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847" r:id="rId5"/>
    <p:sldMasterId id="2147483848" r:id="rId6"/>
    <p:sldMasterId id="2147483849" r:id="rId7"/>
    <p:sldMasterId id="214748385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Poppins"/>
      <p:regular r:id="rId28"/>
      <p:bold r:id="rId29"/>
      <p:italic r:id="rId30"/>
      <p:boldItalic r:id="rId31"/>
    </p:embeddedFont>
    <p:embeddedFont>
      <p:font typeface="Poppins Medium"/>
      <p:regular r:id="rId32"/>
      <p:bold r:id="rId33"/>
      <p:italic r:id="rId34"/>
      <p:boldItalic r:id="rId35"/>
    </p:embeddedFont>
    <p:embeddedFont>
      <p:font typeface="Poppins SemiBold"/>
      <p:regular r:id="rId36"/>
      <p:bold r:id="rId37"/>
      <p:italic r:id="rId38"/>
      <p:boldItalic r:id="rId39"/>
    </p:embeddedFont>
    <p:embeddedFont>
      <p:font typeface="Open Sans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193">
          <p15:clr>
            <a:srgbClr val="9AA0A6"/>
          </p15:clr>
        </p15:guide>
        <p15:guide id="2" pos="288">
          <p15:clr>
            <a:srgbClr val="9AA0A6"/>
          </p15:clr>
        </p15:guide>
        <p15:guide id="3" orient="horz" pos="1403">
          <p15:clr>
            <a:srgbClr val="9AA0A6"/>
          </p15:clr>
        </p15:guide>
        <p15:guide id="4" pos="36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2C41821-6C79-4F75-851B-C11A177A3C51}">
  <a:tblStyle styleId="{C2C41821-6C79-4F75-851B-C11A177A3C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93"/>
        <p:guide pos="288"/>
        <p:guide pos="1403" orient="horz"/>
        <p:guide pos="36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regular.fntdata"/><Relationship Id="rId42" Type="http://schemas.openxmlformats.org/officeDocument/2006/relationships/font" Target="fonts/OpenSans-italic.fntdata"/><Relationship Id="rId41" Type="http://schemas.openxmlformats.org/officeDocument/2006/relationships/font" Target="fonts/OpenSans-bold.fntdata"/><Relationship Id="rId43" Type="http://schemas.openxmlformats.org/officeDocument/2006/relationships/font" Target="fonts/OpenSans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Poppins-boldItalic.fntdata"/><Relationship Id="rId30" Type="http://schemas.openxmlformats.org/officeDocument/2006/relationships/font" Target="fonts/Poppins-italic.fntdata"/><Relationship Id="rId33" Type="http://schemas.openxmlformats.org/officeDocument/2006/relationships/font" Target="fonts/PoppinsMedium-bold.fntdata"/><Relationship Id="rId32" Type="http://schemas.openxmlformats.org/officeDocument/2006/relationships/font" Target="fonts/PoppinsMedium-regular.fntdata"/><Relationship Id="rId35" Type="http://schemas.openxmlformats.org/officeDocument/2006/relationships/font" Target="fonts/PoppinsMedium-boldItalic.fntdata"/><Relationship Id="rId34" Type="http://schemas.openxmlformats.org/officeDocument/2006/relationships/font" Target="fonts/PoppinsMedium-italic.fntdata"/><Relationship Id="rId37" Type="http://schemas.openxmlformats.org/officeDocument/2006/relationships/font" Target="fonts/PoppinsSemiBold-bold.fntdata"/><Relationship Id="rId36" Type="http://schemas.openxmlformats.org/officeDocument/2006/relationships/font" Target="fonts/PoppinsSemiBold-regular.fntdata"/><Relationship Id="rId39" Type="http://schemas.openxmlformats.org/officeDocument/2006/relationships/font" Target="fonts/PoppinsSemiBold-boldItalic.fntdata"/><Relationship Id="rId38" Type="http://schemas.openxmlformats.org/officeDocument/2006/relationships/font" Target="fonts/PoppinsSemiBold-italic.fntdata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font" Target="fonts/Roboto-regular.fntdata"/><Relationship Id="rId23" Type="http://schemas.openxmlformats.org/officeDocument/2006/relationships/slide" Target="slides/slide1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Poppins-regular.fntdata"/><Relationship Id="rId27" Type="http://schemas.openxmlformats.org/officeDocument/2006/relationships/font" Target="fonts/Roboto-boldItalic.fntdata"/><Relationship Id="rId29" Type="http://schemas.openxmlformats.org/officeDocument/2006/relationships/font" Target="fonts/Poppins-bold.fntdata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2c764fb4068_0_1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2c764fb4068_0_1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0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g2d177858ade_0_26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2" name="Google Shape;1782;g2d177858ade_0_2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g2d177858ade_0_27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0" name="Google Shape;1810;g2d177858ade_0_2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2d177858ade_0_26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Google Shape;1818;g2d177858ade_0_2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g2d1bdd4b885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5" name="Google Shape;1865;g2d1bdd4b88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2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2d177858ade_0_27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4" name="Google Shape;1894;g2d177858ade_0_2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2c764fb4068_0_20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2c764fb4068_0_20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2cc8841cd8c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2cc8841cd8c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2c842adc98e_1_3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2c842adc98e_1_3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2c764fb4068_0_4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2c764fb4068_0_4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2c764fb4068_0_4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" name="Google Shape;1684;g2c764fb4068_0_4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g2c764fb4068_0_6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3" name="Google Shape;1713;g2c764fb4068_0_6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g2d177858ade_0_2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2" name="Google Shape;1732;g2d177858ade_0_2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g2cc8841cd8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7" name="Google Shape;1737;g2cc8841cd8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43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png"/><Relationship Id="rId3" Type="http://schemas.openxmlformats.org/officeDocument/2006/relationships/image" Target="../media/image43.png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4.png"/><Relationship Id="rId3" Type="http://schemas.openxmlformats.org/officeDocument/2006/relationships/image" Target="../media/image36.png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png"/><Relationship Id="rId3" Type="http://schemas.openxmlformats.org/officeDocument/2006/relationships/image" Target="../media/image4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png"/><Relationship Id="rId3" Type="http://schemas.openxmlformats.org/officeDocument/2006/relationships/image" Target="../media/image55.png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6.png"/><Relationship Id="rId3" Type="http://schemas.openxmlformats.org/officeDocument/2006/relationships/image" Target="../media/image42.png"/><Relationship Id="rId4" Type="http://schemas.openxmlformats.org/officeDocument/2006/relationships/image" Target="../media/image36.png"/><Relationship Id="rId5" Type="http://schemas.openxmlformats.org/officeDocument/2006/relationships/image" Target="../media/image45.png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png"/><Relationship Id="rId3" Type="http://schemas.openxmlformats.org/officeDocument/2006/relationships/image" Target="../media/image51.png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png"/><Relationship Id="rId3" Type="http://schemas.openxmlformats.org/officeDocument/2006/relationships/image" Target="../media/image48.pn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1.png"/><Relationship Id="rId3" Type="http://schemas.openxmlformats.org/officeDocument/2006/relationships/image" Target="../media/image50.png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png"/><Relationship Id="rId3" Type="http://schemas.openxmlformats.org/officeDocument/2006/relationships/image" Target="../media/image64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png"/><Relationship Id="rId3" Type="http://schemas.openxmlformats.org/officeDocument/2006/relationships/image" Target="../media/image58.png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png"/><Relationship Id="rId3" Type="http://schemas.openxmlformats.org/officeDocument/2006/relationships/image" Target="../media/image62.png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png"/><Relationship Id="rId3" Type="http://schemas.openxmlformats.org/officeDocument/2006/relationships/image" Target="../media/image49.png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2.jpg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5.jpg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1.jpg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1.jpg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6.jpg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4.jpg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3.jpg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1.jpg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6.png"/><Relationship Id="rId3" Type="http://schemas.openxmlformats.org/officeDocument/2006/relationships/image" Target="../media/image43.png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0.jpg"/><Relationship Id="rId3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1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jpg"/><Relationship Id="rId3" Type="http://schemas.openxmlformats.org/officeDocument/2006/relationships/image" Target="../media/image14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jp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1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3.jpg"/><Relationship Id="rId3" Type="http://schemas.openxmlformats.org/officeDocument/2006/relationships/image" Target="../media/image34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43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36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47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5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png"/><Relationship Id="rId3" Type="http://schemas.openxmlformats.org/officeDocument/2006/relationships/image" Target="../media/image42.png"/><Relationship Id="rId4" Type="http://schemas.openxmlformats.org/officeDocument/2006/relationships/image" Target="../media/image36.png"/><Relationship Id="rId5" Type="http://schemas.openxmlformats.org/officeDocument/2006/relationships/image" Target="../media/image45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5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48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Relationship Id="rId3" Type="http://schemas.openxmlformats.org/officeDocument/2006/relationships/image" Target="../media/image50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6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58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6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49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2.jp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5.jp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1.jp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1.jp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6.jp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4.jp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3.jp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1.jp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">
  <p:cSld name="1_plain slide - just footer_3_3_1"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2"/>
          <p:cNvSpPr/>
          <p:nvPr/>
        </p:nvSpPr>
        <p:spPr>
          <a:xfrm>
            <a:off x="3676525" y="130475"/>
            <a:ext cx="5338200" cy="45795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102"/>
          <p:cNvSpPr txBox="1"/>
          <p:nvPr>
            <p:ph type="title"/>
          </p:nvPr>
        </p:nvSpPr>
        <p:spPr>
          <a:xfrm>
            <a:off x="4192125" y="529650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47" name="Google Shape;647;p102"/>
          <p:cNvSpPr txBox="1"/>
          <p:nvPr>
            <p:ph idx="1" type="subTitle"/>
          </p:nvPr>
        </p:nvSpPr>
        <p:spPr>
          <a:xfrm>
            <a:off x="4192125" y="750475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48" name="Google Shape;648;p102"/>
          <p:cNvSpPr txBox="1"/>
          <p:nvPr>
            <p:ph idx="2" type="title"/>
          </p:nvPr>
        </p:nvSpPr>
        <p:spPr>
          <a:xfrm>
            <a:off x="4192125" y="1571700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49" name="Google Shape;649;p102"/>
          <p:cNvSpPr txBox="1"/>
          <p:nvPr>
            <p:ph idx="3" type="subTitle"/>
          </p:nvPr>
        </p:nvSpPr>
        <p:spPr>
          <a:xfrm>
            <a:off x="4192125" y="1792525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50" name="Google Shape;650;p102"/>
          <p:cNvSpPr txBox="1"/>
          <p:nvPr>
            <p:ph idx="4" type="title"/>
          </p:nvPr>
        </p:nvSpPr>
        <p:spPr>
          <a:xfrm>
            <a:off x="4192125" y="2539925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51" name="Google Shape;651;p102"/>
          <p:cNvSpPr txBox="1"/>
          <p:nvPr>
            <p:ph idx="5" type="subTitle"/>
          </p:nvPr>
        </p:nvSpPr>
        <p:spPr>
          <a:xfrm>
            <a:off x="4192125" y="2760750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52" name="Google Shape;652;p102"/>
          <p:cNvSpPr txBox="1"/>
          <p:nvPr>
            <p:ph idx="6" type="title"/>
          </p:nvPr>
        </p:nvSpPr>
        <p:spPr>
          <a:xfrm>
            <a:off x="4192125" y="3581975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53" name="Google Shape;653;p102"/>
          <p:cNvSpPr txBox="1"/>
          <p:nvPr>
            <p:ph idx="7" type="subTitle"/>
          </p:nvPr>
        </p:nvSpPr>
        <p:spPr>
          <a:xfrm>
            <a:off x="4192125" y="3802800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54" name="Google Shape;654;p102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55" name="Google Shape;655;p102"/>
          <p:cNvSpPr txBox="1"/>
          <p:nvPr>
            <p:ph idx="8" type="title"/>
          </p:nvPr>
        </p:nvSpPr>
        <p:spPr>
          <a:xfrm>
            <a:off x="311927" y="206050"/>
            <a:ext cx="31851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 + Icons">
  <p:cSld name="1_plain slide - just footer_3_3_1_1"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3"/>
          <p:cNvSpPr/>
          <p:nvPr/>
        </p:nvSpPr>
        <p:spPr>
          <a:xfrm>
            <a:off x="3676525" y="130475"/>
            <a:ext cx="5338200" cy="45795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103"/>
          <p:cNvSpPr txBox="1"/>
          <p:nvPr>
            <p:ph type="title"/>
          </p:nvPr>
        </p:nvSpPr>
        <p:spPr>
          <a:xfrm>
            <a:off x="4814700" y="660963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59" name="Google Shape;659;p103"/>
          <p:cNvSpPr txBox="1"/>
          <p:nvPr>
            <p:ph idx="1" type="subTitle"/>
          </p:nvPr>
        </p:nvSpPr>
        <p:spPr>
          <a:xfrm>
            <a:off x="4814700" y="881788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60" name="Google Shape;660;p103"/>
          <p:cNvSpPr txBox="1"/>
          <p:nvPr>
            <p:ph idx="2" type="title"/>
          </p:nvPr>
        </p:nvSpPr>
        <p:spPr>
          <a:xfrm>
            <a:off x="4814700" y="1666100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61" name="Google Shape;661;p103"/>
          <p:cNvSpPr txBox="1"/>
          <p:nvPr>
            <p:ph idx="3" type="subTitle"/>
          </p:nvPr>
        </p:nvSpPr>
        <p:spPr>
          <a:xfrm>
            <a:off x="4814700" y="1886925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62" name="Google Shape;662;p103"/>
          <p:cNvSpPr txBox="1"/>
          <p:nvPr>
            <p:ph idx="4" type="title"/>
          </p:nvPr>
        </p:nvSpPr>
        <p:spPr>
          <a:xfrm>
            <a:off x="4814700" y="2651213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63" name="Google Shape;663;p103"/>
          <p:cNvSpPr txBox="1"/>
          <p:nvPr>
            <p:ph idx="5" type="subTitle"/>
          </p:nvPr>
        </p:nvSpPr>
        <p:spPr>
          <a:xfrm>
            <a:off x="4814700" y="2877038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64" name="Google Shape;664;p103"/>
          <p:cNvSpPr txBox="1"/>
          <p:nvPr>
            <p:ph idx="6" type="title"/>
          </p:nvPr>
        </p:nvSpPr>
        <p:spPr>
          <a:xfrm>
            <a:off x="4814700" y="3646338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65" name="Google Shape;665;p103"/>
          <p:cNvSpPr txBox="1"/>
          <p:nvPr>
            <p:ph idx="7" type="subTitle"/>
          </p:nvPr>
        </p:nvSpPr>
        <p:spPr>
          <a:xfrm>
            <a:off x="4814700" y="3867163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66" name="Google Shape;666;p103"/>
          <p:cNvSpPr/>
          <p:nvPr>
            <p:ph idx="8" type="pic"/>
          </p:nvPr>
        </p:nvSpPr>
        <p:spPr>
          <a:xfrm>
            <a:off x="4134850" y="652338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667" name="Google Shape;667;p103"/>
          <p:cNvSpPr/>
          <p:nvPr>
            <p:ph idx="9" type="pic"/>
          </p:nvPr>
        </p:nvSpPr>
        <p:spPr>
          <a:xfrm>
            <a:off x="4134850" y="1648046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668" name="Google Shape;668;p103"/>
          <p:cNvSpPr/>
          <p:nvPr>
            <p:ph idx="13" type="pic"/>
          </p:nvPr>
        </p:nvSpPr>
        <p:spPr>
          <a:xfrm>
            <a:off x="4134850" y="2643754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669" name="Google Shape;669;p103"/>
          <p:cNvSpPr/>
          <p:nvPr>
            <p:ph idx="14" type="pic"/>
          </p:nvPr>
        </p:nvSpPr>
        <p:spPr>
          <a:xfrm>
            <a:off x="4134850" y="3639463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670" name="Google Shape;670;p103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71" name="Google Shape;671;p103"/>
          <p:cNvSpPr txBox="1"/>
          <p:nvPr>
            <p:ph idx="15" type="title"/>
          </p:nvPr>
        </p:nvSpPr>
        <p:spPr>
          <a:xfrm>
            <a:off x="311927" y="206050"/>
            <a:ext cx="32001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2 icons">
  <p:cSld name="1_plain slide - just footer_3_3_1_1_1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4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104"/>
          <p:cNvSpPr/>
          <p:nvPr/>
        </p:nvSpPr>
        <p:spPr>
          <a:xfrm>
            <a:off x="1051888" y="1248350"/>
            <a:ext cx="3243300" cy="2934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104"/>
          <p:cNvSpPr txBox="1"/>
          <p:nvPr>
            <p:ph type="title"/>
          </p:nvPr>
        </p:nvSpPr>
        <p:spPr>
          <a:xfrm>
            <a:off x="1280050" y="2420500"/>
            <a:ext cx="28488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76" name="Google Shape;676;p104"/>
          <p:cNvSpPr txBox="1"/>
          <p:nvPr>
            <p:ph idx="1" type="subTitle"/>
          </p:nvPr>
        </p:nvSpPr>
        <p:spPr>
          <a:xfrm>
            <a:off x="1280050" y="3034675"/>
            <a:ext cx="27963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77" name="Google Shape;677;p104"/>
          <p:cNvSpPr/>
          <p:nvPr>
            <p:ph idx="2" type="pic"/>
          </p:nvPr>
        </p:nvSpPr>
        <p:spPr>
          <a:xfrm>
            <a:off x="1364863" y="15964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78" name="Google Shape;678;p104"/>
          <p:cNvSpPr/>
          <p:nvPr/>
        </p:nvSpPr>
        <p:spPr>
          <a:xfrm>
            <a:off x="4848813" y="1248350"/>
            <a:ext cx="3243300" cy="2934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104"/>
          <p:cNvSpPr txBox="1"/>
          <p:nvPr>
            <p:ph idx="3" type="title"/>
          </p:nvPr>
        </p:nvSpPr>
        <p:spPr>
          <a:xfrm>
            <a:off x="5076975" y="2420500"/>
            <a:ext cx="27963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80" name="Google Shape;680;p104"/>
          <p:cNvSpPr txBox="1"/>
          <p:nvPr>
            <p:ph idx="4" type="subTitle"/>
          </p:nvPr>
        </p:nvSpPr>
        <p:spPr>
          <a:xfrm>
            <a:off x="5076976" y="3034675"/>
            <a:ext cx="28764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81" name="Google Shape;681;p104"/>
          <p:cNvSpPr/>
          <p:nvPr>
            <p:ph idx="5" type="pic"/>
          </p:nvPr>
        </p:nvSpPr>
        <p:spPr>
          <a:xfrm>
            <a:off x="5161788" y="15964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82" name="Google Shape;682;p104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83" name="Google Shape;683;p104"/>
          <p:cNvSpPr txBox="1"/>
          <p:nvPr>
            <p:ph idx="6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3 icons">
  <p:cSld name="1_plain slide - just footer_3_3_1_1_1_1"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05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105"/>
          <p:cNvSpPr/>
          <p:nvPr/>
        </p:nvSpPr>
        <p:spPr>
          <a:xfrm>
            <a:off x="716650" y="1189625"/>
            <a:ext cx="2323500" cy="2934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105"/>
          <p:cNvSpPr txBox="1"/>
          <p:nvPr>
            <p:ph type="title"/>
          </p:nvPr>
        </p:nvSpPr>
        <p:spPr>
          <a:xfrm>
            <a:off x="840425" y="2361775"/>
            <a:ext cx="20115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88" name="Google Shape;688;p105"/>
          <p:cNvSpPr txBox="1"/>
          <p:nvPr>
            <p:ph idx="1" type="subTitle"/>
          </p:nvPr>
        </p:nvSpPr>
        <p:spPr>
          <a:xfrm>
            <a:off x="840425" y="2924575"/>
            <a:ext cx="20448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89" name="Google Shape;689;p105"/>
          <p:cNvSpPr/>
          <p:nvPr>
            <p:ph idx="2" type="pic"/>
          </p:nvPr>
        </p:nvSpPr>
        <p:spPr>
          <a:xfrm>
            <a:off x="925250" y="1537750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90" name="Google Shape;690;p105"/>
          <p:cNvSpPr/>
          <p:nvPr/>
        </p:nvSpPr>
        <p:spPr>
          <a:xfrm>
            <a:off x="3410200" y="1189625"/>
            <a:ext cx="2323500" cy="2934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105"/>
          <p:cNvSpPr txBox="1"/>
          <p:nvPr>
            <p:ph idx="3" type="title"/>
          </p:nvPr>
        </p:nvSpPr>
        <p:spPr>
          <a:xfrm>
            <a:off x="3533975" y="2361775"/>
            <a:ext cx="2011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92" name="Google Shape;692;p105"/>
          <p:cNvSpPr txBox="1"/>
          <p:nvPr>
            <p:ph idx="4" type="subTitle"/>
          </p:nvPr>
        </p:nvSpPr>
        <p:spPr>
          <a:xfrm>
            <a:off x="3533975" y="2924575"/>
            <a:ext cx="20448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93" name="Google Shape;693;p105"/>
          <p:cNvSpPr/>
          <p:nvPr>
            <p:ph idx="5" type="pic"/>
          </p:nvPr>
        </p:nvSpPr>
        <p:spPr>
          <a:xfrm>
            <a:off x="3618800" y="1537750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94" name="Google Shape;694;p105"/>
          <p:cNvSpPr/>
          <p:nvPr/>
        </p:nvSpPr>
        <p:spPr>
          <a:xfrm>
            <a:off x="6103750" y="1189625"/>
            <a:ext cx="2323500" cy="2934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105"/>
          <p:cNvSpPr txBox="1"/>
          <p:nvPr>
            <p:ph idx="6" type="title"/>
          </p:nvPr>
        </p:nvSpPr>
        <p:spPr>
          <a:xfrm>
            <a:off x="6227525" y="2361775"/>
            <a:ext cx="20448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96" name="Google Shape;696;p105"/>
          <p:cNvSpPr txBox="1"/>
          <p:nvPr>
            <p:ph idx="7" type="subTitle"/>
          </p:nvPr>
        </p:nvSpPr>
        <p:spPr>
          <a:xfrm>
            <a:off x="6259350" y="2924575"/>
            <a:ext cx="20115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97" name="Google Shape;697;p105"/>
          <p:cNvSpPr/>
          <p:nvPr>
            <p:ph idx="8" type="pic"/>
          </p:nvPr>
        </p:nvSpPr>
        <p:spPr>
          <a:xfrm>
            <a:off x="6312350" y="1537750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698" name="Google Shape;698;p105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99" name="Google Shape;699;p105"/>
          <p:cNvSpPr txBox="1"/>
          <p:nvPr>
            <p:ph idx="9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4 icons">
  <p:cSld name="1_plain slide - just footer_3_3_1_1_1_1_1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06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106"/>
          <p:cNvSpPr/>
          <p:nvPr/>
        </p:nvSpPr>
        <p:spPr>
          <a:xfrm>
            <a:off x="33652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106"/>
          <p:cNvSpPr txBox="1"/>
          <p:nvPr>
            <p:ph type="title"/>
          </p:nvPr>
        </p:nvSpPr>
        <p:spPr>
          <a:xfrm>
            <a:off x="41887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04" name="Google Shape;704;p106"/>
          <p:cNvSpPr txBox="1"/>
          <p:nvPr>
            <p:ph idx="1" type="subTitle"/>
          </p:nvPr>
        </p:nvSpPr>
        <p:spPr>
          <a:xfrm>
            <a:off x="418875" y="2909600"/>
            <a:ext cx="17601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05" name="Google Shape;705;p106"/>
          <p:cNvSpPr/>
          <p:nvPr>
            <p:ph idx="2" type="pic"/>
          </p:nvPr>
        </p:nvSpPr>
        <p:spPr>
          <a:xfrm>
            <a:off x="49320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p106"/>
          <p:cNvSpPr/>
          <p:nvPr/>
        </p:nvSpPr>
        <p:spPr>
          <a:xfrm>
            <a:off x="249597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106"/>
          <p:cNvSpPr txBox="1"/>
          <p:nvPr>
            <p:ph idx="3" type="title"/>
          </p:nvPr>
        </p:nvSpPr>
        <p:spPr>
          <a:xfrm>
            <a:off x="257832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08" name="Google Shape;708;p106"/>
          <p:cNvSpPr txBox="1"/>
          <p:nvPr>
            <p:ph idx="4" type="subTitle"/>
          </p:nvPr>
        </p:nvSpPr>
        <p:spPr>
          <a:xfrm>
            <a:off x="2578325" y="2909600"/>
            <a:ext cx="17601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09" name="Google Shape;709;p106"/>
          <p:cNvSpPr/>
          <p:nvPr>
            <p:ph idx="5" type="pic"/>
          </p:nvPr>
        </p:nvSpPr>
        <p:spPr>
          <a:xfrm>
            <a:off x="265265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710" name="Google Shape;710;p106"/>
          <p:cNvSpPr/>
          <p:nvPr/>
        </p:nvSpPr>
        <p:spPr>
          <a:xfrm>
            <a:off x="465542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106"/>
          <p:cNvSpPr txBox="1"/>
          <p:nvPr>
            <p:ph idx="6" type="title"/>
          </p:nvPr>
        </p:nvSpPr>
        <p:spPr>
          <a:xfrm>
            <a:off x="473777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12" name="Google Shape;712;p106"/>
          <p:cNvSpPr txBox="1"/>
          <p:nvPr>
            <p:ph idx="7" type="subTitle"/>
          </p:nvPr>
        </p:nvSpPr>
        <p:spPr>
          <a:xfrm>
            <a:off x="4737775" y="2909600"/>
            <a:ext cx="18135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3" name="Google Shape;713;p106"/>
          <p:cNvSpPr/>
          <p:nvPr>
            <p:ph idx="8" type="pic"/>
          </p:nvPr>
        </p:nvSpPr>
        <p:spPr>
          <a:xfrm>
            <a:off x="481210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714" name="Google Shape;714;p106"/>
          <p:cNvSpPr/>
          <p:nvPr/>
        </p:nvSpPr>
        <p:spPr>
          <a:xfrm>
            <a:off x="681487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106"/>
          <p:cNvSpPr txBox="1"/>
          <p:nvPr>
            <p:ph idx="9" type="title"/>
          </p:nvPr>
        </p:nvSpPr>
        <p:spPr>
          <a:xfrm>
            <a:off x="689722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16" name="Google Shape;716;p106"/>
          <p:cNvSpPr txBox="1"/>
          <p:nvPr>
            <p:ph idx="13" type="subTitle"/>
          </p:nvPr>
        </p:nvSpPr>
        <p:spPr>
          <a:xfrm>
            <a:off x="6897225" y="2909600"/>
            <a:ext cx="18135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7" name="Google Shape;717;p106"/>
          <p:cNvSpPr/>
          <p:nvPr>
            <p:ph idx="14" type="pic"/>
          </p:nvPr>
        </p:nvSpPr>
        <p:spPr>
          <a:xfrm>
            <a:off x="697155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718" name="Google Shape;718;p106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19" name="Google Shape;719;p106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">
  <p:cSld name="1_plain slide - just footer_3_3_1_1_1_1_1_1"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07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107"/>
          <p:cNvSpPr/>
          <p:nvPr/>
        </p:nvSpPr>
        <p:spPr>
          <a:xfrm>
            <a:off x="351188" y="1207225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107"/>
          <p:cNvSpPr txBox="1"/>
          <p:nvPr>
            <p:ph type="title"/>
          </p:nvPr>
        </p:nvSpPr>
        <p:spPr>
          <a:xfrm>
            <a:off x="507863" y="1417675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24" name="Google Shape;724;p107"/>
          <p:cNvSpPr txBox="1"/>
          <p:nvPr>
            <p:ph idx="1" type="subTitle"/>
          </p:nvPr>
        </p:nvSpPr>
        <p:spPr>
          <a:xfrm>
            <a:off x="1773051" y="1417675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25" name="Google Shape;725;p107"/>
          <p:cNvSpPr/>
          <p:nvPr>
            <p:ph idx="2" type="pic"/>
          </p:nvPr>
        </p:nvSpPr>
        <p:spPr>
          <a:xfrm>
            <a:off x="3002825" y="2147950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726" name="Google Shape;726;p107"/>
          <p:cNvSpPr/>
          <p:nvPr/>
        </p:nvSpPr>
        <p:spPr>
          <a:xfrm>
            <a:off x="4715713" y="1207225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107"/>
          <p:cNvSpPr txBox="1"/>
          <p:nvPr>
            <p:ph idx="3" type="title"/>
          </p:nvPr>
        </p:nvSpPr>
        <p:spPr>
          <a:xfrm>
            <a:off x="4872388" y="1417675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28" name="Google Shape;728;p107"/>
          <p:cNvSpPr txBox="1"/>
          <p:nvPr>
            <p:ph idx="4" type="subTitle"/>
          </p:nvPr>
        </p:nvSpPr>
        <p:spPr>
          <a:xfrm>
            <a:off x="6137576" y="1417675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29" name="Google Shape;729;p107"/>
          <p:cNvSpPr/>
          <p:nvPr/>
        </p:nvSpPr>
        <p:spPr>
          <a:xfrm>
            <a:off x="351188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107"/>
          <p:cNvSpPr txBox="1"/>
          <p:nvPr>
            <p:ph idx="5" type="title"/>
          </p:nvPr>
        </p:nvSpPr>
        <p:spPr>
          <a:xfrm>
            <a:off x="507863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31" name="Google Shape;731;p107"/>
          <p:cNvSpPr txBox="1"/>
          <p:nvPr>
            <p:ph idx="6" type="subTitle"/>
          </p:nvPr>
        </p:nvSpPr>
        <p:spPr>
          <a:xfrm>
            <a:off x="1773051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2" name="Google Shape;732;p107"/>
          <p:cNvSpPr/>
          <p:nvPr/>
        </p:nvSpPr>
        <p:spPr>
          <a:xfrm>
            <a:off x="4715713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107"/>
          <p:cNvSpPr txBox="1"/>
          <p:nvPr>
            <p:ph idx="7" type="title"/>
          </p:nvPr>
        </p:nvSpPr>
        <p:spPr>
          <a:xfrm>
            <a:off x="4872388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34" name="Google Shape;734;p107"/>
          <p:cNvSpPr txBox="1"/>
          <p:nvPr>
            <p:ph idx="8" type="subTitle"/>
          </p:nvPr>
        </p:nvSpPr>
        <p:spPr>
          <a:xfrm>
            <a:off x="6137576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5" name="Google Shape;735;p107"/>
          <p:cNvSpPr/>
          <p:nvPr>
            <p:ph idx="9" type="pic"/>
          </p:nvPr>
        </p:nvSpPr>
        <p:spPr>
          <a:xfrm>
            <a:off x="300282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736" name="Google Shape;736;p107"/>
          <p:cNvSpPr/>
          <p:nvPr>
            <p:ph idx="13" type="pic"/>
          </p:nvPr>
        </p:nvSpPr>
        <p:spPr>
          <a:xfrm>
            <a:off x="7367275" y="2147950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737" name="Google Shape;737;p107"/>
          <p:cNvSpPr/>
          <p:nvPr>
            <p:ph idx="14" type="pic"/>
          </p:nvPr>
        </p:nvSpPr>
        <p:spPr>
          <a:xfrm>
            <a:off x="736727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738" name="Google Shape;738;p107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39" name="Google Shape;739;p107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 1">
  <p:cSld name="1_plain slide - just footer_3_3_1_1_1_1_1_1_2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08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108"/>
          <p:cNvSpPr/>
          <p:nvPr/>
        </p:nvSpPr>
        <p:spPr>
          <a:xfrm>
            <a:off x="351200" y="1207225"/>
            <a:ext cx="27045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108"/>
          <p:cNvSpPr txBox="1"/>
          <p:nvPr>
            <p:ph type="title"/>
          </p:nvPr>
        </p:nvSpPr>
        <p:spPr>
          <a:xfrm>
            <a:off x="455130" y="1417675"/>
            <a:ext cx="810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44" name="Google Shape;744;p108"/>
          <p:cNvSpPr txBox="1"/>
          <p:nvPr>
            <p:ph idx="1" type="subTitle"/>
          </p:nvPr>
        </p:nvSpPr>
        <p:spPr>
          <a:xfrm>
            <a:off x="1294384" y="1417675"/>
            <a:ext cx="16095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45" name="Google Shape;745;p108"/>
          <p:cNvSpPr/>
          <p:nvPr>
            <p:ph idx="2" type="pic"/>
          </p:nvPr>
        </p:nvSpPr>
        <p:spPr>
          <a:xfrm>
            <a:off x="2110147" y="2147950"/>
            <a:ext cx="8445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746" name="Google Shape;746;p108"/>
          <p:cNvSpPr/>
          <p:nvPr/>
        </p:nvSpPr>
        <p:spPr>
          <a:xfrm>
            <a:off x="3202763" y="1207225"/>
            <a:ext cx="27045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108"/>
          <p:cNvSpPr txBox="1"/>
          <p:nvPr>
            <p:ph idx="3" type="title"/>
          </p:nvPr>
        </p:nvSpPr>
        <p:spPr>
          <a:xfrm>
            <a:off x="3306692" y="1417675"/>
            <a:ext cx="810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48" name="Google Shape;748;p108"/>
          <p:cNvSpPr txBox="1"/>
          <p:nvPr>
            <p:ph idx="4" type="subTitle"/>
          </p:nvPr>
        </p:nvSpPr>
        <p:spPr>
          <a:xfrm>
            <a:off x="4145947" y="1417675"/>
            <a:ext cx="16095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49" name="Google Shape;749;p108"/>
          <p:cNvSpPr/>
          <p:nvPr/>
        </p:nvSpPr>
        <p:spPr>
          <a:xfrm>
            <a:off x="351188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108"/>
          <p:cNvSpPr txBox="1"/>
          <p:nvPr>
            <p:ph idx="5" type="title"/>
          </p:nvPr>
        </p:nvSpPr>
        <p:spPr>
          <a:xfrm>
            <a:off x="507863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51" name="Google Shape;751;p108"/>
          <p:cNvSpPr txBox="1"/>
          <p:nvPr>
            <p:ph idx="6" type="subTitle"/>
          </p:nvPr>
        </p:nvSpPr>
        <p:spPr>
          <a:xfrm>
            <a:off x="1773051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52" name="Google Shape;752;p108"/>
          <p:cNvSpPr/>
          <p:nvPr/>
        </p:nvSpPr>
        <p:spPr>
          <a:xfrm>
            <a:off x="4715713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108"/>
          <p:cNvSpPr txBox="1"/>
          <p:nvPr>
            <p:ph idx="7" type="title"/>
          </p:nvPr>
        </p:nvSpPr>
        <p:spPr>
          <a:xfrm>
            <a:off x="4872388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54" name="Google Shape;754;p108"/>
          <p:cNvSpPr txBox="1"/>
          <p:nvPr>
            <p:ph idx="8" type="subTitle"/>
          </p:nvPr>
        </p:nvSpPr>
        <p:spPr>
          <a:xfrm>
            <a:off x="6137576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55" name="Google Shape;755;p108"/>
          <p:cNvSpPr/>
          <p:nvPr>
            <p:ph idx="9" type="pic"/>
          </p:nvPr>
        </p:nvSpPr>
        <p:spPr>
          <a:xfrm>
            <a:off x="300282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756" name="Google Shape;756;p108"/>
          <p:cNvSpPr/>
          <p:nvPr>
            <p:ph idx="13" type="pic"/>
          </p:nvPr>
        </p:nvSpPr>
        <p:spPr>
          <a:xfrm>
            <a:off x="4961660" y="2147950"/>
            <a:ext cx="8445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757" name="Google Shape;757;p108"/>
          <p:cNvSpPr/>
          <p:nvPr>
            <p:ph idx="14" type="pic"/>
          </p:nvPr>
        </p:nvSpPr>
        <p:spPr>
          <a:xfrm>
            <a:off x="736727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758" name="Google Shape;758;p108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59" name="Google Shape;759;p108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60" name="Google Shape;760;p108"/>
          <p:cNvSpPr/>
          <p:nvPr/>
        </p:nvSpPr>
        <p:spPr>
          <a:xfrm>
            <a:off x="6054329" y="1207225"/>
            <a:ext cx="27045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108"/>
          <p:cNvSpPr txBox="1"/>
          <p:nvPr>
            <p:ph idx="16" type="title"/>
          </p:nvPr>
        </p:nvSpPr>
        <p:spPr>
          <a:xfrm>
            <a:off x="6158259" y="1417675"/>
            <a:ext cx="810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62" name="Google Shape;762;p108"/>
          <p:cNvSpPr txBox="1"/>
          <p:nvPr>
            <p:ph idx="17" type="subTitle"/>
          </p:nvPr>
        </p:nvSpPr>
        <p:spPr>
          <a:xfrm>
            <a:off x="6997513" y="1417675"/>
            <a:ext cx="16095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63" name="Google Shape;763;p108"/>
          <p:cNvSpPr/>
          <p:nvPr>
            <p:ph idx="18" type="pic"/>
          </p:nvPr>
        </p:nvSpPr>
        <p:spPr>
          <a:xfrm>
            <a:off x="7813226" y="2147950"/>
            <a:ext cx="844500" cy="343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6 boxes slide">
  <p:cSld name="1_plain slide - just footer_3_3_1_1_1_1_1_1_1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09"/>
          <p:cNvSpPr/>
          <p:nvPr/>
        </p:nvSpPr>
        <p:spPr>
          <a:xfrm>
            <a:off x="5447525" y="202250"/>
            <a:ext cx="3567300" cy="4455900"/>
          </a:xfrm>
          <a:prstGeom prst="roundRect">
            <a:avLst>
              <a:gd fmla="val 6218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109"/>
          <p:cNvSpPr/>
          <p:nvPr/>
        </p:nvSpPr>
        <p:spPr>
          <a:xfrm>
            <a:off x="351200" y="103301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109"/>
          <p:cNvSpPr txBox="1"/>
          <p:nvPr>
            <p:ph type="title"/>
          </p:nvPr>
        </p:nvSpPr>
        <p:spPr>
          <a:xfrm>
            <a:off x="460200" y="121732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68" name="Google Shape;768;p109"/>
          <p:cNvSpPr txBox="1"/>
          <p:nvPr>
            <p:ph idx="1" type="subTitle"/>
          </p:nvPr>
        </p:nvSpPr>
        <p:spPr>
          <a:xfrm>
            <a:off x="486300" y="178315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769" name="Google Shape;769;p109"/>
          <p:cNvSpPr/>
          <p:nvPr/>
        </p:nvSpPr>
        <p:spPr>
          <a:xfrm>
            <a:off x="3263400" y="103301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109"/>
          <p:cNvSpPr txBox="1"/>
          <p:nvPr>
            <p:ph idx="2" type="title"/>
          </p:nvPr>
        </p:nvSpPr>
        <p:spPr>
          <a:xfrm>
            <a:off x="3372400" y="1217325"/>
            <a:ext cx="23124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71" name="Google Shape;771;p109"/>
          <p:cNvSpPr txBox="1"/>
          <p:nvPr>
            <p:ph idx="3" type="subTitle"/>
          </p:nvPr>
        </p:nvSpPr>
        <p:spPr>
          <a:xfrm>
            <a:off x="3398500" y="178315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772" name="Google Shape;772;p109"/>
          <p:cNvSpPr/>
          <p:nvPr/>
        </p:nvSpPr>
        <p:spPr>
          <a:xfrm>
            <a:off x="6175600" y="103301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109"/>
          <p:cNvSpPr txBox="1"/>
          <p:nvPr>
            <p:ph idx="4" type="title"/>
          </p:nvPr>
        </p:nvSpPr>
        <p:spPr>
          <a:xfrm>
            <a:off x="6284600" y="121732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74" name="Google Shape;774;p109"/>
          <p:cNvSpPr txBox="1"/>
          <p:nvPr>
            <p:ph idx="5" type="subTitle"/>
          </p:nvPr>
        </p:nvSpPr>
        <p:spPr>
          <a:xfrm>
            <a:off x="6310700" y="178315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775" name="Google Shape;775;p109"/>
          <p:cNvSpPr/>
          <p:nvPr/>
        </p:nvSpPr>
        <p:spPr>
          <a:xfrm>
            <a:off x="351200" y="283046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109"/>
          <p:cNvSpPr txBox="1"/>
          <p:nvPr>
            <p:ph idx="6" type="title"/>
          </p:nvPr>
        </p:nvSpPr>
        <p:spPr>
          <a:xfrm>
            <a:off x="460200" y="301477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77" name="Google Shape;777;p109"/>
          <p:cNvSpPr txBox="1"/>
          <p:nvPr>
            <p:ph idx="7" type="subTitle"/>
          </p:nvPr>
        </p:nvSpPr>
        <p:spPr>
          <a:xfrm>
            <a:off x="486300" y="358060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778" name="Google Shape;778;p109"/>
          <p:cNvSpPr/>
          <p:nvPr/>
        </p:nvSpPr>
        <p:spPr>
          <a:xfrm>
            <a:off x="3263400" y="283046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109"/>
          <p:cNvSpPr txBox="1"/>
          <p:nvPr>
            <p:ph idx="8" type="title"/>
          </p:nvPr>
        </p:nvSpPr>
        <p:spPr>
          <a:xfrm>
            <a:off x="3372400" y="3014775"/>
            <a:ext cx="23124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80" name="Google Shape;780;p109"/>
          <p:cNvSpPr txBox="1"/>
          <p:nvPr>
            <p:ph idx="9" type="subTitle"/>
          </p:nvPr>
        </p:nvSpPr>
        <p:spPr>
          <a:xfrm>
            <a:off x="3398500" y="358060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781" name="Google Shape;781;p109"/>
          <p:cNvSpPr/>
          <p:nvPr/>
        </p:nvSpPr>
        <p:spPr>
          <a:xfrm>
            <a:off x="6175600" y="283046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109"/>
          <p:cNvSpPr txBox="1"/>
          <p:nvPr>
            <p:ph idx="13" type="title"/>
          </p:nvPr>
        </p:nvSpPr>
        <p:spPr>
          <a:xfrm>
            <a:off x="6284600" y="301477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83" name="Google Shape;783;p109"/>
          <p:cNvSpPr txBox="1"/>
          <p:nvPr>
            <p:ph idx="14" type="subTitle"/>
          </p:nvPr>
        </p:nvSpPr>
        <p:spPr>
          <a:xfrm>
            <a:off x="6310700" y="358060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784" name="Google Shape;784;p109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85" name="Google Shape;785;p109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1 speaker">
  <p:cSld name="1_plain slide - just footer_3_3_1_1_1_2"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10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110"/>
          <p:cNvSpPr txBox="1"/>
          <p:nvPr>
            <p:ph type="title"/>
          </p:nvPr>
        </p:nvSpPr>
        <p:spPr>
          <a:xfrm>
            <a:off x="3270828" y="2960675"/>
            <a:ext cx="2602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789" name="Google Shape;789;p110"/>
          <p:cNvSpPr txBox="1"/>
          <p:nvPr>
            <p:ph idx="1" type="subTitle"/>
          </p:nvPr>
        </p:nvSpPr>
        <p:spPr>
          <a:xfrm>
            <a:off x="3144503" y="3325939"/>
            <a:ext cx="2855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790" name="Google Shape;790;p110"/>
          <p:cNvSpPr/>
          <p:nvPr>
            <p:ph idx="2" type="pic"/>
          </p:nvPr>
        </p:nvSpPr>
        <p:spPr>
          <a:xfrm>
            <a:off x="3880346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91" name="Google Shape;791;p110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92" name="Google Shape;792;p110"/>
          <p:cNvSpPr txBox="1"/>
          <p:nvPr>
            <p:ph idx="3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2 speakers 1">
  <p:cSld name="1_plain slide - just footer_3_3_1_1_1_2_2"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11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111"/>
          <p:cNvSpPr txBox="1"/>
          <p:nvPr>
            <p:ph type="title"/>
          </p:nvPr>
        </p:nvSpPr>
        <p:spPr>
          <a:xfrm>
            <a:off x="2129430" y="2960675"/>
            <a:ext cx="2301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96" name="Google Shape;796;p111"/>
          <p:cNvSpPr txBox="1"/>
          <p:nvPr>
            <p:ph idx="1" type="subTitle"/>
          </p:nvPr>
        </p:nvSpPr>
        <p:spPr>
          <a:xfrm>
            <a:off x="2017702" y="3325939"/>
            <a:ext cx="2525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797" name="Google Shape;797;p111"/>
          <p:cNvSpPr/>
          <p:nvPr>
            <p:ph idx="2" type="pic"/>
          </p:nvPr>
        </p:nvSpPr>
        <p:spPr>
          <a:xfrm>
            <a:off x="2588596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98" name="Google Shape;798;p111"/>
          <p:cNvSpPr txBox="1"/>
          <p:nvPr>
            <p:ph idx="3" type="title"/>
          </p:nvPr>
        </p:nvSpPr>
        <p:spPr>
          <a:xfrm>
            <a:off x="4814790" y="2960675"/>
            <a:ext cx="20979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99" name="Google Shape;799;p111"/>
          <p:cNvSpPr txBox="1"/>
          <p:nvPr>
            <p:ph idx="4" type="subTitle"/>
          </p:nvPr>
        </p:nvSpPr>
        <p:spPr>
          <a:xfrm>
            <a:off x="4712952" y="3325939"/>
            <a:ext cx="23016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800" name="Google Shape;800;p111"/>
          <p:cNvSpPr/>
          <p:nvPr>
            <p:ph idx="5" type="pic"/>
          </p:nvPr>
        </p:nvSpPr>
        <p:spPr>
          <a:xfrm>
            <a:off x="5172096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01" name="Google Shape;801;p111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02" name="Google Shape;802;p111"/>
          <p:cNvSpPr txBox="1"/>
          <p:nvPr>
            <p:ph idx="6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3 speakers">
  <p:cSld name="1_plain slide - just footer_3_3_1_1_1_2_1"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12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112"/>
          <p:cNvSpPr txBox="1"/>
          <p:nvPr>
            <p:ph type="title"/>
          </p:nvPr>
        </p:nvSpPr>
        <p:spPr>
          <a:xfrm>
            <a:off x="1029515" y="2960675"/>
            <a:ext cx="20871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806" name="Google Shape;806;p112"/>
          <p:cNvSpPr txBox="1"/>
          <p:nvPr>
            <p:ph idx="1" type="subTitle"/>
          </p:nvPr>
        </p:nvSpPr>
        <p:spPr>
          <a:xfrm>
            <a:off x="928201" y="3325939"/>
            <a:ext cx="22896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807" name="Google Shape;807;p112"/>
          <p:cNvSpPr/>
          <p:nvPr>
            <p:ph idx="2" type="pic"/>
          </p:nvPr>
        </p:nvSpPr>
        <p:spPr>
          <a:xfrm>
            <a:off x="1381408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08" name="Google Shape;808;p112"/>
          <p:cNvSpPr txBox="1"/>
          <p:nvPr>
            <p:ph idx="3" type="title"/>
          </p:nvPr>
        </p:nvSpPr>
        <p:spPr>
          <a:xfrm>
            <a:off x="3620811" y="2960675"/>
            <a:ext cx="1902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809" name="Google Shape;809;p112"/>
          <p:cNvSpPr txBox="1"/>
          <p:nvPr>
            <p:ph idx="4" type="subTitle"/>
          </p:nvPr>
        </p:nvSpPr>
        <p:spPr>
          <a:xfrm>
            <a:off x="3528463" y="3325939"/>
            <a:ext cx="2087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810" name="Google Shape;810;p112"/>
          <p:cNvSpPr/>
          <p:nvPr>
            <p:ph idx="5" type="pic"/>
          </p:nvPr>
        </p:nvSpPr>
        <p:spPr>
          <a:xfrm>
            <a:off x="3880358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11" name="Google Shape;811;p112"/>
          <p:cNvSpPr txBox="1"/>
          <p:nvPr>
            <p:ph idx="6" type="title"/>
          </p:nvPr>
        </p:nvSpPr>
        <p:spPr>
          <a:xfrm>
            <a:off x="6119761" y="2960675"/>
            <a:ext cx="1902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812" name="Google Shape;812;p112"/>
          <p:cNvSpPr txBox="1"/>
          <p:nvPr>
            <p:ph idx="7" type="subTitle"/>
          </p:nvPr>
        </p:nvSpPr>
        <p:spPr>
          <a:xfrm>
            <a:off x="6027413" y="3325939"/>
            <a:ext cx="2087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813" name="Google Shape;813;p112"/>
          <p:cNvSpPr/>
          <p:nvPr>
            <p:ph idx="8" type="pic"/>
          </p:nvPr>
        </p:nvSpPr>
        <p:spPr>
          <a:xfrm>
            <a:off x="6379308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14" name="Google Shape;814;p112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15" name="Google Shape;815;p112"/>
          <p:cNvSpPr txBox="1"/>
          <p:nvPr>
            <p:ph idx="9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speakers 1">
  <p:cSld name="1_plain slide - just footer_3_3_1_1_1_2_1_1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13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113"/>
          <p:cNvSpPr txBox="1"/>
          <p:nvPr>
            <p:ph type="title"/>
          </p:nvPr>
        </p:nvSpPr>
        <p:spPr>
          <a:xfrm>
            <a:off x="687046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819" name="Google Shape;819;p113"/>
          <p:cNvSpPr txBox="1"/>
          <p:nvPr>
            <p:ph idx="1" type="subTitle"/>
          </p:nvPr>
        </p:nvSpPr>
        <p:spPr>
          <a:xfrm>
            <a:off x="610096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20" name="Google Shape;820;p113"/>
          <p:cNvSpPr/>
          <p:nvPr>
            <p:ph idx="2" type="pic"/>
          </p:nvPr>
        </p:nvSpPr>
        <p:spPr>
          <a:xfrm>
            <a:off x="925238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21" name="Google Shape;821;p113"/>
          <p:cNvSpPr txBox="1"/>
          <p:nvPr>
            <p:ph idx="3" type="title"/>
          </p:nvPr>
        </p:nvSpPr>
        <p:spPr>
          <a:xfrm>
            <a:off x="2748621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822" name="Google Shape;822;p113"/>
          <p:cNvSpPr txBox="1"/>
          <p:nvPr>
            <p:ph idx="4" type="subTitle"/>
          </p:nvPr>
        </p:nvSpPr>
        <p:spPr>
          <a:xfrm>
            <a:off x="2671671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23" name="Google Shape;823;p113"/>
          <p:cNvSpPr/>
          <p:nvPr>
            <p:ph idx="5" type="pic"/>
          </p:nvPr>
        </p:nvSpPr>
        <p:spPr>
          <a:xfrm>
            <a:off x="2986813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24" name="Google Shape;824;p113"/>
          <p:cNvSpPr txBox="1"/>
          <p:nvPr>
            <p:ph idx="6" type="title"/>
          </p:nvPr>
        </p:nvSpPr>
        <p:spPr>
          <a:xfrm>
            <a:off x="4810196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825" name="Google Shape;825;p113"/>
          <p:cNvSpPr txBox="1"/>
          <p:nvPr>
            <p:ph idx="7" type="subTitle"/>
          </p:nvPr>
        </p:nvSpPr>
        <p:spPr>
          <a:xfrm>
            <a:off x="4733246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26" name="Google Shape;826;p113"/>
          <p:cNvSpPr/>
          <p:nvPr>
            <p:ph idx="8" type="pic"/>
          </p:nvPr>
        </p:nvSpPr>
        <p:spPr>
          <a:xfrm>
            <a:off x="5048388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27" name="Google Shape;827;p113"/>
          <p:cNvSpPr txBox="1"/>
          <p:nvPr>
            <p:ph idx="9" type="title"/>
          </p:nvPr>
        </p:nvSpPr>
        <p:spPr>
          <a:xfrm>
            <a:off x="6871771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828" name="Google Shape;828;p113"/>
          <p:cNvSpPr txBox="1"/>
          <p:nvPr>
            <p:ph idx="13" type="subTitle"/>
          </p:nvPr>
        </p:nvSpPr>
        <p:spPr>
          <a:xfrm>
            <a:off x="6794821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29" name="Google Shape;829;p113"/>
          <p:cNvSpPr/>
          <p:nvPr>
            <p:ph idx="14" type="pic"/>
          </p:nvPr>
        </p:nvSpPr>
        <p:spPr>
          <a:xfrm>
            <a:off x="7109963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30" name="Google Shape;830;p113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31" name="Google Shape;831;p113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">
  <p:cSld name="1_plain slide - just footer_5_2_1">
    <p:bg>
      <p:bgPr>
        <a:solidFill>
          <a:srgbClr val="F4F8FB"/>
        </a:solidFill>
      </p:bgPr>
    </p:bg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14"/>
          <p:cNvSpPr/>
          <p:nvPr/>
        </p:nvSpPr>
        <p:spPr>
          <a:xfrm>
            <a:off x="606725" y="1285225"/>
            <a:ext cx="7964700" cy="3029700"/>
          </a:xfrm>
          <a:prstGeom prst="roundRect">
            <a:avLst>
              <a:gd fmla="val 533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114"/>
          <p:cNvSpPr txBox="1"/>
          <p:nvPr>
            <p:ph type="title"/>
          </p:nvPr>
        </p:nvSpPr>
        <p:spPr>
          <a:xfrm>
            <a:off x="840425" y="1522100"/>
            <a:ext cx="32175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35" name="Google Shape;835;p114"/>
          <p:cNvSpPr txBox="1"/>
          <p:nvPr>
            <p:ph idx="1" type="body"/>
          </p:nvPr>
        </p:nvSpPr>
        <p:spPr>
          <a:xfrm>
            <a:off x="840425" y="2106350"/>
            <a:ext cx="3434400" cy="2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36" name="Google Shape;836;p114"/>
          <p:cNvSpPr/>
          <p:nvPr>
            <p:ph idx="2" type="pic"/>
          </p:nvPr>
        </p:nvSpPr>
        <p:spPr>
          <a:xfrm>
            <a:off x="4501550" y="926400"/>
            <a:ext cx="3744900" cy="2988000"/>
          </a:xfrm>
          <a:prstGeom prst="roundRect">
            <a:avLst>
              <a:gd fmla="val 8734" name="adj"/>
            </a:avLst>
          </a:prstGeom>
          <a:noFill/>
          <a:ln>
            <a:noFill/>
          </a:ln>
        </p:spPr>
      </p:sp>
      <p:sp>
        <p:nvSpPr>
          <p:cNvPr id="837" name="Google Shape;837;p114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38" name="Google Shape;838;p114"/>
          <p:cNvSpPr txBox="1"/>
          <p:nvPr>
            <p:ph idx="3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 2">
  <p:cSld name="1_plain slide - just footer_5_2_1_1">
    <p:bg>
      <p:bgPr>
        <a:solidFill>
          <a:schemeClr val="lt1"/>
        </a:solidFill>
      </p:bgPr>
    </p:bg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15"/>
          <p:cNvSpPr/>
          <p:nvPr/>
        </p:nvSpPr>
        <p:spPr>
          <a:xfrm>
            <a:off x="606725" y="1285225"/>
            <a:ext cx="7964700" cy="3029700"/>
          </a:xfrm>
          <a:prstGeom prst="roundRect">
            <a:avLst>
              <a:gd fmla="val 5337" name="adj"/>
            </a:avLst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115"/>
          <p:cNvSpPr/>
          <p:nvPr>
            <p:ph idx="2" type="pic"/>
          </p:nvPr>
        </p:nvSpPr>
        <p:spPr>
          <a:xfrm>
            <a:off x="4501550" y="926400"/>
            <a:ext cx="3744900" cy="2988000"/>
          </a:xfrm>
          <a:prstGeom prst="roundRect">
            <a:avLst>
              <a:gd fmla="val 7205" name="adj"/>
            </a:avLst>
          </a:prstGeom>
          <a:noFill/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</p:sp>
      <p:sp>
        <p:nvSpPr>
          <p:cNvPr id="842" name="Google Shape;842;p115"/>
          <p:cNvSpPr txBox="1"/>
          <p:nvPr>
            <p:ph type="title"/>
          </p:nvPr>
        </p:nvSpPr>
        <p:spPr>
          <a:xfrm>
            <a:off x="840425" y="1522100"/>
            <a:ext cx="32175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43" name="Google Shape;843;p115"/>
          <p:cNvSpPr txBox="1"/>
          <p:nvPr>
            <p:ph idx="1" type="body"/>
          </p:nvPr>
        </p:nvSpPr>
        <p:spPr>
          <a:xfrm>
            <a:off x="840425" y="2106350"/>
            <a:ext cx="3495300" cy="2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44" name="Google Shape;844;p115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45" name="Google Shape;845;p115"/>
          <p:cNvSpPr txBox="1"/>
          <p:nvPr>
            <p:ph idx="3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hank you slide">
  <p:cSld name="1_plain slide - just footer_1_5_3">
    <p:bg>
      <p:bgPr>
        <a:solidFill>
          <a:schemeClr val="accent2"/>
        </a:solidFill>
      </p:bgPr>
    </p:bg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116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405475" y="1891514"/>
            <a:ext cx="1294774" cy="4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300" y="369700"/>
            <a:ext cx="5097974" cy="4404099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116"/>
          <p:cNvSpPr txBox="1"/>
          <p:nvPr/>
        </p:nvSpPr>
        <p:spPr>
          <a:xfrm>
            <a:off x="297825" y="2444275"/>
            <a:ext cx="2938200" cy="7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Thank You</a:t>
            </a:r>
            <a:endParaRPr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0" name="Google Shape;850;p116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17"/>
          <p:cNvSpPr txBox="1"/>
          <p:nvPr>
            <p:ph type="ctrTitle"/>
          </p:nvPr>
        </p:nvSpPr>
        <p:spPr>
          <a:xfrm>
            <a:off x="311708" y="744575"/>
            <a:ext cx="85203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53" name="Google Shape;853;p117"/>
          <p:cNvSpPr txBox="1"/>
          <p:nvPr>
            <p:ph idx="1" type="subTitle"/>
          </p:nvPr>
        </p:nvSpPr>
        <p:spPr>
          <a:xfrm>
            <a:off x="311700" y="2834125"/>
            <a:ext cx="85203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54" name="Google Shape;854;p117"/>
          <p:cNvSpPr txBox="1"/>
          <p:nvPr>
            <p:ph idx="12" type="sldNum"/>
          </p:nvPr>
        </p:nvSpPr>
        <p:spPr>
          <a:xfrm>
            <a:off x="8472458" y="4663217"/>
            <a:ext cx="549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Text - Main clear slide"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18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118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8" name="Google Shape;858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118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0" name="Google Shape;860;p118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118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118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3" name="Google Shape;863;p118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 1">
  <p:cSld name="1_plain slide - just footer_7"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1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119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7" name="Google Shape;867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19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9" name="Google Shape;869;p119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119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119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2" name="Google Shape;872;p119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79" name="Google Shape;879;p1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80" name="Google Shape;880;p1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2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83" name="Google Shape;883;p1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Home slide option 1 1">
  <p:cSld name="CUSTOM_3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72375" y="3658700"/>
            <a:ext cx="87993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1" i="0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1581450" y="4393200"/>
            <a:ext cx="60186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6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4A3E8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9D0EC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CE6EE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6" name="Google Shape;886;p1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87" name="Google Shape;887;p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0" name="Google Shape;890;p12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1" name="Google Shape;891;p1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2" name="Google Shape;892;p1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5" name="Google Shape;895;p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98" name="Google Shape;898;p12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9" name="Google Shape;899;p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02" name="Google Shape;902;p1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2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12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06" name="Google Shape;906;p12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07" name="Google Shape;907;p12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8" name="Google Shape;908;p1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2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11" name="Google Shape;911;p1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3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4" name="Google Shape;914;p13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5" name="Google Shape;915;p1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hin footer 5">
  <p:cSld name="1_white background, blue footer_2_2_5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32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0" name="Google Shape;920;p132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132"/>
          <p:cNvSpPr/>
          <p:nvPr/>
        </p:nvSpPr>
        <p:spPr>
          <a:xfrm>
            <a:off x="0" y="4909500"/>
            <a:ext cx="9144000" cy="2340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32"/>
          <p:cNvSpPr txBox="1"/>
          <p:nvPr/>
        </p:nvSpPr>
        <p:spPr>
          <a:xfrm>
            <a:off x="6963155" y="488169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3" name="Google Shape;923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975" y="4966972"/>
            <a:ext cx="368700" cy="122808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32"/>
          <p:cNvSpPr txBox="1"/>
          <p:nvPr/>
        </p:nvSpPr>
        <p:spPr>
          <a:xfrm>
            <a:off x="496056" y="4936823"/>
            <a:ext cx="134100" cy="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5" name="Google Shape;925;p132"/>
          <p:cNvSpPr txBox="1"/>
          <p:nvPr/>
        </p:nvSpPr>
        <p:spPr>
          <a:xfrm>
            <a:off x="7578200" y="4923107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7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7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plain slide - just footer 1">
  <p:cSld name="OBJECT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4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7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chemeClr val="lt1"/>
        </a:solidFill>
      </p:bgPr>
    </p:bg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8" name="Google Shape;928;p133"/>
          <p:cNvSpPr/>
          <p:nvPr/>
        </p:nvSpPr>
        <p:spPr>
          <a:xfrm>
            <a:off x="332713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133"/>
          <p:cNvSpPr/>
          <p:nvPr/>
        </p:nvSpPr>
        <p:spPr>
          <a:xfrm>
            <a:off x="991561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133"/>
          <p:cNvSpPr/>
          <p:nvPr/>
        </p:nvSpPr>
        <p:spPr>
          <a:xfrm>
            <a:off x="1650409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133"/>
          <p:cNvSpPr/>
          <p:nvPr/>
        </p:nvSpPr>
        <p:spPr>
          <a:xfrm>
            <a:off x="2309257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133"/>
          <p:cNvSpPr/>
          <p:nvPr/>
        </p:nvSpPr>
        <p:spPr>
          <a:xfrm>
            <a:off x="2968106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133"/>
          <p:cNvSpPr/>
          <p:nvPr/>
        </p:nvSpPr>
        <p:spPr>
          <a:xfrm>
            <a:off x="3626954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133"/>
          <p:cNvSpPr/>
          <p:nvPr/>
        </p:nvSpPr>
        <p:spPr>
          <a:xfrm>
            <a:off x="4285802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133"/>
          <p:cNvSpPr/>
          <p:nvPr/>
        </p:nvSpPr>
        <p:spPr>
          <a:xfrm>
            <a:off x="4944651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133"/>
          <p:cNvSpPr/>
          <p:nvPr/>
        </p:nvSpPr>
        <p:spPr>
          <a:xfrm>
            <a:off x="5603499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133"/>
          <p:cNvSpPr/>
          <p:nvPr/>
        </p:nvSpPr>
        <p:spPr>
          <a:xfrm>
            <a:off x="6262347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133"/>
          <p:cNvSpPr/>
          <p:nvPr/>
        </p:nvSpPr>
        <p:spPr>
          <a:xfrm>
            <a:off x="6921196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133"/>
          <p:cNvSpPr/>
          <p:nvPr/>
        </p:nvSpPr>
        <p:spPr>
          <a:xfrm>
            <a:off x="7580044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133"/>
          <p:cNvSpPr/>
          <p:nvPr/>
        </p:nvSpPr>
        <p:spPr>
          <a:xfrm>
            <a:off x="8238892" y="951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133"/>
          <p:cNvSpPr/>
          <p:nvPr/>
        </p:nvSpPr>
        <p:spPr>
          <a:xfrm>
            <a:off x="332713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133"/>
          <p:cNvSpPr/>
          <p:nvPr/>
        </p:nvSpPr>
        <p:spPr>
          <a:xfrm>
            <a:off x="991561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133"/>
          <p:cNvSpPr/>
          <p:nvPr/>
        </p:nvSpPr>
        <p:spPr>
          <a:xfrm>
            <a:off x="1650409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133"/>
          <p:cNvSpPr/>
          <p:nvPr/>
        </p:nvSpPr>
        <p:spPr>
          <a:xfrm>
            <a:off x="2309257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133"/>
          <p:cNvSpPr/>
          <p:nvPr/>
        </p:nvSpPr>
        <p:spPr>
          <a:xfrm>
            <a:off x="2968106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133"/>
          <p:cNvSpPr/>
          <p:nvPr/>
        </p:nvSpPr>
        <p:spPr>
          <a:xfrm>
            <a:off x="3626954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133"/>
          <p:cNvSpPr/>
          <p:nvPr/>
        </p:nvSpPr>
        <p:spPr>
          <a:xfrm>
            <a:off x="4285802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133"/>
          <p:cNvSpPr/>
          <p:nvPr/>
        </p:nvSpPr>
        <p:spPr>
          <a:xfrm>
            <a:off x="4944651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133"/>
          <p:cNvSpPr/>
          <p:nvPr/>
        </p:nvSpPr>
        <p:spPr>
          <a:xfrm>
            <a:off x="5603499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133"/>
          <p:cNvSpPr/>
          <p:nvPr/>
        </p:nvSpPr>
        <p:spPr>
          <a:xfrm>
            <a:off x="6262347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133"/>
          <p:cNvSpPr/>
          <p:nvPr/>
        </p:nvSpPr>
        <p:spPr>
          <a:xfrm>
            <a:off x="6921196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133"/>
          <p:cNvSpPr/>
          <p:nvPr/>
        </p:nvSpPr>
        <p:spPr>
          <a:xfrm>
            <a:off x="7580044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133"/>
          <p:cNvSpPr/>
          <p:nvPr/>
        </p:nvSpPr>
        <p:spPr>
          <a:xfrm>
            <a:off x="8238892" y="16183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133"/>
          <p:cNvSpPr/>
          <p:nvPr/>
        </p:nvSpPr>
        <p:spPr>
          <a:xfrm>
            <a:off x="332713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133"/>
          <p:cNvSpPr/>
          <p:nvPr/>
        </p:nvSpPr>
        <p:spPr>
          <a:xfrm>
            <a:off x="991561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133"/>
          <p:cNvSpPr/>
          <p:nvPr/>
        </p:nvSpPr>
        <p:spPr>
          <a:xfrm>
            <a:off x="1650409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133"/>
          <p:cNvSpPr/>
          <p:nvPr/>
        </p:nvSpPr>
        <p:spPr>
          <a:xfrm>
            <a:off x="2309257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133"/>
          <p:cNvSpPr/>
          <p:nvPr/>
        </p:nvSpPr>
        <p:spPr>
          <a:xfrm>
            <a:off x="2968106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33"/>
          <p:cNvSpPr/>
          <p:nvPr/>
        </p:nvSpPr>
        <p:spPr>
          <a:xfrm>
            <a:off x="3626954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133"/>
          <p:cNvSpPr/>
          <p:nvPr/>
        </p:nvSpPr>
        <p:spPr>
          <a:xfrm>
            <a:off x="4285802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133"/>
          <p:cNvSpPr/>
          <p:nvPr/>
        </p:nvSpPr>
        <p:spPr>
          <a:xfrm>
            <a:off x="4944651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133"/>
          <p:cNvSpPr/>
          <p:nvPr/>
        </p:nvSpPr>
        <p:spPr>
          <a:xfrm>
            <a:off x="5603499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133"/>
          <p:cNvSpPr/>
          <p:nvPr/>
        </p:nvSpPr>
        <p:spPr>
          <a:xfrm>
            <a:off x="6262347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133"/>
          <p:cNvSpPr/>
          <p:nvPr/>
        </p:nvSpPr>
        <p:spPr>
          <a:xfrm>
            <a:off x="6921196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133"/>
          <p:cNvSpPr/>
          <p:nvPr/>
        </p:nvSpPr>
        <p:spPr>
          <a:xfrm>
            <a:off x="7580044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133"/>
          <p:cNvSpPr/>
          <p:nvPr/>
        </p:nvSpPr>
        <p:spPr>
          <a:xfrm>
            <a:off x="8238892" y="22855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133"/>
          <p:cNvSpPr/>
          <p:nvPr/>
        </p:nvSpPr>
        <p:spPr>
          <a:xfrm>
            <a:off x="332713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133"/>
          <p:cNvSpPr/>
          <p:nvPr/>
        </p:nvSpPr>
        <p:spPr>
          <a:xfrm>
            <a:off x="991561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133"/>
          <p:cNvSpPr/>
          <p:nvPr/>
        </p:nvSpPr>
        <p:spPr>
          <a:xfrm>
            <a:off x="1650409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133"/>
          <p:cNvSpPr/>
          <p:nvPr/>
        </p:nvSpPr>
        <p:spPr>
          <a:xfrm>
            <a:off x="2309257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133"/>
          <p:cNvSpPr/>
          <p:nvPr/>
        </p:nvSpPr>
        <p:spPr>
          <a:xfrm>
            <a:off x="2968106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133"/>
          <p:cNvSpPr/>
          <p:nvPr/>
        </p:nvSpPr>
        <p:spPr>
          <a:xfrm>
            <a:off x="3626954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133"/>
          <p:cNvSpPr/>
          <p:nvPr/>
        </p:nvSpPr>
        <p:spPr>
          <a:xfrm>
            <a:off x="4285802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133"/>
          <p:cNvSpPr/>
          <p:nvPr/>
        </p:nvSpPr>
        <p:spPr>
          <a:xfrm>
            <a:off x="4944651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133"/>
          <p:cNvSpPr/>
          <p:nvPr/>
        </p:nvSpPr>
        <p:spPr>
          <a:xfrm>
            <a:off x="5603499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133"/>
          <p:cNvSpPr/>
          <p:nvPr/>
        </p:nvSpPr>
        <p:spPr>
          <a:xfrm>
            <a:off x="6262347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133"/>
          <p:cNvSpPr/>
          <p:nvPr/>
        </p:nvSpPr>
        <p:spPr>
          <a:xfrm>
            <a:off x="6921196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133"/>
          <p:cNvSpPr/>
          <p:nvPr/>
        </p:nvSpPr>
        <p:spPr>
          <a:xfrm>
            <a:off x="7580044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133"/>
          <p:cNvSpPr/>
          <p:nvPr/>
        </p:nvSpPr>
        <p:spPr>
          <a:xfrm>
            <a:off x="8238892" y="29527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133"/>
          <p:cNvSpPr/>
          <p:nvPr/>
        </p:nvSpPr>
        <p:spPr>
          <a:xfrm>
            <a:off x="332713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133"/>
          <p:cNvSpPr/>
          <p:nvPr/>
        </p:nvSpPr>
        <p:spPr>
          <a:xfrm>
            <a:off x="991561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33"/>
          <p:cNvSpPr/>
          <p:nvPr/>
        </p:nvSpPr>
        <p:spPr>
          <a:xfrm>
            <a:off x="1650409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33"/>
          <p:cNvSpPr/>
          <p:nvPr/>
        </p:nvSpPr>
        <p:spPr>
          <a:xfrm>
            <a:off x="2309257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133"/>
          <p:cNvSpPr/>
          <p:nvPr/>
        </p:nvSpPr>
        <p:spPr>
          <a:xfrm>
            <a:off x="2968106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133"/>
          <p:cNvSpPr/>
          <p:nvPr/>
        </p:nvSpPr>
        <p:spPr>
          <a:xfrm>
            <a:off x="3626954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33"/>
          <p:cNvSpPr/>
          <p:nvPr/>
        </p:nvSpPr>
        <p:spPr>
          <a:xfrm>
            <a:off x="4285802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133"/>
          <p:cNvSpPr/>
          <p:nvPr/>
        </p:nvSpPr>
        <p:spPr>
          <a:xfrm>
            <a:off x="4944651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33"/>
          <p:cNvSpPr/>
          <p:nvPr/>
        </p:nvSpPr>
        <p:spPr>
          <a:xfrm>
            <a:off x="5603499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133"/>
          <p:cNvSpPr/>
          <p:nvPr/>
        </p:nvSpPr>
        <p:spPr>
          <a:xfrm>
            <a:off x="6262347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133"/>
          <p:cNvSpPr/>
          <p:nvPr/>
        </p:nvSpPr>
        <p:spPr>
          <a:xfrm>
            <a:off x="6921196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133"/>
          <p:cNvSpPr/>
          <p:nvPr/>
        </p:nvSpPr>
        <p:spPr>
          <a:xfrm>
            <a:off x="7580044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133"/>
          <p:cNvSpPr/>
          <p:nvPr/>
        </p:nvSpPr>
        <p:spPr>
          <a:xfrm>
            <a:off x="8238892" y="36199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133"/>
          <p:cNvSpPr/>
          <p:nvPr/>
        </p:nvSpPr>
        <p:spPr>
          <a:xfrm>
            <a:off x="332713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133"/>
          <p:cNvSpPr/>
          <p:nvPr/>
        </p:nvSpPr>
        <p:spPr>
          <a:xfrm>
            <a:off x="991561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133"/>
          <p:cNvSpPr/>
          <p:nvPr/>
        </p:nvSpPr>
        <p:spPr>
          <a:xfrm>
            <a:off x="1650409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133"/>
          <p:cNvSpPr/>
          <p:nvPr/>
        </p:nvSpPr>
        <p:spPr>
          <a:xfrm>
            <a:off x="2309257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33"/>
          <p:cNvSpPr/>
          <p:nvPr/>
        </p:nvSpPr>
        <p:spPr>
          <a:xfrm>
            <a:off x="2968106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33"/>
          <p:cNvSpPr/>
          <p:nvPr/>
        </p:nvSpPr>
        <p:spPr>
          <a:xfrm>
            <a:off x="3626954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33"/>
          <p:cNvSpPr/>
          <p:nvPr/>
        </p:nvSpPr>
        <p:spPr>
          <a:xfrm>
            <a:off x="4285802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133"/>
          <p:cNvSpPr/>
          <p:nvPr/>
        </p:nvSpPr>
        <p:spPr>
          <a:xfrm>
            <a:off x="4944651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33"/>
          <p:cNvSpPr/>
          <p:nvPr/>
        </p:nvSpPr>
        <p:spPr>
          <a:xfrm>
            <a:off x="5603499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33"/>
          <p:cNvSpPr/>
          <p:nvPr/>
        </p:nvSpPr>
        <p:spPr>
          <a:xfrm>
            <a:off x="6262347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133"/>
          <p:cNvSpPr/>
          <p:nvPr/>
        </p:nvSpPr>
        <p:spPr>
          <a:xfrm>
            <a:off x="6921196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33"/>
          <p:cNvSpPr/>
          <p:nvPr/>
        </p:nvSpPr>
        <p:spPr>
          <a:xfrm>
            <a:off x="7580044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33"/>
          <p:cNvSpPr/>
          <p:nvPr/>
        </p:nvSpPr>
        <p:spPr>
          <a:xfrm>
            <a:off x="8238892" y="4287150"/>
            <a:ext cx="572400" cy="572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">
  <p:cSld name="1_plain slide - just footer"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34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134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9" name="Google Shape;1009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34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1" name="Google Shape;1011;p134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134"/>
          <p:cNvSpPr/>
          <p:nvPr/>
        </p:nvSpPr>
        <p:spPr>
          <a:xfrm>
            <a:off x="200" y="915800"/>
            <a:ext cx="9144000" cy="3924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134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134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5" name="Google Shape;1015;p134"/>
          <p:cNvSpPr txBox="1"/>
          <p:nvPr>
            <p:ph idx="1" type="body"/>
          </p:nvPr>
        </p:nvSpPr>
        <p:spPr>
          <a:xfrm>
            <a:off x="346400" y="15785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">
  <p:cSld name="1_plain slide - just footer_3"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35"/>
          <p:cNvSpPr/>
          <p:nvPr/>
        </p:nvSpPr>
        <p:spPr>
          <a:xfrm>
            <a:off x="3277175" y="0"/>
            <a:ext cx="5867100" cy="4837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135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135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0" name="Google Shape;1020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135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2" name="Google Shape;1022;p135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p135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135"/>
          <p:cNvSpPr txBox="1"/>
          <p:nvPr>
            <p:ph type="title"/>
          </p:nvPr>
        </p:nvSpPr>
        <p:spPr>
          <a:xfrm>
            <a:off x="349125" y="243825"/>
            <a:ext cx="27156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5" name="Google Shape;1025;p135"/>
          <p:cNvSpPr txBox="1"/>
          <p:nvPr>
            <p:ph idx="1" type="body"/>
          </p:nvPr>
        </p:nvSpPr>
        <p:spPr>
          <a:xfrm>
            <a:off x="3773900" y="243825"/>
            <a:ext cx="5086800" cy="42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1_plain slide - just footer_7"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36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8" name="Google Shape;1028;p136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9" name="Google Shape;1029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136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1" name="Google Shape;1031;p136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136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36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4" name="Google Shape;1034;p136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">
  <p:cSld name="1_white background, blue footer_2"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37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7" name="Google Shape;1037;p137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137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137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0" name="Google Shape;1040;p1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137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2" name="Google Shape;1042;p137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hin footer 1 1">
  <p:cSld name="11 - thin footer 1_1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38"/>
          <p:cNvSpPr/>
          <p:nvPr/>
        </p:nvSpPr>
        <p:spPr>
          <a:xfrm>
            <a:off x="0" y="4909500"/>
            <a:ext cx="9144000" cy="2340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p138"/>
          <p:cNvSpPr txBox="1"/>
          <p:nvPr/>
        </p:nvSpPr>
        <p:spPr>
          <a:xfrm>
            <a:off x="6963155" y="488169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296B0"/>
              </a:buClr>
              <a:buSzPts val="900"/>
              <a:buFont typeface="Calibri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6" name="Google Shape;1046;p1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975" y="4966972"/>
            <a:ext cx="368700" cy="122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138"/>
          <p:cNvSpPr txBox="1"/>
          <p:nvPr/>
        </p:nvSpPr>
        <p:spPr>
          <a:xfrm>
            <a:off x="496056" y="4936823"/>
            <a:ext cx="134100" cy="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8" name="Google Shape;1048;p138"/>
          <p:cNvSpPr txBox="1"/>
          <p:nvPr/>
        </p:nvSpPr>
        <p:spPr>
          <a:xfrm>
            <a:off x="7578200" y="4923107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338AC3"/>
              </a:buClr>
              <a:buSzPts val="700"/>
              <a:buFont typeface="Calibri"/>
              <a:buNone/>
            </a:pPr>
            <a:r>
              <a:rPr b="0" i="0" lang="en" sz="7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7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vertical 3">
  <p:cSld name="1_plain slide - just footer_3_1_1_1">
    <p:bg>
      <p:bgPr>
        <a:solidFill>
          <a:srgbClr val="F4F8FB"/>
        </a:solidFill>
      </p:bgPr>
    </p:bg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39"/>
          <p:cNvSpPr/>
          <p:nvPr/>
        </p:nvSpPr>
        <p:spPr>
          <a:xfrm>
            <a:off x="2466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Google Shape;1051;p139"/>
          <p:cNvSpPr txBox="1"/>
          <p:nvPr>
            <p:ph idx="1" type="body"/>
          </p:nvPr>
        </p:nvSpPr>
        <p:spPr>
          <a:xfrm>
            <a:off x="3976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52" name="Google Shape;1052;p139"/>
          <p:cNvSpPr/>
          <p:nvPr/>
        </p:nvSpPr>
        <p:spPr>
          <a:xfrm>
            <a:off x="32124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p139"/>
          <p:cNvSpPr txBox="1"/>
          <p:nvPr>
            <p:ph idx="2" type="body"/>
          </p:nvPr>
        </p:nvSpPr>
        <p:spPr>
          <a:xfrm>
            <a:off x="33634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54" name="Google Shape;1054;p139"/>
          <p:cNvSpPr/>
          <p:nvPr/>
        </p:nvSpPr>
        <p:spPr>
          <a:xfrm>
            <a:off x="61782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139"/>
          <p:cNvSpPr txBox="1"/>
          <p:nvPr>
            <p:ph idx="3" type="body"/>
          </p:nvPr>
        </p:nvSpPr>
        <p:spPr>
          <a:xfrm>
            <a:off x="63292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56" name="Google Shape;1056;p139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57" name="Google Shape;1057;p139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1">
  <p:cSld name="1_plain slide - just footer_1_5">
    <p:bg>
      <p:bgPr>
        <a:solidFill>
          <a:schemeClr val="accent2"/>
        </a:solidFill>
      </p:bgPr>
    </p:bg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Google Shape;1066;p141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2767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41"/>
          <p:cNvSpPr txBox="1"/>
          <p:nvPr>
            <p:ph type="title"/>
          </p:nvPr>
        </p:nvSpPr>
        <p:spPr>
          <a:xfrm>
            <a:off x="163800" y="2843375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8" name="Google Shape;1068;p141"/>
          <p:cNvSpPr txBox="1"/>
          <p:nvPr>
            <p:ph idx="1" type="subTitle"/>
          </p:nvPr>
        </p:nvSpPr>
        <p:spPr>
          <a:xfrm>
            <a:off x="163800" y="4090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  <a:defRPr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pic>
        <p:nvPicPr>
          <p:cNvPr id="1069" name="Google Shape;1069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300" y="369700"/>
            <a:ext cx="5097974" cy="440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141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141"/>
          <p:cNvSpPr/>
          <p:nvPr/>
        </p:nvSpPr>
        <p:spPr>
          <a:xfrm>
            <a:off x="3914675" y="1051700"/>
            <a:ext cx="1117500" cy="10299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72" name="Google Shape;1072;p141"/>
          <p:cNvSpPr/>
          <p:nvPr/>
        </p:nvSpPr>
        <p:spPr>
          <a:xfrm>
            <a:off x="5441100" y="1051700"/>
            <a:ext cx="11175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2">
  <p:cSld name="1_plain slide - just footer_1_5_2_1_1_1_2_2">
    <p:bg>
      <p:bgPr>
        <a:solidFill>
          <a:schemeClr val="accent2"/>
        </a:solidFill>
      </p:bgPr>
    </p:bg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1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18300" y="180350"/>
            <a:ext cx="5328001" cy="455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142"/>
          <p:cNvPicPr preferRelativeResize="0"/>
          <p:nvPr/>
        </p:nvPicPr>
        <p:blipFill rotWithShape="1">
          <a:blip r:embed="rId3">
            <a:alphaModFix/>
          </a:blip>
          <a:srcRect b="219" l="0" r="0" t="209"/>
          <a:stretch/>
        </p:blipFill>
        <p:spPr>
          <a:xfrm>
            <a:off x="272475" y="2767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42"/>
          <p:cNvSpPr txBox="1"/>
          <p:nvPr>
            <p:ph type="title"/>
          </p:nvPr>
        </p:nvSpPr>
        <p:spPr>
          <a:xfrm>
            <a:off x="163800" y="2178350"/>
            <a:ext cx="3129000" cy="18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7" name="Google Shape;1077;p142"/>
          <p:cNvSpPr txBox="1"/>
          <p:nvPr>
            <p:ph idx="1" type="subTitle"/>
          </p:nvPr>
        </p:nvSpPr>
        <p:spPr>
          <a:xfrm>
            <a:off x="163800" y="4090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  <a:defRPr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078" name="Google Shape;1078;p142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2">
  <p:cSld name="1_plain slide - just footer_1_5_2">
    <p:bg>
      <p:bgPr>
        <a:solidFill>
          <a:schemeClr val="accent2"/>
        </a:solidFill>
      </p:bgPr>
    </p:bg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p143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2767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143"/>
          <p:cNvSpPr txBox="1"/>
          <p:nvPr>
            <p:ph type="title"/>
          </p:nvPr>
        </p:nvSpPr>
        <p:spPr>
          <a:xfrm>
            <a:off x="163800" y="914575"/>
            <a:ext cx="3322500" cy="17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2" name="Google Shape;1082;p143"/>
          <p:cNvSpPr txBox="1"/>
          <p:nvPr>
            <p:ph idx="1" type="subTitle"/>
          </p:nvPr>
        </p:nvSpPr>
        <p:spPr>
          <a:xfrm>
            <a:off x="163800" y="2731500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083" name="Google Shape;1083;p143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4" name="Google Shape;1084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8125" y="211250"/>
            <a:ext cx="5614623" cy="4660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43"/>
          <p:cNvSpPr/>
          <p:nvPr/>
        </p:nvSpPr>
        <p:spPr>
          <a:xfrm>
            <a:off x="3637125" y="3023650"/>
            <a:ext cx="1475400" cy="14022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plain slide - just footer">
  <p:cSld name="1_plain slide - just foot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5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7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3">
  <p:cSld name="1_plain slide - just footer_1_5_2_2">
    <p:bg>
      <p:bgPr>
        <a:solidFill>
          <a:schemeClr val="accent2"/>
        </a:solidFill>
      </p:bgPr>
    </p:bg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Google Shape;1087;p144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1844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44"/>
          <p:cNvSpPr txBox="1"/>
          <p:nvPr>
            <p:ph type="title"/>
          </p:nvPr>
        </p:nvSpPr>
        <p:spPr>
          <a:xfrm>
            <a:off x="163800" y="2482550"/>
            <a:ext cx="3155100" cy="17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9" name="Google Shape;1089;p144"/>
          <p:cNvSpPr txBox="1"/>
          <p:nvPr>
            <p:ph idx="1" type="subTitle"/>
          </p:nvPr>
        </p:nvSpPr>
        <p:spPr>
          <a:xfrm>
            <a:off x="163800" y="4299475"/>
            <a:ext cx="32367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090" name="Google Shape;1090;p144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1" name="Google Shape;1091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300" y="183414"/>
            <a:ext cx="5448801" cy="473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44"/>
          <p:cNvPicPr preferRelativeResize="0"/>
          <p:nvPr/>
        </p:nvPicPr>
        <p:blipFill rotWithShape="1">
          <a:blip r:embed="rId3">
            <a:alphaModFix/>
          </a:blip>
          <a:srcRect b="6047" l="60391" r="34618" t="87615"/>
          <a:stretch/>
        </p:blipFill>
        <p:spPr>
          <a:xfrm rot="5400000">
            <a:off x="6768042" y="4342908"/>
            <a:ext cx="271900" cy="3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144"/>
          <p:cNvSpPr/>
          <p:nvPr/>
        </p:nvSpPr>
        <p:spPr>
          <a:xfrm>
            <a:off x="7573750" y="3067468"/>
            <a:ext cx="1117500" cy="11832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94" name="Google Shape;1094;p144"/>
          <p:cNvSpPr/>
          <p:nvPr/>
        </p:nvSpPr>
        <p:spPr>
          <a:xfrm>
            <a:off x="5974250" y="3155100"/>
            <a:ext cx="11175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">
  <p:cSld name="1_plain slide - just footer_1_5_2_1">
    <p:bg>
      <p:bgPr>
        <a:solidFill>
          <a:schemeClr val="accent2"/>
        </a:solidFill>
      </p:bgPr>
    </p:bg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45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7" name="Google Shape;1097;p1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15958" y="335099"/>
            <a:ext cx="4205925" cy="41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958" y="3262825"/>
            <a:ext cx="3554824" cy="17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45"/>
          <p:cNvPicPr preferRelativeResize="0"/>
          <p:nvPr/>
        </p:nvPicPr>
        <p:blipFill rotWithShape="1">
          <a:blip r:embed="rId4">
            <a:alphaModFix/>
          </a:blip>
          <a:srcRect b="219" l="0" r="0" t="209"/>
          <a:stretch/>
        </p:blipFill>
        <p:spPr>
          <a:xfrm>
            <a:off x="380175" y="1185376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45"/>
          <p:cNvSpPr txBox="1"/>
          <p:nvPr>
            <p:ph type="title"/>
          </p:nvPr>
        </p:nvSpPr>
        <p:spPr>
          <a:xfrm>
            <a:off x="271500" y="1823188"/>
            <a:ext cx="39429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1" name="Google Shape;1101;p145"/>
          <p:cNvSpPr txBox="1"/>
          <p:nvPr>
            <p:ph idx="1" type="subTitle"/>
          </p:nvPr>
        </p:nvSpPr>
        <p:spPr>
          <a:xfrm>
            <a:off x="271500" y="3335313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1102" name="Google Shape;1102;p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2304" y="119886"/>
            <a:ext cx="1815476" cy="18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2">
  <p:cSld name="1_plain slide - just footer_1_5_2_1_4">
    <p:bg>
      <p:bgPr>
        <a:solidFill>
          <a:schemeClr val="accent2"/>
        </a:solidFill>
      </p:bgPr>
    </p:bg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46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5" name="Google Shape;1105;p146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380175" y="1065501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146"/>
          <p:cNvSpPr txBox="1"/>
          <p:nvPr>
            <p:ph type="title"/>
          </p:nvPr>
        </p:nvSpPr>
        <p:spPr>
          <a:xfrm>
            <a:off x="271500" y="1703325"/>
            <a:ext cx="2958900" cy="16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7" name="Google Shape;1107;p146"/>
          <p:cNvSpPr txBox="1"/>
          <p:nvPr>
            <p:ph idx="1" type="subTitle"/>
          </p:nvPr>
        </p:nvSpPr>
        <p:spPr>
          <a:xfrm>
            <a:off x="271500" y="3521855"/>
            <a:ext cx="29124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1108" name="Google Shape;1108;p146"/>
          <p:cNvPicPr preferRelativeResize="0"/>
          <p:nvPr/>
        </p:nvPicPr>
        <p:blipFill rotWithShape="1">
          <a:blip r:embed="rId3">
            <a:alphaModFix/>
          </a:blip>
          <a:srcRect b="-755" l="0" r="0" t="0"/>
          <a:stretch/>
        </p:blipFill>
        <p:spPr>
          <a:xfrm>
            <a:off x="3618300" y="180350"/>
            <a:ext cx="5328001" cy="45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1">
  <p:cSld name="1_plain slide - just footer_1_5_2_1_3">
    <p:bg>
      <p:bgPr>
        <a:solidFill>
          <a:schemeClr val="accent2"/>
        </a:solidFill>
      </p:bgPr>
    </p:bg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Google Shape;1110;p147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126200" y="190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47"/>
          <p:cNvSpPr txBox="1"/>
          <p:nvPr>
            <p:ph type="title"/>
          </p:nvPr>
        </p:nvSpPr>
        <p:spPr>
          <a:xfrm>
            <a:off x="5017525" y="828550"/>
            <a:ext cx="39429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12" name="Google Shape;1112;p147"/>
          <p:cNvSpPr txBox="1"/>
          <p:nvPr>
            <p:ph idx="1" type="subTitle"/>
          </p:nvPr>
        </p:nvSpPr>
        <p:spPr>
          <a:xfrm>
            <a:off x="5017525" y="26454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113" name="Google Shape;1113;p147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4" name="Google Shape;1114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00" y="152400"/>
            <a:ext cx="5364251" cy="484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5">
  <p:cSld name="1_plain slide - just footer_1_5_2_1_2">
    <p:bg>
      <p:bgPr>
        <a:solidFill>
          <a:schemeClr val="accent5"/>
        </a:solidFill>
      </p:bgPr>
    </p:bg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oogle Shape;1116;p148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394725" y="9151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148"/>
          <p:cNvSpPr txBox="1"/>
          <p:nvPr>
            <p:ph type="title"/>
          </p:nvPr>
        </p:nvSpPr>
        <p:spPr>
          <a:xfrm>
            <a:off x="286050" y="1552975"/>
            <a:ext cx="3906600" cy="18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18" name="Google Shape;1118;p148"/>
          <p:cNvSpPr txBox="1"/>
          <p:nvPr>
            <p:ph idx="1" type="subTitle"/>
          </p:nvPr>
        </p:nvSpPr>
        <p:spPr>
          <a:xfrm>
            <a:off x="286050" y="3369900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oppins"/>
              <a:buNone/>
              <a:defRPr sz="12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1119" name="Google Shape;1119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700" y="413013"/>
            <a:ext cx="4807648" cy="4317466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48"/>
          <p:cNvSpPr/>
          <p:nvPr/>
        </p:nvSpPr>
        <p:spPr>
          <a:xfrm>
            <a:off x="0" y="4795925"/>
            <a:ext cx="9144000" cy="347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6">
  <p:cSld name="1_plain slide - just footer_1_5_2_1_1">
    <p:bg>
      <p:bgPr>
        <a:solidFill>
          <a:schemeClr val="accent2"/>
        </a:solidFill>
      </p:bgPr>
    </p:bg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" name="Google Shape;1122;p149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353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149"/>
          <p:cNvSpPr txBox="1"/>
          <p:nvPr>
            <p:ph type="title"/>
          </p:nvPr>
        </p:nvSpPr>
        <p:spPr>
          <a:xfrm>
            <a:off x="163800" y="991550"/>
            <a:ext cx="3902100" cy="16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4" name="Google Shape;1124;p149"/>
          <p:cNvSpPr txBox="1"/>
          <p:nvPr>
            <p:ph idx="1" type="subTitle"/>
          </p:nvPr>
        </p:nvSpPr>
        <p:spPr>
          <a:xfrm>
            <a:off x="163800" y="26776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125" name="Google Shape;1125;p14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" name="Google Shape;1126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300" y="165975"/>
            <a:ext cx="4970998" cy="47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7">
  <p:cSld name="1_plain slide - just footer_1_5_2_1_1_2">
    <p:bg>
      <p:bgPr>
        <a:solidFill>
          <a:schemeClr val="accent2"/>
        </a:solidFill>
      </p:bgPr>
    </p:bg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Google Shape;1128;p150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41932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50"/>
          <p:cNvSpPr txBox="1"/>
          <p:nvPr>
            <p:ph type="title"/>
          </p:nvPr>
        </p:nvSpPr>
        <p:spPr>
          <a:xfrm>
            <a:off x="163800" y="512925"/>
            <a:ext cx="3440400" cy="17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30" name="Google Shape;1130;p150"/>
          <p:cNvSpPr txBox="1"/>
          <p:nvPr>
            <p:ph idx="1" type="subTitle"/>
          </p:nvPr>
        </p:nvSpPr>
        <p:spPr>
          <a:xfrm>
            <a:off x="163800" y="2278725"/>
            <a:ext cx="33228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1131" name="Google Shape;1131;p15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2" name="Google Shape;1132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5400" y="180450"/>
            <a:ext cx="5324974" cy="4784152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150"/>
          <p:cNvSpPr/>
          <p:nvPr/>
        </p:nvSpPr>
        <p:spPr>
          <a:xfrm>
            <a:off x="7091700" y="4506275"/>
            <a:ext cx="642600" cy="30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34" name="Google Shape;1134;p150"/>
          <p:cNvSpPr/>
          <p:nvPr/>
        </p:nvSpPr>
        <p:spPr>
          <a:xfrm>
            <a:off x="3773525" y="3207650"/>
            <a:ext cx="1238100" cy="11832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35" name="Google Shape;1135;p150"/>
          <p:cNvSpPr/>
          <p:nvPr/>
        </p:nvSpPr>
        <p:spPr>
          <a:xfrm>
            <a:off x="5349025" y="3360962"/>
            <a:ext cx="12948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36" name="Google Shape;1136;p150"/>
          <p:cNvSpPr/>
          <p:nvPr/>
        </p:nvSpPr>
        <p:spPr>
          <a:xfrm>
            <a:off x="7661875" y="4469425"/>
            <a:ext cx="1294800" cy="37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">
  <p:cSld name="1_plain slide - just footer_1_5_2_1_1_1">
    <p:bg>
      <p:bgPr>
        <a:solidFill>
          <a:schemeClr val="accent2"/>
        </a:solidFill>
      </p:bgPr>
    </p:bg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151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353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51"/>
          <p:cNvSpPr txBox="1"/>
          <p:nvPr>
            <p:ph type="title"/>
          </p:nvPr>
        </p:nvSpPr>
        <p:spPr>
          <a:xfrm>
            <a:off x="163800" y="1056800"/>
            <a:ext cx="34545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40" name="Google Shape;1140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300" y="180338"/>
            <a:ext cx="5323500" cy="4782827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151"/>
          <p:cNvSpPr/>
          <p:nvPr/>
        </p:nvSpPr>
        <p:spPr>
          <a:xfrm>
            <a:off x="7091700" y="4506275"/>
            <a:ext cx="642600" cy="30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42" name="Google Shape;1142;p151"/>
          <p:cNvSpPr/>
          <p:nvPr/>
        </p:nvSpPr>
        <p:spPr>
          <a:xfrm>
            <a:off x="7661875" y="4469425"/>
            <a:ext cx="1294800" cy="37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43" name="Google Shape;1143;p151"/>
          <p:cNvSpPr/>
          <p:nvPr/>
        </p:nvSpPr>
        <p:spPr>
          <a:xfrm>
            <a:off x="3773525" y="3207650"/>
            <a:ext cx="1238100" cy="11832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44" name="Google Shape;1144;p151"/>
          <p:cNvSpPr/>
          <p:nvPr/>
        </p:nvSpPr>
        <p:spPr>
          <a:xfrm>
            <a:off x="5349025" y="3360962"/>
            <a:ext cx="12948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1">
  <p:cSld name="1_plain slide - just footer_1_5_2_1_1_1_2_1">
    <p:bg>
      <p:bgPr>
        <a:solidFill>
          <a:schemeClr val="accent2"/>
        </a:solidFill>
      </p:bgPr>
    </p:bg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" name="Google Shape;1146;p152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353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52"/>
          <p:cNvSpPr txBox="1"/>
          <p:nvPr>
            <p:ph type="title"/>
          </p:nvPr>
        </p:nvSpPr>
        <p:spPr>
          <a:xfrm>
            <a:off x="163800" y="1056800"/>
            <a:ext cx="34545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48" name="Google Shape;1148;p152"/>
          <p:cNvPicPr preferRelativeResize="0"/>
          <p:nvPr/>
        </p:nvPicPr>
        <p:blipFill rotWithShape="1">
          <a:blip r:embed="rId3">
            <a:alphaModFix/>
          </a:blip>
          <a:srcRect b="0" l="-150" r="150" t="0"/>
          <a:stretch/>
        </p:blipFill>
        <p:spPr>
          <a:xfrm>
            <a:off x="3602300" y="180350"/>
            <a:ext cx="5344001" cy="455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152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1">
  <p:cSld name="1_plain slide - just footer_3"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53"/>
          <p:cNvSpPr/>
          <p:nvPr/>
        </p:nvSpPr>
        <p:spPr>
          <a:xfrm>
            <a:off x="163800" y="2363475"/>
            <a:ext cx="8850900" cy="2391000"/>
          </a:xfrm>
          <a:prstGeom prst="roundRect">
            <a:avLst>
              <a:gd fmla="val 8273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153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3" name="Google Shape;1153;p153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>
            <a:off x="271512" y="4933720"/>
            <a:ext cx="404674" cy="134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153"/>
          <p:cNvSpPr txBox="1"/>
          <p:nvPr/>
        </p:nvSpPr>
        <p:spPr>
          <a:xfrm>
            <a:off x="62377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5" name="Google Shape;1155;p153"/>
          <p:cNvSpPr txBox="1"/>
          <p:nvPr/>
        </p:nvSpPr>
        <p:spPr>
          <a:xfrm>
            <a:off x="7327575" y="4895075"/>
            <a:ext cx="15453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7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6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6" name="Google Shape;1156;p153"/>
          <p:cNvSpPr txBox="1"/>
          <p:nvPr>
            <p:ph type="title"/>
          </p:nvPr>
        </p:nvSpPr>
        <p:spPr>
          <a:xfrm>
            <a:off x="1048100" y="1769052"/>
            <a:ext cx="70482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oppins Medium"/>
              <a:buNone/>
              <a:defRPr sz="4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">
  <p:cSld name="1_white background, blue foot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4A3E8"/>
              </a:buClr>
              <a:buSzPts val="1400"/>
              <a:buFont typeface="Calibri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9D0EC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CE6EE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5D69E3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6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6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7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2">
  <p:cSld name="1_plain slide - just footer_3_4">
    <p:bg>
      <p:bgPr>
        <a:solidFill>
          <a:schemeClr val="accent2"/>
        </a:solidFill>
      </p:bgPr>
    </p:bg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54"/>
          <p:cNvSpPr/>
          <p:nvPr/>
        </p:nvSpPr>
        <p:spPr>
          <a:xfrm>
            <a:off x="163800" y="2363475"/>
            <a:ext cx="8850900" cy="2391000"/>
          </a:xfrm>
          <a:prstGeom prst="roundRect">
            <a:avLst>
              <a:gd fmla="val 8273" name="adj"/>
            </a:avLst>
          </a:prstGeom>
          <a:solidFill>
            <a:srgbClr val="0072F5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154"/>
          <p:cNvSpPr txBox="1"/>
          <p:nvPr>
            <p:ph type="title"/>
          </p:nvPr>
        </p:nvSpPr>
        <p:spPr>
          <a:xfrm>
            <a:off x="1048100" y="1769052"/>
            <a:ext cx="70482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Medium"/>
              <a:buNone/>
              <a:defRPr sz="4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">
  <p:cSld name="1_plain slide - just footer_1_5_2_1_1_1_1_3_1_1_2">
    <p:bg>
      <p:bgPr>
        <a:solidFill>
          <a:schemeClr val="accent2"/>
        </a:solidFill>
      </p:bgPr>
    </p:bg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55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1162" name="Google Shape;1162;p155"/>
          <p:cNvPicPr preferRelativeResize="0"/>
          <p:nvPr/>
        </p:nvPicPr>
        <p:blipFill rotWithShape="1">
          <a:blip r:embed="rId2">
            <a:alphaModFix/>
          </a:blip>
          <a:srcRect b="0" l="13986" r="13993" t="0"/>
          <a:stretch/>
        </p:blipFill>
        <p:spPr>
          <a:xfrm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 1">
  <p:cSld name="1_plain slide - just footer_1_5_2_1_1_1_1_3_1_1_2_1">
    <p:bg>
      <p:bgPr>
        <a:solidFill>
          <a:schemeClr val="accent2"/>
        </a:solidFill>
      </p:bgPr>
    </p:bg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56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1165" name="Google Shape;1165;p156"/>
          <p:cNvPicPr preferRelativeResize="0"/>
          <p:nvPr/>
        </p:nvPicPr>
        <p:blipFill rotWithShape="1">
          <a:blip r:embed="rId2">
            <a:alphaModFix/>
          </a:blip>
          <a:srcRect b="0" l="26237" r="2966" t="1681"/>
          <a:stretch/>
        </p:blipFill>
        <p:spPr>
          <a:xfrm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">
  <p:cSld name="1_plain slide - just footer_1_5_2_1_1_1_1_3_1_1_1_1">
    <p:bg>
      <p:bgPr>
        <a:solidFill>
          <a:schemeClr val="accent2"/>
        </a:solidFill>
      </p:bgPr>
    </p:bg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1167;p157"/>
          <p:cNvPicPr preferRelativeResize="0"/>
          <p:nvPr/>
        </p:nvPicPr>
        <p:blipFill rotWithShape="1">
          <a:blip r:embed="rId2">
            <a:alphaModFix/>
          </a:blip>
          <a:srcRect b="1254" l="29763" r="3724" t="6511"/>
          <a:stretch/>
        </p:blipFill>
        <p:spPr>
          <a:xfrm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1168" name="Google Shape;1168;p157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 1">
  <p:cSld name="1_plain slide - just footer_1_5_2_1_1_1_1_3_1_1_1_1_1">
    <p:bg>
      <p:bgPr>
        <a:solidFill>
          <a:schemeClr val="accent2"/>
        </a:solidFill>
      </p:bgPr>
    </p:bg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" name="Google Shape;1170;p158"/>
          <p:cNvPicPr preferRelativeResize="0"/>
          <p:nvPr/>
        </p:nvPicPr>
        <p:blipFill rotWithShape="1">
          <a:blip r:embed="rId2">
            <a:alphaModFix/>
          </a:blip>
          <a:srcRect b="11956" l="8590" r="30744" t="3605"/>
          <a:stretch/>
        </p:blipFill>
        <p:spPr>
          <a:xfrm flipH="1"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1171" name="Google Shape;1171;p158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">
  <p:cSld name="1_plain slide - just footer_1_5_2_1_1_1_1">
    <p:bg>
      <p:bgPr>
        <a:solidFill>
          <a:schemeClr val="accent2"/>
        </a:solidFill>
      </p:bgPr>
    </p:bg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59"/>
          <p:cNvSpPr txBox="1"/>
          <p:nvPr>
            <p:ph type="title"/>
          </p:nvPr>
        </p:nvSpPr>
        <p:spPr>
          <a:xfrm>
            <a:off x="271500" y="508800"/>
            <a:ext cx="34632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74" name="Google Shape;1174;p159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p159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pic>
        <p:nvPicPr>
          <p:cNvPr id="1176" name="Google Shape;1176;p159"/>
          <p:cNvPicPr preferRelativeResize="0"/>
          <p:nvPr/>
        </p:nvPicPr>
        <p:blipFill rotWithShape="1">
          <a:blip r:embed="rId2">
            <a:alphaModFix/>
          </a:blip>
          <a:srcRect b="9497" l="17644" r="22136" t="8909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1">
  <p:cSld name="1_plain slide - just footer_1_5_2_1_1_1_1_7">
    <p:bg>
      <p:bgPr>
        <a:solidFill>
          <a:schemeClr val="accent2"/>
        </a:solidFill>
      </p:bgPr>
    </p:bg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60"/>
          <p:cNvSpPr txBox="1"/>
          <p:nvPr>
            <p:ph type="title"/>
          </p:nvPr>
        </p:nvSpPr>
        <p:spPr>
          <a:xfrm>
            <a:off x="271500" y="508800"/>
            <a:ext cx="34632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79" name="Google Shape;1179;p160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160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pic>
        <p:nvPicPr>
          <p:cNvPr id="1181" name="Google Shape;1181;p160"/>
          <p:cNvPicPr preferRelativeResize="0"/>
          <p:nvPr/>
        </p:nvPicPr>
        <p:blipFill rotWithShape="1">
          <a:blip r:embed="rId2">
            <a:alphaModFix/>
          </a:blip>
          <a:srcRect b="2204" l="30109" r="3555" t="7810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2">
  <p:cSld name="1_plain slide - just footer_1_5_2_1_1_1_1_6">
    <p:bg>
      <p:bgPr>
        <a:solidFill>
          <a:schemeClr val="accent2"/>
        </a:solidFill>
      </p:bgPr>
    </p:bg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61"/>
          <p:cNvSpPr txBox="1"/>
          <p:nvPr>
            <p:ph type="title"/>
          </p:nvPr>
        </p:nvSpPr>
        <p:spPr>
          <a:xfrm>
            <a:off x="271500" y="508800"/>
            <a:ext cx="34632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84" name="Google Shape;1184;p161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5" name="Google Shape;1185;p161"/>
          <p:cNvPicPr preferRelativeResize="0"/>
          <p:nvPr/>
        </p:nvPicPr>
        <p:blipFill rotWithShape="1">
          <a:blip r:embed="rId2">
            <a:alphaModFix/>
          </a:blip>
          <a:srcRect b="0" l="13170" r="13170" t="0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  <p:sp>
        <p:nvSpPr>
          <p:cNvPr id="1186" name="Google Shape;1186;p161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2">
  <p:cSld name="1_plain slide - just footer_1_5_2_1_1_1_1_4">
    <p:bg>
      <p:bgPr>
        <a:solidFill>
          <a:schemeClr val="accent2"/>
        </a:solidFill>
      </p:bgPr>
    </p:bg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" name="Google Shape;1188;p162"/>
          <p:cNvPicPr preferRelativeResize="0"/>
          <p:nvPr/>
        </p:nvPicPr>
        <p:blipFill rotWithShape="1">
          <a:blip r:embed="rId2">
            <a:alphaModFix/>
          </a:blip>
          <a:srcRect b="2886" l="26591" r="4892" t="4297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155" name="adj"/>
            </a:avLst>
          </a:prstGeom>
          <a:noFill/>
          <a:ln>
            <a:noFill/>
          </a:ln>
        </p:spPr>
      </p:pic>
      <p:sp>
        <p:nvSpPr>
          <p:cNvPr id="1189" name="Google Shape;1189;p162"/>
          <p:cNvSpPr txBox="1"/>
          <p:nvPr>
            <p:ph type="title"/>
          </p:nvPr>
        </p:nvSpPr>
        <p:spPr>
          <a:xfrm>
            <a:off x="271500" y="508800"/>
            <a:ext cx="34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90" name="Google Shape;1190;p162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1" name="Google Shape;1191;p162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Agenda Slide">
  <p:cSld name="1_plain slide - just footer_3_3_1_1_2"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163"/>
          <p:cNvSpPr/>
          <p:nvPr/>
        </p:nvSpPr>
        <p:spPr>
          <a:xfrm>
            <a:off x="2868575" y="365350"/>
            <a:ext cx="6009300" cy="42342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p163"/>
          <p:cNvSpPr txBox="1"/>
          <p:nvPr/>
        </p:nvSpPr>
        <p:spPr>
          <a:xfrm>
            <a:off x="271500" y="522975"/>
            <a:ext cx="23604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Medium"/>
              <a:buNone/>
            </a:pPr>
            <a:r>
              <a:rPr lang="en" sz="3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Agenda</a:t>
            </a:r>
            <a:endParaRPr sz="3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195" name="Google Shape;1195;p163"/>
          <p:cNvSpPr txBox="1"/>
          <p:nvPr>
            <p:ph idx="1" type="body"/>
          </p:nvPr>
        </p:nvSpPr>
        <p:spPr>
          <a:xfrm>
            <a:off x="3155975" y="653950"/>
            <a:ext cx="5434500" cy="3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5" name="Google Shape;75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6" name="Google Shape;76;p17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7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7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">
  <p:cSld name="1_plain slide - just footer_3_2_1"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64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98" name="Google Shape;1198;p164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199" name="Google Shape;1199;p164"/>
          <p:cNvSpPr txBox="1"/>
          <p:nvPr>
            <p:ph idx="1" type="body"/>
          </p:nvPr>
        </p:nvSpPr>
        <p:spPr>
          <a:xfrm>
            <a:off x="194000" y="1040003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00" name="Google Shape;1200;p164"/>
          <p:cNvSpPr/>
          <p:nvPr/>
        </p:nvSpPr>
        <p:spPr>
          <a:xfrm>
            <a:off x="172050" y="676250"/>
            <a:ext cx="8842800" cy="40782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164"/>
          <p:cNvSpPr txBox="1"/>
          <p:nvPr>
            <p:ph idx="2" type="body"/>
          </p:nvPr>
        </p:nvSpPr>
        <p:spPr>
          <a:xfrm>
            <a:off x="408000" y="923000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 only title">
  <p:cSld name="1_plain slide - just footer_3_2_1_1"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65"/>
          <p:cNvSpPr/>
          <p:nvPr/>
        </p:nvSpPr>
        <p:spPr>
          <a:xfrm>
            <a:off x="172050" y="676250"/>
            <a:ext cx="8842800" cy="40782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165"/>
          <p:cNvSpPr txBox="1"/>
          <p:nvPr>
            <p:ph idx="1" type="body"/>
          </p:nvPr>
        </p:nvSpPr>
        <p:spPr>
          <a:xfrm>
            <a:off x="194000" y="963803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05" name="Google Shape;1205;p165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06" name="Google Shape;1206;p165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Quote slide 1">
  <p:cSld name="1_plain slide - just footer_4_1"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66"/>
          <p:cNvSpPr/>
          <p:nvPr/>
        </p:nvSpPr>
        <p:spPr>
          <a:xfrm>
            <a:off x="200" y="0"/>
            <a:ext cx="9144000" cy="48399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166"/>
          <p:cNvSpPr/>
          <p:nvPr/>
        </p:nvSpPr>
        <p:spPr>
          <a:xfrm>
            <a:off x="525350" y="676250"/>
            <a:ext cx="8136300" cy="35571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166"/>
          <p:cNvSpPr/>
          <p:nvPr/>
        </p:nvSpPr>
        <p:spPr>
          <a:xfrm>
            <a:off x="821982" y="558575"/>
            <a:ext cx="419954" cy="329936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166"/>
          <p:cNvSpPr txBox="1"/>
          <p:nvPr>
            <p:ph type="title"/>
          </p:nvPr>
        </p:nvSpPr>
        <p:spPr>
          <a:xfrm>
            <a:off x="644725" y="1290350"/>
            <a:ext cx="7545000" cy="19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12" name="Google Shape;1212;p166"/>
          <p:cNvSpPr txBox="1"/>
          <p:nvPr>
            <p:ph idx="1" type="subTitle"/>
          </p:nvPr>
        </p:nvSpPr>
        <p:spPr>
          <a:xfrm>
            <a:off x="653700" y="3373750"/>
            <a:ext cx="39069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None/>
              <a:defRPr sz="11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1">
  <p:cSld name="1_plain slide - just footer_7_2_1"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67"/>
          <p:cNvSpPr txBox="1"/>
          <p:nvPr>
            <p:ph idx="1" type="body"/>
          </p:nvPr>
        </p:nvSpPr>
        <p:spPr>
          <a:xfrm>
            <a:off x="163800" y="74632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15" name="Google Shape;1215;p167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16" name="Google Shape;1216;p167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empty">
  <p:cSld name="1_plain slide - just footer_7_1_1_1"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title only">
  <p:cSld name="1_plain slide - just footer_5_2_1_1_1_1_1">
    <p:bg>
      <p:bgPr>
        <a:solidFill>
          <a:schemeClr val="lt1"/>
        </a:solidFill>
      </p:bgPr>
    </p:bg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69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20" name="Google Shape;1220;p169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1">
  <p:cSld name="1_plain slide - just footer_5_1"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170"/>
          <p:cNvSpPr/>
          <p:nvPr/>
        </p:nvSpPr>
        <p:spPr>
          <a:xfrm>
            <a:off x="172050" y="2582924"/>
            <a:ext cx="8842800" cy="2171400"/>
          </a:xfrm>
          <a:prstGeom prst="roundRect">
            <a:avLst>
              <a:gd fmla="val 718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170"/>
          <p:cNvSpPr txBox="1"/>
          <p:nvPr>
            <p:ph idx="1" type="body"/>
          </p:nvPr>
        </p:nvSpPr>
        <p:spPr>
          <a:xfrm>
            <a:off x="346400" y="2725350"/>
            <a:ext cx="8370900" cy="19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24" name="Google Shape;1224;p170"/>
          <p:cNvSpPr txBox="1"/>
          <p:nvPr>
            <p:ph idx="2" type="body"/>
          </p:nvPr>
        </p:nvSpPr>
        <p:spPr>
          <a:xfrm>
            <a:off x="346400" y="1007625"/>
            <a:ext cx="8370900" cy="14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25" name="Google Shape;1225;p170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26" name="Google Shape;1226;p170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1">
  <p:cSld name="1_plain slide - just footer_6_1"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71"/>
          <p:cNvSpPr/>
          <p:nvPr/>
        </p:nvSpPr>
        <p:spPr>
          <a:xfrm>
            <a:off x="5981125" y="86025"/>
            <a:ext cx="3033600" cy="46683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p171"/>
          <p:cNvSpPr txBox="1"/>
          <p:nvPr>
            <p:ph idx="1" type="body"/>
          </p:nvPr>
        </p:nvSpPr>
        <p:spPr>
          <a:xfrm>
            <a:off x="163800" y="982700"/>
            <a:ext cx="55992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30" name="Google Shape;1230;p171"/>
          <p:cNvSpPr txBox="1"/>
          <p:nvPr>
            <p:ph idx="2" type="body"/>
          </p:nvPr>
        </p:nvSpPr>
        <p:spPr>
          <a:xfrm>
            <a:off x="6181900" y="982700"/>
            <a:ext cx="26154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31" name="Google Shape;1231;p171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32" name="Google Shape;1232;p171"/>
          <p:cNvSpPr txBox="1"/>
          <p:nvPr>
            <p:ph type="title"/>
          </p:nvPr>
        </p:nvSpPr>
        <p:spPr>
          <a:xfrm>
            <a:off x="311926" y="206050"/>
            <a:ext cx="5488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2">
  <p:cSld name="1_plain slide - just footer_3_1_2"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72"/>
          <p:cNvSpPr/>
          <p:nvPr/>
        </p:nvSpPr>
        <p:spPr>
          <a:xfrm>
            <a:off x="4568475" y="661925"/>
            <a:ext cx="4446300" cy="40923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172"/>
          <p:cNvSpPr txBox="1"/>
          <p:nvPr>
            <p:ph idx="1" type="body"/>
          </p:nvPr>
        </p:nvSpPr>
        <p:spPr>
          <a:xfrm>
            <a:off x="4874675" y="869250"/>
            <a:ext cx="39861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36" name="Google Shape;1236;p172"/>
          <p:cNvSpPr txBox="1"/>
          <p:nvPr>
            <p:ph idx="2" type="body"/>
          </p:nvPr>
        </p:nvSpPr>
        <p:spPr>
          <a:xfrm>
            <a:off x="163800" y="869250"/>
            <a:ext cx="39861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37" name="Google Shape;1237;p172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38" name="Google Shape;1238;p172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vertical 3">
  <p:cSld name="1_plain slide - just footer_3_1_1_1">
    <p:bg>
      <p:bgPr>
        <a:solidFill>
          <a:srgbClr val="F4F8FB"/>
        </a:solidFill>
      </p:bgPr>
    </p:bg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73"/>
          <p:cNvSpPr/>
          <p:nvPr/>
        </p:nvSpPr>
        <p:spPr>
          <a:xfrm>
            <a:off x="2466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1" name="Google Shape;1241;p173"/>
          <p:cNvSpPr txBox="1"/>
          <p:nvPr>
            <p:ph idx="1" type="body"/>
          </p:nvPr>
        </p:nvSpPr>
        <p:spPr>
          <a:xfrm>
            <a:off x="3976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42" name="Google Shape;1242;p173"/>
          <p:cNvSpPr/>
          <p:nvPr/>
        </p:nvSpPr>
        <p:spPr>
          <a:xfrm>
            <a:off x="32124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173"/>
          <p:cNvSpPr txBox="1"/>
          <p:nvPr>
            <p:ph idx="2" type="body"/>
          </p:nvPr>
        </p:nvSpPr>
        <p:spPr>
          <a:xfrm>
            <a:off x="33634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44" name="Google Shape;1244;p173"/>
          <p:cNvSpPr/>
          <p:nvPr/>
        </p:nvSpPr>
        <p:spPr>
          <a:xfrm>
            <a:off x="61782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p173"/>
          <p:cNvSpPr txBox="1"/>
          <p:nvPr>
            <p:ph idx="3" type="body"/>
          </p:nvPr>
        </p:nvSpPr>
        <p:spPr>
          <a:xfrm>
            <a:off x="63292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46" name="Google Shape;1246;p173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47" name="Google Shape;1247;p173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plain slide - just footer 2 2">
  <p:cSld name="1_plain slide - just footer_1_2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8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7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4">
  <p:cSld name="1_plain slide - just footer_3_3"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174"/>
          <p:cNvSpPr/>
          <p:nvPr/>
        </p:nvSpPr>
        <p:spPr>
          <a:xfrm>
            <a:off x="3676525" y="130475"/>
            <a:ext cx="5338200" cy="45795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174"/>
          <p:cNvSpPr txBox="1"/>
          <p:nvPr>
            <p:ph idx="1" type="body"/>
          </p:nvPr>
        </p:nvSpPr>
        <p:spPr>
          <a:xfrm>
            <a:off x="3955950" y="306625"/>
            <a:ext cx="4785600" cy="4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51" name="Google Shape;1251;p174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52" name="Google Shape;1252;p174"/>
          <p:cNvSpPr txBox="1"/>
          <p:nvPr>
            <p:ph type="title"/>
          </p:nvPr>
        </p:nvSpPr>
        <p:spPr>
          <a:xfrm>
            <a:off x="311927" y="206050"/>
            <a:ext cx="32379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">
  <p:cSld name="1_plain slide - just footer_3_3_1"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75"/>
          <p:cNvSpPr/>
          <p:nvPr/>
        </p:nvSpPr>
        <p:spPr>
          <a:xfrm>
            <a:off x="3676525" y="130475"/>
            <a:ext cx="5338200" cy="45795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175"/>
          <p:cNvSpPr txBox="1"/>
          <p:nvPr>
            <p:ph type="title"/>
          </p:nvPr>
        </p:nvSpPr>
        <p:spPr>
          <a:xfrm>
            <a:off x="4192125" y="529650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56" name="Google Shape;1256;p175"/>
          <p:cNvSpPr txBox="1"/>
          <p:nvPr>
            <p:ph idx="1" type="subTitle"/>
          </p:nvPr>
        </p:nvSpPr>
        <p:spPr>
          <a:xfrm>
            <a:off x="4192125" y="750475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57" name="Google Shape;1257;p175"/>
          <p:cNvSpPr txBox="1"/>
          <p:nvPr>
            <p:ph idx="2" type="title"/>
          </p:nvPr>
        </p:nvSpPr>
        <p:spPr>
          <a:xfrm>
            <a:off x="4192125" y="1571700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58" name="Google Shape;1258;p175"/>
          <p:cNvSpPr txBox="1"/>
          <p:nvPr>
            <p:ph idx="3" type="subTitle"/>
          </p:nvPr>
        </p:nvSpPr>
        <p:spPr>
          <a:xfrm>
            <a:off x="4192125" y="1792525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59" name="Google Shape;1259;p175"/>
          <p:cNvSpPr txBox="1"/>
          <p:nvPr>
            <p:ph idx="4" type="title"/>
          </p:nvPr>
        </p:nvSpPr>
        <p:spPr>
          <a:xfrm>
            <a:off x="4192125" y="2539925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60" name="Google Shape;1260;p175"/>
          <p:cNvSpPr txBox="1"/>
          <p:nvPr>
            <p:ph idx="5" type="subTitle"/>
          </p:nvPr>
        </p:nvSpPr>
        <p:spPr>
          <a:xfrm>
            <a:off x="4192125" y="2760750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61" name="Google Shape;1261;p175"/>
          <p:cNvSpPr txBox="1"/>
          <p:nvPr>
            <p:ph idx="6" type="title"/>
          </p:nvPr>
        </p:nvSpPr>
        <p:spPr>
          <a:xfrm>
            <a:off x="4192125" y="3581975"/>
            <a:ext cx="4591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62" name="Google Shape;1262;p175"/>
          <p:cNvSpPr txBox="1"/>
          <p:nvPr>
            <p:ph idx="7" type="subTitle"/>
          </p:nvPr>
        </p:nvSpPr>
        <p:spPr>
          <a:xfrm>
            <a:off x="4192125" y="3802800"/>
            <a:ext cx="45918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63" name="Google Shape;1263;p175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64" name="Google Shape;1264;p175"/>
          <p:cNvSpPr txBox="1"/>
          <p:nvPr>
            <p:ph idx="8" type="title"/>
          </p:nvPr>
        </p:nvSpPr>
        <p:spPr>
          <a:xfrm>
            <a:off x="311927" y="206050"/>
            <a:ext cx="31851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4 subtitles + Icons">
  <p:cSld name="1_plain slide - just footer_3_3_1_1"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176"/>
          <p:cNvSpPr/>
          <p:nvPr/>
        </p:nvSpPr>
        <p:spPr>
          <a:xfrm>
            <a:off x="3676525" y="130475"/>
            <a:ext cx="5338200" cy="45795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7" name="Google Shape;1267;p176"/>
          <p:cNvSpPr txBox="1"/>
          <p:nvPr>
            <p:ph type="title"/>
          </p:nvPr>
        </p:nvSpPr>
        <p:spPr>
          <a:xfrm>
            <a:off x="4814700" y="660963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68" name="Google Shape;1268;p176"/>
          <p:cNvSpPr txBox="1"/>
          <p:nvPr>
            <p:ph idx="1" type="subTitle"/>
          </p:nvPr>
        </p:nvSpPr>
        <p:spPr>
          <a:xfrm>
            <a:off x="4814700" y="881788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69" name="Google Shape;1269;p176"/>
          <p:cNvSpPr txBox="1"/>
          <p:nvPr>
            <p:ph idx="2" type="title"/>
          </p:nvPr>
        </p:nvSpPr>
        <p:spPr>
          <a:xfrm>
            <a:off x="4814700" y="1666100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70" name="Google Shape;1270;p176"/>
          <p:cNvSpPr txBox="1"/>
          <p:nvPr>
            <p:ph idx="3" type="subTitle"/>
          </p:nvPr>
        </p:nvSpPr>
        <p:spPr>
          <a:xfrm>
            <a:off x="4814700" y="1886925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71" name="Google Shape;1271;p176"/>
          <p:cNvSpPr txBox="1"/>
          <p:nvPr>
            <p:ph idx="4" type="title"/>
          </p:nvPr>
        </p:nvSpPr>
        <p:spPr>
          <a:xfrm>
            <a:off x="4814700" y="2651213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72" name="Google Shape;1272;p176"/>
          <p:cNvSpPr txBox="1"/>
          <p:nvPr>
            <p:ph idx="5" type="subTitle"/>
          </p:nvPr>
        </p:nvSpPr>
        <p:spPr>
          <a:xfrm>
            <a:off x="4814700" y="2877038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73" name="Google Shape;1273;p176"/>
          <p:cNvSpPr txBox="1"/>
          <p:nvPr>
            <p:ph idx="6" type="title"/>
          </p:nvPr>
        </p:nvSpPr>
        <p:spPr>
          <a:xfrm>
            <a:off x="4814700" y="3646338"/>
            <a:ext cx="3937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Poppins Medium"/>
              <a:buNone/>
              <a:defRPr sz="17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Poppins Medium"/>
              <a:buNone/>
              <a:defRPr sz="2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74" name="Google Shape;1274;p176"/>
          <p:cNvSpPr txBox="1"/>
          <p:nvPr>
            <p:ph idx="7" type="subTitle"/>
          </p:nvPr>
        </p:nvSpPr>
        <p:spPr>
          <a:xfrm>
            <a:off x="4814700" y="3867163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75" name="Google Shape;1275;p176"/>
          <p:cNvSpPr/>
          <p:nvPr>
            <p:ph idx="8" type="pic"/>
          </p:nvPr>
        </p:nvSpPr>
        <p:spPr>
          <a:xfrm>
            <a:off x="4134850" y="652338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1276" name="Google Shape;1276;p176"/>
          <p:cNvSpPr/>
          <p:nvPr>
            <p:ph idx="9" type="pic"/>
          </p:nvPr>
        </p:nvSpPr>
        <p:spPr>
          <a:xfrm>
            <a:off x="4134850" y="1648046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176"/>
          <p:cNvSpPr/>
          <p:nvPr>
            <p:ph idx="13" type="pic"/>
          </p:nvPr>
        </p:nvSpPr>
        <p:spPr>
          <a:xfrm>
            <a:off x="4134850" y="2643754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1278" name="Google Shape;1278;p176"/>
          <p:cNvSpPr/>
          <p:nvPr>
            <p:ph idx="14" type="pic"/>
          </p:nvPr>
        </p:nvSpPr>
        <p:spPr>
          <a:xfrm>
            <a:off x="4134850" y="3639463"/>
            <a:ext cx="534300" cy="534300"/>
          </a:xfrm>
          <a:prstGeom prst="rect">
            <a:avLst/>
          </a:prstGeom>
          <a:noFill/>
          <a:ln>
            <a:noFill/>
          </a:ln>
        </p:spPr>
      </p:sp>
      <p:sp>
        <p:nvSpPr>
          <p:cNvPr id="1279" name="Google Shape;1279;p176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80" name="Google Shape;1280;p176"/>
          <p:cNvSpPr txBox="1"/>
          <p:nvPr>
            <p:ph idx="15" type="title"/>
          </p:nvPr>
        </p:nvSpPr>
        <p:spPr>
          <a:xfrm>
            <a:off x="311927" y="206050"/>
            <a:ext cx="32001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2 icons">
  <p:cSld name="1_plain slide - just footer_3_3_1_1_1"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77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3" name="Google Shape;1283;p177"/>
          <p:cNvSpPr/>
          <p:nvPr/>
        </p:nvSpPr>
        <p:spPr>
          <a:xfrm>
            <a:off x="1051888" y="1248350"/>
            <a:ext cx="3243300" cy="2934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p177"/>
          <p:cNvSpPr txBox="1"/>
          <p:nvPr>
            <p:ph type="title"/>
          </p:nvPr>
        </p:nvSpPr>
        <p:spPr>
          <a:xfrm>
            <a:off x="1280050" y="2420500"/>
            <a:ext cx="28488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85" name="Google Shape;1285;p177"/>
          <p:cNvSpPr txBox="1"/>
          <p:nvPr>
            <p:ph idx="1" type="subTitle"/>
          </p:nvPr>
        </p:nvSpPr>
        <p:spPr>
          <a:xfrm>
            <a:off x="1280050" y="3034675"/>
            <a:ext cx="27963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86" name="Google Shape;1286;p177"/>
          <p:cNvSpPr/>
          <p:nvPr>
            <p:ph idx="2" type="pic"/>
          </p:nvPr>
        </p:nvSpPr>
        <p:spPr>
          <a:xfrm>
            <a:off x="1364863" y="15964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1287" name="Google Shape;1287;p177"/>
          <p:cNvSpPr/>
          <p:nvPr/>
        </p:nvSpPr>
        <p:spPr>
          <a:xfrm>
            <a:off x="4848813" y="1248350"/>
            <a:ext cx="3243300" cy="2934000"/>
          </a:xfrm>
          <a:prstGeom prst="roundRect">
            <a:avLst>
              <a:gd fmla="val 4703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8" name="Google Shape;1288;p177"/>
          <p:cNvSpPr txBox="1"/>
          <p:nvPr>
            <p:ph idx="3" type="title"/>
          </p:nvPr>
        </p:nvSpPr>
        <p:spPr>
          <a:xfrm>
            <a:off x="5076975" y="2420500"/>
            <a:ext cx="27963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89" name="Google Shape;1289;p177"/>
          <p:cNvSpPr txBox="1"/>
          <p:nvPr>
            <p:ph idx="4" type="subTitle"/>
          </p:nvPr>
        </p:nvSpPr>
        <p:spPr>
          <a:xfrm>
            <a:off x="5076976" y="3034675"/>
            <a:ext cx="28764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90" name="Google Shape;1290;p177"/>
          <p:cNvSpPr/>
          <p:nvPr>
            <p:ph idx="5" type="pic"/>
          </p:nvPr>
        </p:nvSpPr>
        <p:spPr>
          <a:xfrm>
            <a:off x="5161788" y="15964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1291" name="Google Shape;1291;p177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92" name="Google Shape;1292;p177"/>
          <p:cNvSpPr txBox="1"/>
          <p:nvPr>
            <p:ph idx="6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3 icons">
  <p:cSld name="1_plain slide - just footer_3_3_1_1_1_1"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78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p178"/>
          <p:cNvSpPr/>
          <p:nvPr/>
        </p:nvSpPr>
        <p:spPr>
          <a:xfrm>
            <a:off x="716650" y="1189625"/>
            <a:ext cx="2323500" cy="2934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6" name="Google Shape;1296;p178"/>
          <p:cNvSpPr txBox="1"/>
          <p:nvPr>
            <p:ph type="title"/>
          </p:nvPr>
        </p:nvSpPr>
        <p:spPr>
          <a:xfrm>
            <a:off x="840425" y="2361775"/>
            <a:ext cx="20115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97" name="Google Shape;1297;p178"/>
          <p:cNvSpPr txBox="1"/>
          <p:nvPr>
            <p:ph idx="1" type="subTitle"/>
          </p:nvPr>
        </p:nvSpPr>
        <p:spPr>
          <a:xfrm>
            <a:off x="840425" y="2924575"/>
            <a:ext cx="20448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98" name="Google Shape;1298;p178"/>
          <p:cNvSpPr/>
          <p:nvPr>
            <p:ph idx="2" type="pic"/>
          </p:nvPr>
        </p:nvSpPr>
        <p:spPr>
          <a:xfrm>
            <a:off x="925250" y="1537750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1299" name="Google Shape;1299;p178"/>
          <p:cNvSpPr/>
          <p:nvPr/>
        </p:nvSpPr>
        <p:spPr>
          <a:xfrm>
            <a:off x="3410200" y="1189625"/>
            <a:ext cx="2323500" cy="2934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Google Shape;1300;p178"/>
          <p:cNvSpPr txBox="1"/>
          <p:nvPr>
            <p:ph idx="3" type="title"/>
          </p:nvPr>
        </p:nvSpPr>
        <p:spPr>
          <a:xfrm>
            <a:off x="3533975" y="2361775"/>
            <a:ext cx="20115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01" name="Google Shape;1301;p178"/>
          <p:cNvSpPr txBox="1"/>
          <p:nvPr>
            <p:ph idx="4" type="subTitle"/>
          </p:nvPr>
        </p:nvSpPr>
        <p:spPr>
          <a:xfrm>
            <a:off x="3533975" y="2924575"/>
            <a:ext cx="20448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02" name="Google Shape;1302;p178"/>
          <p:cNvSpPr/>
          <p:nvPr>
            <p:ph idx="5" type="pic"/>
          </p:nvPr>
        </p:nvSpPr>
        <p:spPr>
          <a:xfrm>
            <a:off x="3618800" y="1537750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1303" name="Google Shape;1303;p178"/>
          <p:cNvSpPr/>
          <p:nvPr/>
        </p:nvSpPr>
        <p:spPr>
          <a:xfrm>
            <a:off x="6103750" y="1189625"/>
            <a:ext cx="2323500" cy="2934000"/>
          </a:xfrm>
          <a:prstGeom prst="roundRect">
            <a:avLst>
              <a:gd fmla="val 7466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178"/>
          <p:cNvSpPr txBox="1"/>
          <p:nvPr>
            <p:ph idx="6" type="title"/>
          </p:nvPr>
        </p:nvSpPr>
        <p:spPr>
          <a:xfrm>
            <a:off x="6227525" y="2361775"/>
            <a:ext cx="20448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 sz="18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05" name="Google Shape;1305;p178"/>
          <p:cNvSpPr txBox="1"/>
          <p:nvPr>
            <p:ph idx="7" type="subTitle"/>
          </p:nvPr>
        </p:nvSpPr>
        <p:spPr>
          <a:xfrm>
            <a:off x="6259350" y="2924575"/>
            <a:ext cx="20115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06" name="Google Shape;1306;p178"/>
          <p:cNvSpPr/>
          <p:nvPr>
            <p:ph idx="8" type="pic"/>
          </p:nvPr>
        </p:nvSpPr>
        <p:spPr>
          <a:xfrm>
            <a:off x="6312350" y="1537750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1307" name="Google Shape;1307;p178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08" name="Google Shape;1308;p178"/>
          <p:cNvSpPr txBox="1"/>
          <p:nvPr>
            <p:ph idx="9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4 icons">
  <p:cSld name="1_plain slide - just footer_3_3_1_1_1_1_1"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179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179"/>
          <p:cNvSpPr/>
          <p:nvPr/>
        </p:nvSpPr>
        <p:spPr>
          <a:xfrm>
            <a:off x="33652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179"/>
          <p:cNvSpPr txBox="1"/>
          <p:nvPr>
            <p:ph type="title"/>
          </p:nvPr>
        </p:nvSpPr>
        <p:spPr>
          <a:xfrm>
            <a:off x="41887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13" name="Google Shape;1313;p179"/>
          <p:cNvSpPr txBox="1"/>
          <p:nvPr>
            <p:ph idx="1" type="subTitle"/>
          </p:nvPr>
        </p:nvSpPr>
        <p:spPr>
          <a:xfrm>
            <a:off x="418875" y="2909600"/>
            <a:ext cx="17601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14" name="Google Shape;1314;p179"/>
          <p:cNvSpPr/>
          <p:nvPr>
            <p:ph idx="2" type="pic"/>
          </p:nvPr>
        </p:nvSpPr>
        <p:spPr>
          <a:xfrm>
            <a:off x="49320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1315" name="Google Shape;1315;p179"/>
          <p:cNvSpPr/>
          <p:nvPr/>
        </p:nvSpPr>
        <p:spPr>
          <a:xfrm>
            <a:off x="249597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179"/>
          <p:cNvSpPr txBox="1"/>
          <p:nvPr>
            <p:ph idx="3" type="title"/>
          </p:nvPr>
        </p:nvSpPr>
        <p:spPr>
          <a:xfrm>
            <a:off x="257832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17" name="Google Shape;1317;p179"/>
          <p:cNvSpPr txBox="1"/>
          <p:nvPr>
            <p:ph idx="4" type="subTitle"/>
          </p:nvPr>
        </p:nvSpPr>
        <p:spPr>
          <a:xfrm>
            <a:off x="2578325" y="2909600"/>
            <a:ext cx="17601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18" name="Google Shape;1318;p179"/>
          <p:cNvSpPr/>
          <p:nvPr>
            <p:ph idx="5" type="pic"/>
          </p:nvPr>
        </p:nvSpPr>
        <p:spPr>
          <a:xfrm>
            <a:off x="265265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1319" name="Google Shape;1319;p179"/>
          <p:cNvSpPr/>
          <p:nvPr/>
        </p:nvSpPr>
        <p:spPr>
          <a:xfrm>
            <a:off x="465542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Google Shape;1320;p179"/>
          <p:cNvSpPr txBox="1"/>
          <p:nvPr>
            <p:ph idx="6" type="title"/>
          </p:nvPr>
        </p:nvSpPr>
        <p:spPr>
          <a:xfrm>
            <a:off x="473777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21" name="Google Shape;1321;p179"/>
          <p:cNvSpPr txBox="1"/>
          <p:nvPr>
            <p:ph idx="7" type="subTitle"/>
          </p:nvPr>
        </p:nvSpPr>
        <p:spPr>
          <a:xfrm>
            <a:off x="4737775" y="2909600"/>
            <a:ext cx="18135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22" name="Google Shape;1322;p179"/>
          <p:cNvSpPr/>
          <p:nvPr>
            <p:ph idx="8" type="pic"/>
          </p:nvPr>
        </p:nvSpPr>
        <p:spPr>
          <a:xfrm>
            <a:off x="481210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1323" name="Google Shape;1323;p179"/>
          <p:cNvSpPr/>
          <p:nvPr/>
        </p:nvSpPr>
        <p:spPr>
          <a:xfrm>
            <a:off x="6814875" y="1278975"/>
            <a:ext cx="1992600" cy="2799000"/>
          </a:xfrm>
          <a:prstGeom prst="roundRect">
            <a:avLst>
              <a:gd fmla="val 4871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179"/>
          <p:cNvSpPr txBox="1"/>
          <p:nvPr>
            <p:ph idx="9" type="title"/>
          </p:nvPr>
        </p:nvSpPr>
        <p:spPr>
          <a:xfrm>
            <a:off x="6897225" y="2397200"/>
            <a:ext cx="17601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25" name="Google Shape;1325;p179"/>
          <p:cNvSpPr txBox="1"/>
          <p:nvPr>
            <p:ph idx="13" type="subTitle"/>
          </p:nvPr>
        </p:nvSpPr>
        <p:spPr>
          <a:xfrm>
            <a:off x="6897225" y="2909600"/>
            <a:ext cx="18135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26" name="Google Shape;1326;p179"/>
          <p:cNvSpPr/>
          <p:nvPr>
            <p:ph idx="14" type="pic"/>
          </p:nvPr>
        </p:nvSpPr>
        <p:spPr>
          <a:xfrm>
            <a:off x="6971550" y="1611075"/>
            <a:ext cx="562800" cy="562800"/>
          </a:xfrm>
          <a:prstGeom prst="rect">
            <a:avLst/>
          </a:prstGeom>
          <a:noFill/>
          <a:ln>
            <a:noFill/>
          </a:ln>
        </p:spPr>
      </p:sp>
      <p:sp>
        <p:nvSpPr>
          <p:cNvPr id="1327" name="Google Shape;1327;p179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28" name="Google Shape;1328;p179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">
  <p:cSld name="1_plain slide - just footer_3_3_1_1_1_1_1_1"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80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1" name="Google Shape;1331;p180"/>
          <p:cNvSpPr/>
          <p:nvPr/>
        </p:nvSpPr>
        <p:spPr>
          <a:xfrm>
            <a:off x="351188" y="1207225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180"/>
          <p:cNvSpPr txBox="1"/>
          <p:nvPr>
            <p:ph type="title"/>
          </p:nvPr>
        </p:nvSpPr>
        <p:spPr>
          <a:xfrm>
            <a:off x="507863" y="1417675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33" name="Google Shape;1333;p180"/>
          <p:cNvSpPr txBox="1"/>
          <p:nvPr>
            <p:ph idx="1" type="subTitle"/>
          </p:nvPr>
        </p:nvSpPr>
        <p:spPr>
          <a:xfrm>
            <a:off x="1773051" y="1417675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34" name="Google Shape;1334;p180"/>
          <p:cNvSpPr/>
          <p:nvPr>
            <p:ph idx="2" type="pic"/>
          </p:nvPr>
        </p:nvSpPr>
        <p:spPr>
          <a:xfrm>
            <a:off x="3002825" y="2147950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1335" name="Google Shape;1335;p180"/>
          <p:cNvSpPr/>
          <p:nvPr/>
        </p:nvSpPr>
        <p:spPr>
          <a:xfrm>
            <a:off x="4715713" y="1207225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180"/>
          <p:cNvSpPr txBox="1"/>
          <p:nvPr>
            <p:ph idx="3" type="title"/>
          </p:nvPr>
        </p:nvSpPr>
        <p:spPr>
          <a:xfrm>
            <a:off x="4872388" y="1417675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37" name="Google Shape;1337;p180"/>
          <p:cNvSpPr txBox="1"/>
          <p:nvPr>
            <p:ph idx="4" type="subTitle"/>
          </p:nvPr>
        </p:nvSpPr>
        <p:spPr>
          <a:xfrm>
            <a:off x="6137576" y="1417675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38" name="Google Shape;1338;p180"/>
          <p:cNvSpPr/>
          <p:nvPr/>
        </p:nvSpPr>
        <p:spPr>
          <a:xfrm>
            <a:off x="351188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180"/>
          <p:cNvSpPr txBox="1"/>
          <p:nvPr>
            <p:ph idx="5" type="title"/>
          </p:nvPr>
        </p:nvSpPr>
        <p:spPr>
          <a:xfrm>
            <a:off x="507863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40" name="Google Shape;1340;p180"/>
          <p:cNvSpPr txBox="1"/>
          <p:nvPr>
            <p:ph idx="6" type="subTitle"/>
          </p:nvPr>
        </p:nvSpPr>
        <p:spPr>
          <a:xfrm>
            <a:off x="1773051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41" name="Google Shape;1341;p180"/>
          <p:cNvSpPr/>
          <p:nvPr/>
        </p:nvSpPr>
        <p:spPr>
          <a:xfrm>
            <a:off x="4715713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2" name="Google Shape;1342;p180"/>
          <p:cNvSpPr txBox="1"/>
          <p:nvPr>
            <p:ph idx="7" type="title"/>
          </p:nvPr>
        </p:nvSpPr>
        <p:spPr>
          <a:xfrm>
            <a:off x="4872388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43" name="Google Shape;1343;p180"/>
          <p:cNvSpPr txBox="1"/>
          <p:nvPr>
            <p:ph idx="8" type="subTitle"/>
          </p:nvPr>
        </p:nvSpPr>
        <p:spPr>
          <a:xfrm>
            <a:off x="6137576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44" name="Google Shape;1344;p180"/>
          <p:cNvSpPr/>
          <p:nvPr>
            <p:ph idx="9" type="pic"/>
          </p:nvPr>
        </p:nvSpPr>
        <p:spPr>
          <a:xfrm>
            <a:off x="300282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1345" name="Google Shape;1345;p180"/>
          <p:cNvSpPr/>
          <p:nvPr>
            <p:ph idx="13" type="pic"/>
          </p:nvPr>
        </p:nvSpPr>
        <p:spPr>
          <a:xfrm>
            <a:off x="7367275" y="2147950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1346" name="Google Shape;1346;p180"/>
          <p:cNvSpPr/>
          <p:nvPr>
            <p:ph idx="14" type="pic"/>
          </p:nvPr>
        </p:nvSpPr>
        <p:spPr>
          <a:xfrm>
            <a:off x="736727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1347" name="Google Shape;1347;p180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48" name="Google Shape;1348;p180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boxes slide 1">
  <p:cSld name="1_plain slide - just footer_3_3_1_1_1_1_1_1_2"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181"/>
          <p:cNvSpPr/>
          <p:nvPr/>
        </p:nvSpPr>
        <p:spPr>
          <a:xfrm>
            <a:off x="146550" y="1774525"/>
            <a:ext cx="8850900" cy="28773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1" name="Google Shape;1351;p181"/>
          <p:cNvSpPr/>
          <p:nvPr/>
        </p:nvSpPr>
        <p:spPr>
          <a:xfrm>
            <a:off x="351200" y="1207225"/>
            <a:ext cx="27045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2" name="Google Shape;1352;p181"/>
          <p:cNvSpPr txBox="1"/>
          <p:nvPr>
            <p:ph type="title"/>
          </p:nvPr>
        </p:nvSpPr>
        <p:spPr>
          <a:xfrm>
            <a:off x="455130" y="1417675"/>
            <a:ext cx="810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Font typeface="Poppins Medium"/>
              <a:buNone/>
              <a:defRPr sz="41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53" name="Google Shape;1353;p181"/>
          <p:cNvSpPr txBox="1"/>
          <p:nvPr>
            <p:ph idx="1" type="subTitle"/>
          </p:nvPr>
        </p:nvSpPr>
        <p:spPr>
          <a:xfrm>
            <a:off x="1294384" y="1417675"/>
            <a:ext cx="16095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54" name="Google Shape;1354;p181"/>
          <p:cNvSpPr/>
          <p:nvPr>
            <p:ph idx="2" type="pic"/>
          </p:nvPr>
        </p:nvSpPr>
        <p:spPr>
          <a:xfrm>
            <a:off x="2110147" y="2147950"/>
            <a:ext cx="8445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1355" name="Google Shape;1355;p181"/>
          <p:cNvSpPr/>
          <p:nvPr/>
        </p:nvSpPr>
        <p:spPr>
          <a:xfrm>
            <a:off x="3202763" y="1207225"/>
            <a:ext cx="27045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p181"/>
          <p:cNvSpPr txBox="1"/>
          <p:nvPr>
            <p:ph idx="3" type="title"/>
          </p:nvPr>
        </p:nvSpPr>
        <p:spPr>
          <a:xfrm>
            <a:off x="3306692" y="1417675"/>
            <a:ext cx="810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57" name="Google Shape;1357;p181"/>
          <p:cNvSpPr txBox="1"/>
          <p:nvPr>
            <p:ph idx="4" type="subTitle"/>
          </p:nvPr>
        </p:nvSpPr>
        <p:spPr>
          <a:xfrm>
            <a:off x="4145947" y="1417675"/>
            <a:ext cx="16095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58" name="Google Shape;1358;p181"/>
          <p:cNvSpPr/>
          <p:nvPr/>
        </p:nvSpPr>
        <p:spPr>
          <a:xfrm>
            <a:off x="351188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9" name="Google Shape;1359;p181"/>
          <p:cNvSpPr txBox="1"/>
          <p:nvPr>
            <p:ph idx="5" type="title"/>
          </p:nvPr>
        </p:nvSpPr>
        <p:spPr>
          <a:xfrm>
            <a:off x="507863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60" name="Google Shape;1360;p181"/>
          <p:cNvSpPr txBox="1"/>
          <p:nvPr>
            <p:ph idx="6" type="subTitle"/>
          </p:nvPr>
        </p:nvSpPr>
        <p:spPr>
          <a:xfrm>
            <a:off x="1773051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61" name="Google Shape;1361;p181"/>
          <p:cNvSpPr/>
          <p:nvPr/>
        </p:nvSpPr>
        <p:spPr>
          <a:xfrm>
            <a:off x="4715713" y="2857800"/>
            <a:ext cx="40770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181"/>
          <p:cNvSpPr txBox="1"/>
          <p:nvPr>
            <p:ph idx="7" type="title"/>
          </p:nvPr>
        </p:nvSpPr>
        <p:spPr>
          <a:xfrm>
            <a:off x="4872388" y="3068250"/>
            <a:ext cx="1221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63" name="Google Shape;1363;p181"/>
          <p:cNvSpPr txBox="1"/>
          <p:nvPr>
            <p:ph idx="8" type="subTitle"/>
          </p:nvPr>
        </p:nvSpPr>
        <p:spPr>
          <a:xfrm>
            <a:off x="6137576" y="3068250"/>
            <a:ext cx="24264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64" name="Google Shape;1364;p181"/>
          <p:cNvSpPr/>
          <p:nvPr>
            <p:ph idx="9" type="pic"/>
          </p:nvPr>
        </p:nvSpPr>
        <p:spPr>
          <a:xfrm>
            <a:off x="300282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1365" name="Google Shape;1365;p181"/>
          <p:cNvSpPr/>
          <p:nvPr>
            <p:ph idx="13" type="pic"/>
          </p:nvPr>
        </p:nvSpPr>
        <p:spPr>
          <a:xfrm>
            <a:off x="4961660" y="2147950"/>
            <a:ext cx="8445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1366" name="Google Shape;1366;p181"/>
          <p:cNvSpPr/>
          <p:nvPr>
            <p:ph idx="14" type="pic"/>
          </p:nvPr>
        </p:nvSpPr>
        <p:spPr>
          <a:xfrm>
            <a:off x="7367275" y="3798525"/>
            <a:ext cx="1272900" cy="343800"/>
          </a:xfrm>
          <a:prstGeom prst="rect">
            <a:avLst/>
          </a:prstGeom>
          <a:noFill/>
          <a:ln>
            <a:noFill/>
          </a:ln>
        </p:spPr>
      </p:sp>
      <p:sp>
        <p:nvSpPr>
          <p:cNvPr id="1367" name="Google Shape;1367;p181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68" name="Google Shape;1368;p181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69" name="Google Shape;1369;p181"/>
          <p:cNvSpPr/>
          <p:nvPr/>
        </p:nvSpPr>
        <p:spPr>
          <a:xfrm>
            <a:off x="6054329" y="1207225"/>
            <a:ext cx="2704500" cy="1434900"/>
          </a:xfrm>
          <a:prstGeom prst="roundRect">
            <a:avLst>
              <a:gd fmla="val 689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0" name="Google Shape;1370;p181"/>
          <p:cNvSpPr txBox="1"/>
          <p:nvPr>
            <p:ph idx="16" type="title"/>
          </p:nvPr>
        </p:nvSpPr>
        <p:spPr>
          <a:xfrm>
            <a:off x="6158259" y="1417675"/>
            <a:ext cx="8103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 sz="2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71" name="Google Shape;1371;p181"/>
          <p:cNvSpPr txBox="1"/>
          <p:nvPr>
            <p:ph idx="17" type="subTitle"/>
          </p:nvPr>
        </p:nvSpPr>
        <p:spPr>
          <a:xfrm>
            <a:off x="6997513" y="1417675"/>
            <a:ext cx="16095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72" name="Google Shape;1372;p181"/>
          <p:cNvSpPr/>
          <p:nvPr>
            <p:ph idx="18" type="pic"/>
          </p:nvPr>
        </p:nvSpPr>
        <p:spPr>
          <a:xfrm>
            <a:off x="7813226" y="2147950"/>
            <a:ext cx="844500" cy="343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6 boxes slide">
  <p:cSld name="1_plain slide - just footer_3_3_1_1_1_1_1_1_1"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82"/>
          <p:cNvSpPr/>
          <p:nvPr/>
        </p:nvSpPr>
        <p:spPr>
          <a:xfrm>
            <a:off x="5447525" y="202250"/>
            <a:ext cx="3567300" cy="4455900"/>
          </a:xfrm>
          <a:prstGeom prst="roundRect">
            <a:avLst>
              <a:gd fmla="val 6218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182"/>
          <p:cNvSpPr/>
          <p:nvPr/>
        </p:nvSpPr>
        <p:spPr>
          <a:xfrm>
            <a:off x="351200" y="103301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6" name="Google Shape;1376;p182"/>
          <p:cNvSpPr txBox="1"/>
          <p:nvPr>
            <p:ph type="title"/>
          </p:nvPr>
        </p:nvSpPr>
        <p:spPr>
          <a:xfrm>
            <a:off x="460200" y="121732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77" name="Google Shape;1377;p182"/>
          <p:cNvSpPr txBox="1"/>
          <p:nvPr>
            <p:ph idx="1" type="subTitle"/>
          </p:nvPr>
        </p:nvSpPr>
        <p:spPr>
          <a:xfrm>
            <a:off x="486300" y="178315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1378" name="Google Shape;1378;p182"/>
          <p:cNvSpPr/>
          <p:nvPr/>
        </p:nvSpPr>
        <p:spPr>
          <a:xfrm>
            <a:off x="3263400" y="103301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9" name="Google Shape;1379;p182"/>
          <p:cNvSpPr txBox="1"/>
          <p:nvPr>
            <p:ph idx="2" type="title"/>
          </p:nvPr>
        </p:nvSpPr>
        <p:spPr>
          <a:xfrm>
            <a:off x="3372400" y="1217325"/>
            <a:ext cx="23124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80" name="Google Shape;1380;p182"/>
          <p:cNvSpPr txBox="1"/>
          <p:nvPr>
            <p:ph idx="3" type="subTitle"/>
          </p:nvPr>
        </p:nvSpPr>
        <p:spPr>
          <a:xfrm>
            <a:off x="3398500" y="178315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1381" name="Google Shape;1381;p182"/>
          <p:cNvSpPr/>
          <p:nvPr/>
        </p:nvSpPr>
        <p:spPr>
          <a:xfrm>
            <a:off x="6175600" y="103301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p182"/>
          <p:cNvSpPr txBox="1"/>
          <p:nvPr>
            <p:ph idx="4" type="title"/>
          </p:nvPr>
        </p:nvSpPr>
        <p:spPr>
          <a:xfrm>
            <a:off x="6284600" y="121732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83" name="Google Shape;1383;p182"/>
          <p:cNvSpPr txBox="1"/>
          <p:nvPr>
            <p:ph idx="5" type="subTitle"/>
          </p:nvPr>
        </p:nvSpPr>
        <p:spPr>
          <a:xfrm>
            <a:off x="6310700" y="178315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1384" name="Google Shape;1384;p182"/>
          <p:cNvSpPr/>
          <p:nvPr/>
        </p:nvSpPr>
        <p:spPr>
          <a:xfrm>
            <a:off x="351200" y="283046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5" name="Google Shape;1385;p182"/>
          <p:cNvSpPr txBox="1"/>
          <p:nvPr>
            <p:ph idx="6" type="title"/>
          </p:nvPr>
        </p:nvSpPr>
        <p:spPr>
          <a:xfrm>
            <a:off x="460200" y="301477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86" name="Google Shape;1386;p182"/>
          <p:cNvSpPr txBox="1"/>
          <p:nvPr>
            <p:ph idx="7" type="subTitle"/>
          </p:nvPr>
        </p:nvSpPr>
        <p:spPr>
          <a:xfrm>
            <a:off x="486300" y="358060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1387" name="Google Shape;1387;p182"/>
          <p:cNvSpPr/>
          <p:nvPr/>
        </p:nvSpPr>
        <p:spPr>
          <a:xfrm>
            <a:off x="3263400" y="283046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p182"/>
          <p:cNvSpPr txBox="1"/>
          <p:nvPr>
            <p:ph idx="8" type="title"/>
          </p:nvPr>
        </p:nvSpPr>
        <p:spPr>
          <a:xfrm>
            <a:off x="3372400" y="3014775"/>
            <a:ext cx="23124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89" name="Google Shape;1389;p182"/>
          <p:cNvSpPr txBox="1"/>
          <p:nvPr>
            <p:ph idx="9" type="subTitle"/>
          </p:nvPr>
        </p:nvSpPr>
        <p:spPr>
          <a:xfrm>
            <a:off x="3398500" y="358060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1390" name="Google Shape;1390;p182"/>
          <p:cNvSpPr/>
          <p:nvPr/>
        </p:nvSpPr>
        <p:spPr>
          <a:xfrm>
            <a:off x="6175600" y="2830463"/>
            <a:ext cx="2617200" cy="1609200"/>
          </a:xfrm>
          <a:prstGeom prst="roundRect">
            <a:avLst>
              <a:gd fmla="val 12378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p182"/>
          <p:cNvSpPr txBox="1"/>
          <p:nvPr>
            <p:ph idx="13" type="title"/>
          </p:nvPr>
        </p:nvSpPr>
        <p:spPr>
          <a:xfrm>
            <a:off x="6284600" y="3014775"/>
            <a:ext cx="23385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92" name="Google Shape;1392;p182"/>
          <p:cNvSpPr txBox="1"/>
          <p:nvPr>
            <p:ph idx="14" type="subTitle"/>
          </p:nvPr>
        </p:nvSpPr>
        <p:spPr>
          <a:xfrm>
            <a:off x="6310700" y="3580600"/>
            <a:ext cx="23124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sp>
        <p:nvSpPr>
          <p:cNvPr id="1393" name="Google Shape;1393;p182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94" name="Google Shape;1394;p182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1 speaker">
  <p:cSld name="1_plain slide - just footer_3_3_1_1_1_2"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183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7" name="Google Shape;1397;p183"/>
          <p:cNvSpPr txBox="1"/>
          <p:nvPr>
            <p:ph type="title"/>
          </p:nvPr>
        </p:nvSpPr>
        <p:spPr>
          <a:xfrm>
            <a:off x="3270828" y="2960675"/>
            <a:ext cx="2602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398" name="Google Shape;1398;p183"/>
          <p:cNvSpPr txBox="1"/>
          <p:nvPr>
            <p:ph idx="1" type="subTitle"/>
          </p:nvPr>
        </p:nvSpPr>
        <p:spPr>
          <a:xfrm>
            <a:off x="3144503" y="3325939"/>
            <a:ext cx="2855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399" name="Google Shape;1399;p183"/>
          <p:cNvSpPr/>
          <p:nvPr>
            <p:ph idx="2" type="pic"/>
          </p:nvPr>
        </p:nvSpPr>
        <p:spPr>
          <a:xfrm>
            <a:off x="3880346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00" name="Google Shape;1400;p183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01" name="Google Shape;1401;p183"/>
          <p:cNvSpPr txBox="1"/>
          <p:nvPr>
            <p:ph idx="3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hin footer">
  <p:cSld name="1_white background, blue footer_2_2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9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9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7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19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2 speakers 1">
  <p:cSld name="1_plain slide - just footer_3_3_1_1_1_2_2"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84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184"/>
          <p:cNvSpPr txBox="1"/>
          <p:nvPr>
            <p:ph type="title"/>
          </p:nvPr>
        </p:nvSpPr>
        <p:spPr>
          <a:xfrm>
            <a:off x="2129430" y="2960675"/>
            <a:ext cx="2301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405" name="Google Shape;1405;p184"/>
          <p:cNvSpPr txBox="1"/>
          <p:nvPr>
            <p:ph idx="1" type="subTitle"/>
          </p:nvPr>
        </p:nvSpPr>
        <p:spPr>
          <a:xfrm>
            <a:off x="2017702" y="3325939"/>
            <a:ext cx="2525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06" name="Google Shape;1406;p184"/>
          <p:cNvSpPr/>
          <p:nvPr>
            <p:ph idx="2" type="pic"/>
          </p:nvPr>
        </p:nvSpPr>
        <p:spPr>
          <a:xfrm>
            <a:off x="2588596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07" name="Google Shape;1407;p184"/>
          <p:cNvSpPr txBox="1"/>
          <p:nvPr>
            <p:ph idx="3" type="title"/>
          </p:nvPr>
        </p:nvSpPr>
        <p:spPr>
          <a:xfrm>
            <a:off x="4814790" y="2960675"/>
            <a:ext cx="20979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408" name="Google Shape;1408;p184"/>
          <p:cNvSpPr txBox="1"/>
          <p:nvPr>
            <p:ph idx="4" type="subTitle"/>
          </p:nvPr>
        </p:nvSpPr>
        <p:spPr>
          <a:xfrm>
            <a:off x="4712952" y="3325939"/>
            <a:ext cx="23016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09" name="Google Shape;1409;p184"/>
          <p:cNvSpPr/>
          <p:nvPr>
            <p:ph idx="5" type="pic"/>
          </p:nvPr>
        </p:nvSpPr>
        <p:spPr>
          <a:xfrm>
            <a:off x="5172096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10" name="Google Shape;1410;p184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11" name="Google Shape;1411;p184"/>
          <p:cNvSpPr txBox="1"/>
          <p:nvPr>
            <p:ph idx="6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3 speakers">
  <p:cSld name="1_plain slide - just footer_3_3_1_1_1_2_1"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185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p185"/>
          <p:cNvSpPr txBox="1"/>
          <p:nvPr>
            <p:ph type="title"/>
          </p:nvPr>
        </p:nvSpPr>
        <p:spPr>
          <a:xfrm>
            <a:off x="1029515" y="2960675"/>
            <a:ext cx="20871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415" name="Google Shape;1415;p185"/>
          <p:cNvSpPr txBox="1"/>
          <p:nvPr>
            <p:ph idx="1" type="subTitle"/>
          </p:nvPr>
        </p:nvSpPr>
        <p:spPr>
          <a:xfrm>
            <a:off x="928201" y="3325939"/>
            <a:ext cx="22896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16" name="Google Shape;1416;p185"/>
          <p:cNvSpPr/>
          <p:nvPr>
            <p:ph idx="2" type="pic"/>
          </p:nvPr>
        </p:nvSpPr>
        <p:spPr>
          <a:xfrm>
            <a:off x="1381408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17" name="Google Shape;1417;p185"/>
          <p:cNvSpPr txBox="1"/>
          <p:nvPr>
            <p:ph idx="3" type="title"/>
          </p:nvPr>
        </p:nvSpPr>
        <p:spPr>
          <a:xfrm>
            <a:off x="3620811" y="2960675"/>
            <a:ext cx="1902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418" name="Google Shape;1418;p185"/>
          <p:cNvSpPr txBox="1"/>
          <p:nvPr>
            <p:ph idx="4" type="subTitle"/>
          </p:nvPr>
        </p:nvSpPr>
        <p:spPr>
          <a:xfrm>
            <a:off x="3528463" y="3325939"/>
            <a:ext cx="2087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19" name="Google Shape;1419;p185"/>
          <p:cNvSpPr/>
          <p:nvPr>
            <p:ph idx="5" type="pic"/>
          </p:nvPr>
        </p:nvSpPr>
        <p:spPr>
          <a:xfrm>
            <a:off x="3880358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20" name="Google Shape;1420;p185"/>
          <p:cNvSpPr txBox="1"/>
          <p:nvPr>
            <p:ph idx="6" type="title"/>
          </p:nvPr>
        </p:nvSpPr>
        <p:spPr>
          <a:xfrm>
            <a:off x="6119761" y="2960675"/>
            <a:ext cx="1902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Poppins Medium"/>
              <a:buNone/>
              <a:defRPr sz="15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421" name="Google Shape;1421;p185"/>
          <p:cNvSpPr txBox="1"/>
          <p:nvPr>
            <p:ph idx="7" type="subTitle"/>
          </p:nvPr>
        </p:nvSpPr>
        <p:spPr>
          <a:xfrm>
            <a:off x="6027413" y="3325939"/>
            <a:ext cx="2087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22" name="Google Shape;1422;p185"/>
          <p:cNvSpPr/>
          <p:nvPr>
            <p:ph idx="8" type="pic"/>
          </p:nvPr>
        </p:nvSpPr>
        <p:spPr>
          <a:xfrm>
            <a:off x="6379308" y="1306919"/>
            <a:ext cx="1383300" cy="138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23" name="Google Shape;1423;p185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24" name="Google Shape;1424;p185"/>
          <p:cNvSpPr txBox="1"/>
          <p:nvPr>
            <p:ph idx="9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4 speakers 1">
  <p:cSld name="1_plain slide - just footer_3_3_1_1_1_2_1_1"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186"/>
          <p:cNvSpPr/>
          <p:nvPr/>
        </p:nvSpPr>
        <p:spPr>
          <a:xfrm>
            <a:off x="146550" y="2087675"/>
            <a:ext cx="8850900" cy="2564100"/>
          </a:xfrm>
          <a:prstGeom prst="roundRect">
            <a:avLst>
              <a:gd fmla="val 581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186"/>
          <p:cNvSpPr txBox="1"/>
          <p:nvPr>
            <p:ph type="title"/>
          </p:nvPr>
        </p:nvSpPr>
        <p:spPr>
          <a:xfrm>
            <a:off x="687046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428" name="Google Shape;1428;p186"/>
          <p:cNvSpPr txBox="1"/>
          <p:nvPr>
            <p:ph idx="1" type="subTitle"/>
          </p:nvPr>
        </p:nvSpPr>
        <p:spPr>
          <a:xfrm>
            <a:off x="610096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29" name="Google Shape;1429;p186"/>
          <p:cNvSpPr/>
          <p:nvPr>
            <p:ph idx="2" type="pic"/>
          </p:nvPr>
        </p:nvSpPr>
        <p:spPr>
          <a:xfrm>
            <a:off x="925238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30" name="Google Shape;1430;p186"/>
          <p:cNvSpPr txBox="1"/>
          <p:nvPr>
            <p:ph idx="3" type="title"/>
          </p:nvPr>
        </p:nvSpPr>
        <p:spPr>
          <a:xfrm>
            <a:off x="2748621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431" name="Google Shape;1431;p186"/>
          <p:cNvSpPr txBox="1"/>
          <p:nvPr>
            <p:ph idx="4" type="subTitle"/>
          </p:nvPr>
        </p:nvSpPr>
        <p:spPr>
          <a:xfrm>
            <a:off x="2671671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32" name="Google Shape;1432;p186"/>
          <p:cNvSpPr/>
          <p:nvPr>
            <p:ph idx="5" type="pic"/>
          </p:nvPr>
        </p:nvSpPr>
        <p:spPr>
          <a:xfrm>
            <a:off x="2986813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33" name="Google Shape;1433;p186"/>
          <p:cNvSpPr txBox="1"/>
          <p:nvPr>
            <p:ph idx="6" type="title"/>
          </p:nvPr>
        </p:nvSpPr>
        <p:spPr>
          <a:xfrm>
            <a:off x="4810196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434" name="Google Shape;1434;p186"/>
          <p:cNvSpPr txBox="1"/>
          <p:nvPr>
            <p:ph idx="7" type="subTitle"/>
          </p:nvPr>
        </p:nvSpPr>
        <p:spPr>
          <a:xfrm>
            <a:off x="4733246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35" name="Google Shape;1435;p186"/>
          <p:cNvSpPr/>
          <p:nvPr>
            <p:ph idx="8" type="pic"/>
          </p:nvPr>
        </p:nvSpPr>
        <p:spPr>
          <a:xfrm>
            <a:off x="5048388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36" name="Google Shape;1436;p186"/>
          <p:cNvSpPr txBox="1"/>
          <p:nvPr>
            <p:ph idx="9" type="title"/>
          </p:nvPr>
        </p:nvSpPr>
        <p:spPr>
          <a:xfrm>
            <a:off x="6871771" y="2854928"/>
            <a:ext cx="1585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Medium"/>
              <a:buNone/>
              <a:defRPr sz="1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437" name="Google Shape;1437;p186"/>
          <p:cNvSpPr txBox="1"/>
          <p:nvPr>
            <p:ph idx="13" type="subTitle"/>
          </p:nvPr>
        </p:nvSpPr>
        <p:spPr>
          <a:xfrm>
            <a:off x="6794821" y="3220188"/>
            <a:ext cx="17391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38" name="Google Shape;1438;p186"/>
          <p:cNvSpPr/>
          <p:nvPr>
            <p:ph idx="14" type="pic"/>
          </p:nvPr>
        </p:nvSpPr>
        <p:spPr>
          <a:xfrm>
            <a:off x="7109963" y="1401675"/>
            <a:ext cx="1108800" cy="110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39" name="Google Shape;1439;p186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40" name="Google Shape;1440;p186"/>
          <p:cNvSpPr txBox="1"/>
          <p:nvPr>
            <p:ph idx="15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">
  <p:cSld name="1_plain slide - just footer_5_2_1">
    <p:bg>
      <p:bgPr>
        <a:solidFill>
          <a:srgbClr val="F4F8FB"/>
        </a:solidFill>
      </p:bgPr>
    </p:bg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87"/>
          <p:cNvSpPr/>
          <p:nvPr/>
        </p:nvSpPr>
        <p:spPr>
          <a:xfrm>
            <a:off x="606725" y="1285225"/>
            <a:ext cx="7964700" cy="3029700"/>
          </a:xfrm>
          <a:prstGeom prst="roundRect">
            <a:avLst>
              <a:gd fmla="val 5337" name="adj"/>
            </a:avLst>
          </a:prstGeom>
          <a:solidFill>
            <a:schemeClr val="lt1"/>
          </a:solidFill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187"/>
          <p:cNvSpPr txBox="1"/>
          <p:nvPr>
            <p:ph type="title"/>
          </p:nvPr>
        </p:nvSpPr>
        <p:spPr>
          <a:xfrm>
            <a:off x="840425" y="1522100"/>
            <a:ext cx="32175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444" name="Google Shape;1444;p187"/>
          <p:cNvSpPr txBox="1"/>
          <p:nvPr>
            <p:ph idx="1" type="body"/>
          </p:nvPr>
        </p:nvSpPr>
        <p:spPr>
          <a:xfrm>
            <a:off x="840425" y="2106350"/>
            <a:ext cx="3434400" cy="2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45" name="Google Shape;1445;p187"/>
          <p:cNvSpPr/>
          <p:nvPr>
            <p:ph idx="2" type="pic"/>
          </p:nvPr>
        </p:nvSpPr>
        <p:spPr>
          <a:xfrm>
            <a:off x="4501550" y="926400"/>
            <a:ext cx="3744900" cy="2988000"/>
          </a:xfrm>
          <a:prstGeom prst="roundRect">
            <a:avLst>
              <a:gd fmla="val 8734" name="adj"/>
            </a:avLst>
          </a:prstGeom>
          <a:noFill/>
          <a:ln>
            <a:noFill/>
          </a:ln>
        </p:spPr>
      </p:sp>
      <p:sp>
        <p:nvSpPr>
          <p:cNvPr id="1446" name="Google Shape;1446;p187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47" name="Google Shape;1447;p187"/>
          <p:cNvSpPr txBox="1"/>
          <p:nvPr>
            <p:ph idx="3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image 2">
  <p:cSld name="1_plain slide - just footer_5_2_1_1">
    <p:bg>
      <p:bgPr>
        <a:solidFill>
          <a:schemeClr val="lt1"/>
        </a:solidFill>
      </p:bgPr>
    </p:bg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188"/>
          <p:cNvSpPr/>
          <p:nvPr/>
        </p:nvSpPr>
        <p:spPr>
          <a:xfrm>
            <a:off x="606725" y="1285225"/>
            <a:ext cx="7964700" cy="3029700"/>
          </a:xfrm>
          <a:prstGeom prst="roundRect">
            <a:avLst>
              <a:gd fmla="val 5337" name="adj"/>
            </a:avLst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0" name="Google Shape;1450;p188"/>
          <p:cNvSpPr/>
          <p:nvPr>
            <p:ph idx="2" type="pic"/>
          </p:nvPr>
        </p:nvSpPr>
        <p:spPr>
          <a:xfrm>
            <a:off x="4501550" y="926400"/>
            <a:ext cx="3744900" cy="2988000"/>
          </a:xfrm>
          <a:prstGeom prst="roundRect">
            <a:avLst>
              <a:gd fmla="val 7205" name="adj"/>
            </a:avLst>
          </a:prstGeom>
          <a:noFill/>
          <a:ln>
            <a:noFill/>
          </a:ln>
          <a:effectLst>
            <a:outerShdw blurRad="128588" rotWithShape="0" algn="bl" dir="3000000" dist="28575">
              <a:srgbClr val="B6BBD6">
                <a:alpha val="51000"/>
              </a:srgbClr>
            </a:outerShdw>
          </a:effectLst>
        </p:spPr>
      </p:sp>
      <p:sp>
        <p:nvSpPr>
          <p:cNvPr id="1451" name="Google Shape;1451;p188"/>
          <p:cNvSpPr txBox="1"/>
          <p:nvPr>
            <p:ph type="title"/>
          </p:nvPr>
        </p:nvSpPr>
        <p:spPr>
          <a:xfrm>
            <a:off x="840425" y="1522100"/>
            <a:ext cx="32175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452" name="Google Shape;1452;p188"/>
          <p:cNvSpPr txBox="1"/>
          <p:nvPr>
            <p:ph idx="1" type="body"/>
          </p:nvPr>
        </p:nvSpPr>
        <p:spPr>
          <a:xfrm>
            <a:off x="840425" y="2106350"/>
            <a:ext cx="3495300" cy="2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53" name="Google Shape;1453;p188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54" name="Google Shape;1454;p188"/>
          <p:cNvSpPr txBox="1"/>
          <p:nvPr>
            <p:ph idx="3"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hank you slide">
  <p:cSld name="1_plain slide - just footer_1_5_3">
    <p:bg>
      <p:bgPr>
        <a:solidFill>
          <a:schemeClr val="accent2"/>
        </a:solidFill>
      </p:bgPr>
    </p:bg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6" name="Google Shape;1456;p189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405475" y="1891514"/>
            <a:ext cx="1294774" cy="4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300" y="369700"/>
            <a:ext cx="5097974" cy="440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8" name="Google Shape;1458;p189"/>
          <p:cNvSpPr txBox="1"/>
          <p:nvPr/>
        </p:nvSpPr>
        <p:spPr>
          <a:xfrm>
            <a:off x="297825" y="2444275"/>
            <a:ext cx="2938200" cy="7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Thank You</a:t>
            </a:r>
            <a:endParaRPr sz="4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9" name="Google Shape;1459;p18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">
  <p:cSld name="1_plain slide - just footer_4"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19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190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3" name="Google Shape;1463;p1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4" name="Google Shape;1464;p190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5" name="Google Shape;1465;p190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190"/>
          <p:cNvSpPr/>
          <p:nvPr/>
        </p:nvSpPr>
        <p:spPr>
          <a:xfrm>
            <a:off x="200" y="915800"/>
            <a:ext cx="9144000" cy="3924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190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8" name="Google Shape;1468;p190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69" name="Google Shape;1469;p190"/>
          <p:cNvSpPr txBox="1"/>
          <p:nvPr>
            <p:ph idx="1" type="body"/>
          </p:nvPr>
        </p:nvSpPr>
        <p:spPr>
          <a:xfrm>
            <a:off x="346400" y="15785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1_plain slide - just footer_7"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91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191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3" name="Google Shape;1473;p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Google Shape;1474;p191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5" name="Google Shape;1475;p191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p191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Google Shape;1477;p191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78" name="Google Shape;1478;p191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ide 1">
  <p:cSld name="1_plain slide - just footer_4_2"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192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1" name="Google Shape;1481;p192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2" name="Google Shape;1482;p1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192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4" name="Google Shape;1484;p192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5" name="Google Shape;1485;p192"/>
          <p:cNvSpPr/>
          <p:nvPr/>
        </p:nvSpPr>
        <p:spPr>
          <a:xfrm>
            <a:off x="200" y="0"/>
            <a:ext cx="9144000" cy="48399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86" name="Google Shape;1486;p192"/>
          <p:cNvGrpSpPr/>
          <p:nvPr/>
        </p:nvGrpSpPr>
        <p:grpSpPr>
          <a:xfrm>
            <a:off x="393625" y="712025"/>
            <a:ext cx="8344739" cy="3369653"/>
            <a:chOff x="730809" y="862174"/>
            <a:chExt cx="2513400" cy="3740734"/>
          </a:xfrm>
        </p:grpSpPr>
        <p:sp>
          <p:nvSpPr>
            <p:cNvPr id="1487" name="Google Shape;1487;p192"/>
            <p:cNvSpPr/>
            <p:nvPr/>
          </p:nvSpPr>
          <p:spPr>
            <a:xfrm>
              <a:off x="730809" y="862174"/>
              <a:ext cx="2513400" cy="36858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t/>
              </a:r>
              <a:endParaRPr b="0" i="0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8" name="Google Shape;1488;p192"/>
            <p:cNvSpPr/>
            <p:nvPr/>
          </p:nvSpPr>
          <p:spPr>
            <a:xfrm>
              <a:off x="730809" y="4548008"/>
              <a:ext cx="2513400" cy="54900"/>
            </a:xfrm>
            <a:prstGeom prst="rect">
              <a:avLst/>
            </a:prstGeom>
            <a:solidFill>
              <a:srgbClr val="3C40FD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t/>
              </a:r>
              <a:endParaRPr b="0" i="0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89" name="Google Shape;1489;p192"/>
          <p:cNvSpPr/>
          <p:nvPr/>
        </p:nvSpPr>
        <p:spPr>
          <a:xfrm>
            <a:off x="992682" y="558575"/>
            <a:ext cx="419954" cy="329936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192"/>
          <p:cNvSpPr txBox="1"/>
          <p:nvPr>
            <p:ph type="title"/>
          </p:nvPr>
        </p:nvSpPr>
        <p:spPr>
          <a:xfrm>
            <a:off x="815425" y="1290350"/>
            <a:ext cx="7545000" cy="19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1" name="Google Shape;1491;p192"/>
          <p:cNvSpPr txBox="1"/>
          <p:nvPr>
            <p:ph idx="1" type="subTitle"/>
          </p:nvPr>
        </p:nvSpPr>
        <p:spPr>
          <a:xfrm>
            <a:off x="824400" y="3373750"/>
            <a:ext cx="39069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FD"/>
              </a:buClr>
              <a:buSzPts val="1100"/>
              <a:buFont typeface="Poppins"/>
              <a:buNone/>
              <a:defRPr sz="1100">
                <a:solidFill>
                  <a:srgbClr val="3C40F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 2">
  <p:cSld name="1_plain slide - just footer_3_1_3"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193"/>
          <p:cNvSpPr/>
          <p:nvPr/>
        </p:nvSpPr>
        <p:spPr>
          <a:xfrm>
            <a:off x="4572875" y="926100"/>
            <a:ext cx="4571400" cy="39186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193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5" name="Google Shape;1495;p193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6" name="Google Shape;1496;p1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193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8" name="Google Shape;1498;p193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Google Shape;1499;p193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193"/>
          <p:cNvSpPr txBox="1"/>
          <p:nvPr>
            <p:ph type="title"/>
          </p:nvPr>
        </p:nvSpPr>
        <p:spPr>
          <a:xfrm>
            <a:off x="349125" y="243825"/>
            <a:ext cx="78768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01" name="Google Shape;1501;p193"/>
          <p:cNvSpPr txBox="1"/>
          <p:nvPr>
            <p:ph idx="1" type="body"/>
          </p:nvPr>
        </p:nvSpPr>
        <p:spPr>
          <a:xfrm>
            <a:off x="4874675" y="1138025"/>
            <a:ext cx="39861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02" name="Google Shape;1502;p193"/>
          <p:cNvSpPr txBox="1"/>
          <p:nvPr>
            <p:ph idx="2" type="body"/>
          </p:nvPr>
        </p:nvSpPr>
        <p:spPr>
          <a:xfrm>
            <a:off x="343500" y="1138025"/>
            <a:ext cx="39861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plain slide - just footer 2">
  <p:cSld name="1_plain slide - just footer_1_3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0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7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20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">
  <p:cSld name="1_plain slide - just footer_5_2"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94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5" name="Google Shape;1505;p194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6" name="Google Shape;1506;p1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194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8" name="Google Shape;1508;p194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9" name="Google Shape;1509;p194"/>
          <p:cNvSpPr/>
          <p:nvPr/>
        </p:nvSpPr>
        <p:spPr>
          <a:xfrm>
            <a:off x="200" y="2423900"/>
            <a:ext cx="9144000" cy="24159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194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194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12" name="Google Shape;1512;p194"/>
          <p:cNvSpPr txBox="1"/>
          <p:nvPr>
            <p:ph idx="1" type="body"/>
          </p:nvPr>
        </p:nvSpPr>
        <p:spPr>
          <a:xfrm>
            <a:off x="346400" y="1007625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13" name="Google Shape;1513;p194"/>
          <p:cNvSpPr txBox="1"/>
          <p:nvPr>
            <p:ph idx="2" type="body"/>
          </p:nvPr>
        </p:nvSpPr>
        <p:spPr>
          <a:xfrm>
            <a:off x="346400" y="2725350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 1">
  <p:cSld name="1_plain slide - just footer_8"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195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6" name="Google Shape;1516;p195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7" name="Google Shape;1517;p1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8" name="Google Shape;1518;p195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9" name="Google Shape;1519;p195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0" name="Google Shape;1520;p195"/>
          <p:cNvSpPr/>
          <p:nvPr/>
        </p:nvSpPr>
        <p:spPr>
          <a:xfrm>
            <a:off x="200" y="915800"/>
            <a:ext cx="9144000" cy="3924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195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195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23" name="Google Shape;1523;p195"/>
          <p:cNvSpPr txBox="1"/>
          <p:nvPr>
            <p:ph idx="1" type="body"/>
          </p:nvPr>
        </p:nvSpPr>
        <p:spPr>
          <a:xfrm>
            <a:off x="346400" y="15785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1_plain slide - just footer_2"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196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6" name="Google Shape;1526;p196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7" name="Google Shape;1527;p1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8" name="Google Shape;1528;p196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9" name="Google Shape;1529;p196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0" name="Google Shape;1530;p196"/>
          <p:cNvSpPr/>
          <p:nvPr/>
        </p:nvSpPr>
        <p:spPr>
          <a:xfrm>
            <a:off x="200" y="2419425"/>
            <a:ext cx="9144000" cy="2420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196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None/>
              <a:defRPr b="1" sz="31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">
  <p:cSld name="1_white background, blue footer_2"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97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4" name="Google Shape;1534;p197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5" name="Google Shape;1535;p197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6" name="Google Shape;1536;p197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7" name="Google Shape;1537;p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p197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9" name="Google Shape;1539;p197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8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side color - vertical">
  <p:cSld name="1_plain slide - just footer_6_2"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98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2" name="Google Shape;1542;p198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3" name="Google Shape;1543;p1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4" name="Google Shape;1544;p198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5" name="Google Shape;1545;p198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6" name="Google Shape;1546;p198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198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48" name="Google Shape;1548;p198"/>
          <p:cNvSpPr txBox="1"/>
          <p:nvPr>
            <p:ph idx="1" type="body"/>
          </p:nvPr>
        </p:nvSpPr>
        <p:spPr>
          <a:xfrm>
            <a:off x="346400" y="982700"/>
            <a:ext cx="55992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49" name="Google Shape;1549;p198"/>
          <p:cNvSpPr/>
          <p:nvPr/>
        </p:nvSpPr>
        <p:spPr>
          <a:xfrm>
            <a:off x="6485650" y="0"/>
            <a:ext cx="2658300" cy="4845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198"/>
          <p:cNvSpPr txBox="1"/>
          <p:nvPr>
            <p:ph idx="2" type="body"/>
          </p:nvPr>
        </p:nvSpPr>
        <p:spPr>
          <a:xfrm>
            <a:off x="6711650" y="982700"/>
            <a:ext cx="22896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">
  <p:cSld name="1_plain slide - just footer_3_5"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99"/>
          <p:cNvSpPr/>
          <p:nvPr/>
        </p:nvSpPr>
        <p:spPr>
          <a:xfrm>
            <a:off x="3277175" y="0"/>
            <a:ext cx="5867100" cy="4837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19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4" name="Google Shape;1554;p199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5" name="Google Shape;1555;p1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199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7" name="Google Shape;1557;p199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8" name="Google Shape;1558;p199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199"/>
          <p:cNvSpPr txBox="1"/>
          <p:nvPr>
            <p:ph type="title"/>
          </p:nvPr>
        </p:nvSpPr>
        <p:spPr>
          <a:xfrm>
            <a:off x="349125" y="243825"/>
            <a:ext cx="27156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60" name="Google Shape;1560;p199"/>
          <p:cNvSpPr txBox="1"/>
          <p:nvPr>
            <p:ph idx="1" type="body"/>
          </p:nvPr>
        </p:nvSpPr>
        <p:spPr>
          <a:xfrm>
            <a:off x="3773900" y="243825"/>
            <a:ext cx="5086800" cy="42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 2">
  <p:cSld name="1_plain slide - just footer_9"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20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3" name="Google Shape;1563;p200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4" name="Google Shape;1564;p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Google Shape;1565;p200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6" name="Google Shape;1566;p200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7" name="Google Shape;1567;p200"/>
          <p:cNvSpPr/>
          <p:nvPr/>
        </p:nvSpPr>
        <p:spPr>
          <a:xfrm>
            <a:off x="200" y="915800"/>
            <a:ext cx="9144000" cy="3924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200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200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70" name="Google Shape;1570;p200"/>
          <p:cNvSpPr txBox="1"/>
          <p:nvPr>
            <p:ph idx="1" type="body"/>
          </p:nvPr>
        </p:nvSpPr>
        <p:spPr>
          <a:xfrm>
            <a:off x="346400" y="15785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 3">
  <p:cSld name="1_plain slide - just footer_10"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01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3" name="Google Shape;1573;p201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4" name="Google Shape;1574;p2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5" name="Google Shape;1575;p201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6" name="Google Shape;1576;p201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7" name="Google Shape;1577;p201"/>
          <p:cNvSpPr/>
          <p:nvPr/>
        </p:nvSpPr>
        <p:spPr>
          <a:xfrm>
            <a:off x="200" y="915800"/>
            <a:ext cx="9144000" cy="3924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8" name="Google Shape;1578;p201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9" name="Google Shape;1579;p201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80" name="Google Shape;1580;p201"/>
          <p:cNvSpPr txBox="1"/>
          <p:nvPr>
            <p:ph idx="1" type="body"/>
          </p:nvPr>
        </p:nvSpPr>
        <p:spPr>
          <a:xfrm>
            <a:off x="346400" y="15785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side color - vertical 1">
  <p:cSld name="1_plain slide - just footer_6_3"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202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3" name="Google Shape;1583;p202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4" name="Google Shape;1584;p2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5" name="Google Shape;1585;p202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6" name="Google Shape;1586;p202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7" name="Google Shape;1587;p202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202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89" name="Google Shape;1589;p202"/>
          <p:cNvSpPr txBox="1"/>
          <p:nvPr>
            <p:ph idx="1" type="body"/>
          </p:nvPr>
        </p:nvSpPr>
        <p:spPr>
          <a:xfrm>
            <a:off x="346400" y="982700"/>
            <a:ext cx="55992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90" name="Google Shape;1590;p202"/>
          <p:cNvSpPr/>
          <p:nvPr/>
        </p:nvSpPr>
        <p:spPr>
          <a:xfrm>
            <a:off x="6485650" y="0"/>
            <a:ext cx="2658300" cy="4845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1" name="Google Shape;1591;p202"/>
          <p:cNvSpPr txBox="1"/>
          <p:nvPr>
            <p:ph idx="2" type="body"/>
          </p:nvPr>
        </p:nvSpPr>
        <p:spPr>
          <a:xfrm>
            <a:off x="6711650" y="982700"/>
            <a:ext cx="22896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1">
  <p:cSld name="CUSTOM_1"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3" name="Google Shape;1593;p2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4" name="Google Shape;1594;p203"/>
          <p:cNvSpPr txBox="1"/>
          <p:nvPr>
            <p:ph type="title"/>
          </p:nvPr>
        </p:nvSpPr>
        <p:spPr>
          <a:xfrm>
            <a:off x="367400" y="1908125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95" name="Google Shape;1595;p2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1392589"/>
            <a:ext cx="1294776" cy="42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 1 1">
  <p:cSld name="4 - simple title &amp; text - circle bullet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9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305991" y="850709"/>
            <a:ext cx="87147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-2984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1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4A3E8"/>
              </a:buClr>
              <a:buSzPts val="1100"/>
              <a:buFont typeface="Calibri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9D0EC"/>
              </a:buClr>
              <a:buSzPts val="9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CE6EE"/>
              </a:buClr>
              <a:buSzPts val="9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5D69E3"/>
              </a:buClr>
              <a:buSzPts val="9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1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7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p21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">
  <p:cSld name="1_white background, blue footer_2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2"/>
          <p:cNvSpPr txBox="1"/>
          <p:nvPr>
            <p:ph type="title"/>
          </p:nvPr>
        </p:nvSpPr>
        <p:spPr>
          <a:xfrm>
            <a:off x="306000" y="1"/>
            <a:ext cx="6995700" cy="7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200"/>
              <a:buFont typeface="Poppins"/>
              <a:buNone/>
              <a:defRPr b="1" i="0" sz="2200" u="none" cap="none" strike="noStrike">
                <a:solidFill>
                  <a:srgbClr val="0C0C0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22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2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7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22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 - thank you slide">
  <p:cSld name="1_Home 1s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002" y="0"/>
            <a:ext cx="91479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1">
  <p:cSld name="1_white background, blue footer_2_3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200"/>
              <a:buFont typeface="Poppins"/>
              <a:buNone/>
              <a:defRPr b="1" i="0" sz="2200" u="none" cap="none" strike="noStrike">
                <a:solidFill>
                  <a:srgbClr val="0C0C0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1" name="Google Shape;121;p24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4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7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24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- dramatic slide version 2">
  <p:cSld name="CUSTOM_2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2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/>
          <p:nvPr/>
        </p:nvSpPr>
        <p:spPr>
          <a:xfrm>
            <a:off x="6199425" y="2938111"/>
            <a:ext cx="1082100" cy="1677300"/>
          </a:xfrm>
          <a:prstGeom prst="parallelogram">
            <a:avLst>
              <a:gd fmla="val 25000" name="adj"/>
            </a:avLst>
          </a:prstGeom>
          <a:gradFill>
            <a:gsLst>
              <a:gs pos="0">
                <a:srgbClr val="5D69E3"/>
              </a:gs>
              <a:gs pos="36000">
                <a:srgbClr val="5D69E3"/>
              </a:gs>
              <a:gs pos="100000">
                <a:srgbClr val="6CE6EE"/>
              </a:gs>
            </a:gsLst>
            <a:lin ang="1620003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5"/>
          <p:cNvSpPr/>
          <p:nvPr/>
        </p:nvSpPr>
        <p:spPr>
          <a:xfrm>
            <a:off x="6115050" y="2938112"/>
            <a:ext cx="1082100" cy="1677300"/>
          </a:xfrm>
          <a:prstGeom prst="parallelogram">
            <a:avLst>
              <a:gd fmla="val 25000" name="adj"/>
            </a:avLst>
          </a:prstGeom>
          <a:solidFill>
            <a:srgbClr val="1A2241"/>
          </a:solidFill>
          <a:ln cap="flat" cmpd="sng" w="12700">
            <a:solidFill>
              <a:srgbClr val="20206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/>
          <p:nvPr/>
        </p:nvSpPr>
        <p:spPr>
          <a:xfrm>
            <a:off x="2510" y="2938112"/>
            <a:ext cx="6833700" cy="1677300"/>
          </a:xfrm>
          <a:prstGeom prst="rect">
            <a:avLst/>
          </a:prstGeom>
          <a:solidFill>
            <a:srgbClr val="1A22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2625" y="132050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 txBox="1"/>
          <p:nvPr>
            <p:ph type="title"/>
          </p:nvPr>
        </p:nvSpPr>
        <p:spPr>
          <a:xfrm>
            <a:off x="353375" y="3188175"/>
            <a:ext cx="6368400" cy="116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2">
  <p:cSld name="1_white background, blue footer_2_4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200"/>
              <a:buFont typeface="Poppins"/>
              <a:buNone/>
              <a:defRPr b="1" i="0" sz="2200" u="none" cap="none" strike="noStrike">
                <a:solidFill>
                  <a:srgbClr val="0C0C0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Poppins"/>
              <a:buNone/>
              <a:defRPr i="0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5" name="Google Shape;135;p26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6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26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type="title"/>
          </p:nvPr>
        </p:nvSpPr>
        <p:spPr>
          <a:xfrm>
            <a:off x="395150" y="-3"/>
            <a:ext cx="6639900" cy="7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  <a:defRPr b="1">
                <a:solidFill>
                  <a:srgbClr val="00000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7"/>
          <p:cNvSpPr txBox="1"/>
          <p:nvPr>
            <p:ph idx="1" type="body"/>
          </p:nvPr>
        </p:nvSpPr>
        <p:spPr>
          <a:xfrm>
            <a:off x="286941" y="1275743"/>
            <a:ext cx="8235600" cy="30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83ADF"/>
              </a:buClr>
              <a:buSzPts val="21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83ADF"/>
              </a:buClr>
              <a:buSzPts val="1800"/>
              <a:buChar char="○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83ADF"/>
              </a:buClr>
              <a:buSzPts val="15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83ADF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83ADF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4" name="Google Shape;144;p27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7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7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7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3">
  <p:cSld name="1_white background, blue footer_2_5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28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8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8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28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4">
  <p:cSld name="1_white background, blue footer_2_6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29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9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9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9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29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plain slide - just footer 3">
  <p:cSld name="1_plain slide - just footer_1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0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7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0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30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0"/>
          <p:cNvSpPr/>
          <p:nvPr/>
        </p:nvSpPr>
        <p:spPr>
          <a:xfrm>
            <a:off x="200" y="1370700"/>
            <a:ext cx="9144000" cy="34692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0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0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" name="Google Shape;175;p30"/>
          <p:cNvSpPr txBox="1"/>
          <p:nvPr>
            <p:ph idx="1" type="body"/>
          </p:nvPr>
        </p:nvSpPr>
        <p:spPr>
          <a:xfrm>
            <a:off x="346400" y="1578575"/>
            <a:ext cx="8370900" cy="30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66% color - vertical">
  <p:cSld name="1_plain slide - just footer_3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/>
          <p:nvPr/>
        </p:nvSpPr>
        <p:spPr>
          <a:xfrm>
            <a:off x="3277175" y="0"/>
            <a:ext cx="5867100" cy="48378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1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1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31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1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1"/>
          <p:cNvSpPr txBox="1"/>
          <p:nvPr>
            <p:ph type="title"/>
          </p:nvPr>
        </p:nvSpPr>
        <p:spPr>
          <a:xfrm>
            <a:off x="349125" y="243825"/>
            <a:ext cx="27156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3773900" y="243825"/>
            <a:ext cx="5086800" cy="42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simple title &amp; text - circle bullets 9 1 1">
  <p:cSld name="1_white background, blue footer_8_1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2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32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2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2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Main clear slide">
  <p:cSld name="1_plain slide - just footer_7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3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3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33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3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3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346400" y="10451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50% color - horizontal">
  <p:cSld name="1_plain slide - just footer_5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4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4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" name="Google Shape;208;p34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4"/>
          <p:cNvSpPr/>
          <p:nvPr/>
        </p:nvSpPr>
        <p:spPr>
          <a:xfrm>
            <a:off x="200" y="2423900"/>
            <a:ext cx="9144000" cy="24159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4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4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" name="Google Shape;212;p34"/>
          <p:cNvSpPr txBox="1"/>
          <p:nvPr>
            <p:ph idx="1" type="body"/>
          </p:nvPr>
        </p:nvSpPr>
        <p:spPr>
          <a:xfrm>
            <a:off x="346400" y="1007625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3" name="Google Shape;213;p34"/>
          <p:cNvSpPr txBox="1"/>
          <p:nvPr>
            <p:ph idx="2" type="body"/>
          </p:nvPr>
        </p:nvSpPr>
        <p:spPr>
          <a:xfrm>
            <a:off x="346400" y="2725350"/>
            <a:ext cx="83709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">
  <p:cSld name="1_plain slide - just footer_8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5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5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" name="Google Shape;219;p35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5"/>
          <p:cNvSpPr/>
          <p:nvPr/>
        </p:nvSpPr>
        <p:spPr>
          <a:xfrm>
            <a:off x="200" y="1227625"/>
            <a:ext cx="9144000" cy="36123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5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5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3" name="Google Shape;223;p35"/>
          <p:cNvSpPr txBox="1"/>
          <p:nvPr>
            <p:ph idx="1" type="body"/>
          </p:nvPr>
        </p:nvSpPr>
        <p:spPr>
          <a:xfrm>
            <a:off x="346400" y="15785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 1">
  <p:cSld name="1_plain slide - just footer_9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6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6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36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6"/>
          <p:cNvSpPr/>
          <p:nvPr/>
        </p:nvSpPr>
        <p:spPr>
          <a:xfrm>
            <a:off x="200" y="1227625"/>
            <a:ext cx="9144000" cy="36123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6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6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3" name="Google Shape;233;p36"/>
          <p:cNvSpPr txBox="1"/>
          <p:nvPr>
            <p:ph idx="1" type="body"/>
          </p:nvPr>
        </p:nvSpPr>
        <p:spPr>
          <a:xfrm>
            <a:off x="346400" y="15785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 2">
  <p:cSld name="1_plain slide - just footer_10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7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7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" name="Google Shape;239;p37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7"/>
          <p:cNvSpPr/>
          <p:nvPr/>
        </p:nvSpPr>
        <p:spPr>
          <a:xfrm>
            <a:off x="200" y="1227625"/>
            <a:ext cx="9144000" cy="36123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7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7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3" name="Google Shape;243;p37"/>
          <p:cNvSpPr txBox="1"/>
          <p:nvPr>
            <p:ph idx="1" type="body"/>
          </p:nvPr>
        </p:nvSpPr>
        <p:spPr>
          <a:xfrm>
            <a:off x="346400" y="15785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text and side-image">
  <p:cSld name="1_white background, blue footer_1_1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8"/>
          <p:cNvSpPr txBox="1"/>
          <p:nvPr>
            <p:ph type="title"/>
          </p:nvPr>
        </p:nvSpPr>
        <p:spPr>
          <a:xfrm>
            <a:off x="305998" y="175300"/>
            <a:ext cx="54522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7" name="Google Shape;247;p38"/>
          <p:cNvSpPr txBox="1"/>
          <p:nvPr>
            <p:ph idx="1" type="body"/>
          </p:nvPr>
        </p:nvSpPr>
        <p:spPr>
          <a:xfrm>
            <a:off x="305997" y="850700"/>
            <a:ext cx="5452200" cy="3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4A3E8"/>
              </a:buClr>
              <a:buSzPts val="1400"/>
              <a:buFont typeface="Calibri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9D0EC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CE6EE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5D69E3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8" name="Google Shape;248;p38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8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38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8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5">
  <p:cSld name="1_white background, blue footer_2_7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Google Shape;254;p39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9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9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9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9" name="Google Shape;259;p39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6">
  <p:cSld name="1_white background, blue footer_2_8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p40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40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40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0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40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7">
  <p:cSld name="1_white background, blue footer_2_9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0" name="Google Shape;270;p41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41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41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1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5" name="Google Shape;275;p41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8">
  <p:cSld name="1_white background, blue footer_2_10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8" name="Google Shape;278;p42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2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2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2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42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9">
  <p:cSld name="1_white background, blue footer_2_11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3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6" name="Google Shape;286;p43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3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3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3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43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10">
  <p:cSld name="1_white background, blue footer_2_12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4" name="Google Shape;294;p44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4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4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4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9" name="Google Shape;299;p44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"/>
          <p:cNvSpPr txBox="1"/>
          <p:nvPr/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5"/>
          <p:cNvSpPr/>
          <p:nvPr/>
        </p:nvSpPr>
        <p:spPr>
          <a:xfrm>
            <a:off x="0" y="4909500"/>
            <a:ext cx="9144000" cy="2340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45"/>
          <p:cNvSpPr txBox="1"/>
          <p:nvPr/>
        </p:nvSpPr>
        <p:spPr>
          <a:xfrm>
            <a:off x="6963155" y="488169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975" y="4966972"/>
            <a:ext cx="368700" cy="12280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5"/>
          <p:cNvSpPr txBox="1"/>
          <p:nvPr/>
        </p:nvSpPr>
        <p:spPr>
          <a:xfrm>
            <a:off x="496056" y="4936823"/>
            <a:ext cx="134100" cy="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p45"/>
          <p:cNvSpPr txBox="1"/>
          <p:nvPr/>
        </p:nvSpPr>
        <p:spPr>
          <a:xfrm>
            <a:off x="7578200" y="4923107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7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7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5"/>
          <p:cNvSpPr/>
          <p:nvPr/>
        </p:nvSpPr>
        <p:spPr>
          <a:xfrm>
            <a:off x="1787475" y="880275"/>
            <a:ext cx="1149750" cy="646725"/>
          </a:xfrm>
          <a:custGeom>
            <a:rect b="b" l="l" r="r" t="t"/>
            <a:pathLst>
              <a:path extrusionOk="0" h="25869" w="45990">
                <a:moveTo>
                  <a:pt x="0" y="12575"/>
                </a:moveTo>
                <a:lnTo>
                  <a:pt x="17606" y="25869"/>
                </a:lnTo>
                <a:lnTo>
                  <a:pt x="27307" y="22276"/>
                </a:lnTo>
                <a:lnTo>
                  <a:pt x="44912" y="12216"/>
                </a:lnTo>
                <a:lnTo>
                  <a:pt x="45990" y="2515"/>
                </a:lnTo>
                <a:lnTo>
                  <a:pt x="33055" y="0"/>
                </a:lnTo>
                <a:lnTo>
                  <a:pt x="4671" y="25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split slide">
  <p:cSld name="25_Custom Layout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6"/>
          <p:cNvSpPr/>
          <p:nvPr/>
        </p:nvSpPr>
        <p:spPr>
          <a:xfrm>
            <a:off x="4558553" y="0"/>
            <a:ext cx="4585500" cy="51435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6"/>
          <p:cNvSpPr txBox="1"/>
          <p:nvPr>
            <p:ph idx="12" type="sldNum"/>
          </p:nvPr>
        </p:nvSpPr>
        <p:spPr>
          <a:xfrm>
            <a:off x="7415784" y="4767263"/>
            <a:ext cx="160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1" name="Google Shape;311;p46"/>
          <p:cNvSpPr txBox="1"/>
          <p:nvPr>
            <p:ph idx="1" type="body"/>
          </p:nvPr>
        </p:nvSpPr>
        <p:spPr>
          <a:xfrm>
            <a:off x="4884715" y="598394"/>
            <a:ext cx="4030800" cy="41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302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600"/>
              <a:buFont typeface="Calibri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4A3E8"/>
              </a:buClr>
              <a:buSzPts val="1400"/>
              <a:buFont typeface="Calibri"/>
              <a:buChar char="•"/>
              <a:defRPr b="0" i="0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9D0EC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6CE6EE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5D69E3"/>
              </a:buClr>
              <a:buSzPts val="1200"/>
              <a:buFont typeface="Calibri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2" name="Google Shape;312;p46"/>
          <p:cNvSpPr txBox="1"/>
          <p:nvPr>
            <p:ph idx="2" type="sldNum"/>
          </p:nvPr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3" name="Google Shape;313;p46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46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32821" y="169875"/>
            <a:ext cx="1287652" cy="2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11">
  <p:cSld name="1_white background, blue footer_2_13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8" name="Google Shape;318;p47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7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7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7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" name="Google Shape;323;p47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1_plain slide - just footer_2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8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8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9" name="Google Shape;329;p48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8"/>
          <p:cNvSpPr/>
          <p:nvPr/>
        </p:nvSpPr>
        <p:spPr>
          <a:xfrm>
            <a:off x="200" y="2419425"/>
            <a:ext cx="9144000" cy="24204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8"/>
          <p:cNvSpPr txBox="1"/>
          <p:nvPr>
            <p:ph type="title"/>
          </p:nvPr>
        </p:nvSpPr>
        <p:spPr>
          <a:xfrm>
            <a:off x="1048100" y="2066664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None/>
              <a:defRPr b="1" sz="31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12">
  <p:cSld name="1_white background, blue footer_2_14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49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9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49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9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49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75% color - horizontal 3">
  <p:cSld name="1_plain slide - just footer_11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50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0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5" name="Google Shape;345;p50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50"/>
          <p:cNvSpPr/>
          <p:nvPr/>
        </p:nvSpPr>
        <p:spPr>
          <a:xfrm>
            <a:off x="200" y="915800"/>
            <a:ext cx="9144000" cy="3924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50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0"/>
          <p:cNvSpPr txBox="1"/>
          <p:nvPr>
            <p:ph type="title"/>
          </p:nvPr>
        </p:nvSpPr>
        <p:spPr>
          <a:xfrm>
            <a:off x="349125" y="243825"/>
            <a:ext cx="7048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b="1" sz="22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9" name="Google Shape;349;p50"/>
          <p:cNvSpPr txBox="1"/>
          <p:nvPr>
            <p:ph idx="1" type="body"/>
          </p:nvPr>
        </p:nvSpPr>
        <p:spPr>
          <a:xfrm>
            <a:off x="346400" y="157857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ilder 1">
  <p:cSld name="1_plain slide - just footer_1_4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407414"/>
            <a:ext cx="1294776" cy="4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1"/>
          <p:cNvSpPr txBox="1"/>
          <p:nvPr>
            <p:ph type="title"/>
          </p:nvPr>
        </p:nvSpPr>
        <p:spPr>
          <a:xfrm>
            <a:off x="367400" y="922950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4" name="Google Shape;354;p51"/>
          <p:cNvSpPr txBox="1"/>
          <p:nvPr>
            <p:ph idx="1" type="subTitle"/>
          </p:nvPr>
        </p:nvSpPr>
        <p:spPr>
          <a:xfrm>
            <a:off x="389775" y="2196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ilder 3">
  <p:cSld name="1_plain slide - just footer_1_4_1_1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2"/>
          <p:cNvSpPr txBox="1"/>
          <p:nvPr>
            <p:ph type="title"/>
          </p:nvPr>
        </p:nvSpPr>
        <p:spPr>
          <a:xfrm>
            <a:off x="367400" y="922950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8" name="Google Shape;358;p52"/>
          <p:cNvSpPr txBox="1"/>
          <p:nvPr>
            <p:ph idx="1" type="subTitle"/>
          </p:nvPr>
        </p:nvSpPr>
        <p:spPr>
          <a:xfrm>
            <a:off x="389775" y="2196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ilder 2">
  <p:cSld name="1_plain slide - just footer_1_4_1_2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3"/>
          <p:cNvSpPr/>
          <p:nvPr/>
        </p:nvSpPr>
        <p:spPr>
          <a:xfrm>
            <a:off x="200" y="0"/>
            <a:ext cx="9144000" cy="51435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1700" y="518450"/>
            <a:ext cx="8222299" cy="462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407414"/>
            <a:ext cx="1294776" cy="4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3"/>
          <p:cNvSpPr txBox="1"/>
          <p:nvPr>
            <p:ph type="title"/>
          </p:nvPr>
        </p:nvSpPr>
        <p:spPr>
          <a:xfrm>
            <a:off x="367400" y="922950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4" name="Google Shape;364;p53"/>
          <p:cNvSpPr txBox="1"/>
          <p:nvPr>
            <p:ph idx="1" type="subTitle"/>
          </p:nvPr>
        </p:nvSpPr>
        <p:spPr>
          <a:xfrm>
            <a:off x="389775" y="2196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ide">
  <p:cSld name="1_plain slide - just footer_4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4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54"/>
          <p:cNvSpPr txBox="1"/>
          <p:nvPr/>
        </p:nvSpPr>
        <p:spPr>
          <a:xfrm>
            <a:off x="8665725" y="4889905"/>
            <a:ext cx="3549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7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862" y="4933720"/>
            <a:ext cx="404675" cy="1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4"/>
          <p:cNvSpPr txBox="1"/>
          <p:nvPr/>
        </p:nvSpPr>
        <p:spPr>
          <a:xfrm>
            <a:off x="48812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0" name="Google Shape;370;p54"/>
          <p:cNvSpPr txBox="1"/>
          <p:nvPr/>
        </p:nvSpPr>
        <p:spPr>
          <a:xfrm>
            <a:off x="7873225" y="4895085"/>
            <a:ext cx="9876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54"/>
          <p:cNvSpPr/>
          <p:nvPr/>
        </p:nvSpPr>
        <p:spPr>
          <a:xfrm>
            <a:off x="200" y="0"/>
            <a:ext cx="9144000" cy="48399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2" name="Google Shape;372;p54"/>
          <p:cNvGrpSpPr/>
          <p:nvPr/>
        </p:nvGrpSpPr>
        <p:grpSpPr>
          <a:xfrm>
            <a:off x="393625" y="712025"/>
            <a:ext cx="8344739" cy="3369653"/>
            <a:chOff x="730809" y="862174"/>
            <a:chExt cx="2513400" cy="3740734"/>
          </a:xfrm>
        </p:grpSpPr>
        <p:sp>
          <p:nvSpPr>
            <p:cNvPr id="373" name="Google Shape;373;p54"/>
            <p:cNvSpPr/>
            <p:nvPr/>
          </p:nvSpPr>
          <p:spPr>
            <a:xfrm>
              <a:off x="730809" y="862174"/>
              <a:ext cx="2513400" cy="36858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41"/>
                <a:buFont typeface="Arial"/>
                <a:buNone/>
              </a:pPr>
              <a:r>
                <a:t/>
              </a:r>
              <a:endParaRPr b="0" i="0" sz="214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730809" y="4548008"/>
              <a:ext cx="2513400" cy="54900"/>
            </a:xfrm>
            <a:prstGeom prst="rect">
              <a:avLst/>
            </a:prstGeom>
            <a:solidFill>
              <a:srgbClr val="3C40FD"/>
            </a:solidFill>
            <a:ln cap="flat" cmpd="sng" w="28575">
              <a:solidFill>
                <a:srgbClr val="F4F8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41"/>
                <a:buFont typeface="Arial"/>
                <a:buNone/>
              </a:pPr>
              <a:r>
                <a:t/>
              </a:r>
              <a:endParaRPr b="0" i="0" sz="214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75" name="Google Shape;375;p54"/>
          <p:cNvSpPr/>
          <p:nvPr/>
        </p:nvSpPr>
        <p:spPr>
          <a:xfrm>
            <a:off x="992682" y="558575"/>
            <a:ext cx="419954" cy="329936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4"/>
          <p:cNvSpPr txBox="1"/>
          <p:nvPr>
            <p:ph type="title"/>
          </p:nvPr>
        </p:nvSpPr>
        <p:spPr>
          <a:xfrm>
            <a:off x="815425" y="1290350"/>
            <a:ext cx="7545000" cy="19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7" name="Google Shape;377;p54"/>
          <p:cNvSpPr txBox="1"/>
          <p:nvPr>
            <p:ph idx="1" type="subTitle"/>
          </p:nvPr>
        </p:nvSpPr>
        <p:spPr>
          <a:xfrm>
            <a:off x="824400" y="3373750"/>
            <a:ext cx="39069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40FD"/>
              </a:buClr>
              <a:buSzPts val="1100"/>
              <a:buFont typeface="Poppins"/>
              <a:buNone/>
              <a:defRPr sz="1100">
                <a:solidFill>
                  <a:srgbClr val="3C40F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Home slide option 1 1 1">
  <p:cSld name="1 - Home slide option 1 1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5"/>
          <p:cNvPicPr preferRelativeResize="0"/>
          <p:nvPr/>
        </p:nvPicPr>
        <p:blipFill rotWithShape="1">
          <a:blip r:embed="rId2">
            <a:alphaModFix/>
          </a:blip>
          <a:srcRect b="19" l="0" r="0" t="19"/>
          <a:stretch/>
        </p:blipFill>
        <p:spPr>
          <a:xfrm>
            <a:off x="0" y="-1"/>
            <a:ext cx="9148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5"/>
          <p:cNvSpPr txBox="1"/>
          <p:nvPr>
            <p:ph type="title"/>
          </p:nvPr>
        </p:nvSpPr>
        <p:spPr>
          <a:xfrm>
            <a:off x="172375" y="3658700"/>
            <a:ext cx="87993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1" name="Google Shape;381;p55"/>
          <p:cNvSpPr txBox="1"/>
          <p:nvPr>
            <p:ph idx="1" type="subTitle"/>
          </p:nvPr>
        </p:nvSpPr>
        <p:spPr>
          <a:xfrm>
            <a:off x="1581450" y="4393200"/>
            <a:ext cx="60186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6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4A3E8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9D0EC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6CE6EE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D69E3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ramatic slide w/ txt 2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84" name="Google Shape;384;p56"/>
          <p:cNvCxnSpPr/>
          <p:nvPr/>
        </p:nvCxnSpPr>
        <p:spPr>
          <a:xfrm>
            <a:off x="294725" y="1256550"/>
            <a:ext cx="1803600" cy="0"/>
          </a:xfrm>
          <a:prstGeom prst="straightConnector1">
            <a:avLst/>
          </a:prstGeom>
          <a:noFill/>
          <a:ln cap="flat" cmpd="sng" w="9525">
            <a:solidFill>
              <a:srgbClr val="00C9E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5" name="Google Shape;385;p56"/>
          <p:cNvSpPr txBox="1"/>
          <p:nvPr>
            <p:ph type="title"/>
          </p:nvPr>
        </p:nvSpPr>
        <p:spPr>
          <a:xfrm>
            <a:off x="298475" y="536425"/>
            <a:ext cx="8442600" cy="68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Poppins"/>
              <a:buNone/>
              <a:defRPr b="1" sz="4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hin footer 5">
  <p:cSld name="1_white background, blue footer_2_2_5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7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8" name="Google Shape;388;p57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57"/>
          <p:cNvSpPr/>
          <p:nvPr/>
        </p:nvSpPr>
        <p:spPr>
          <a:xfrm>
            <a:off x="0" y="4909500"/>
            <a:ext cx="9144000" cy="2340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57"/>
          <p:cNvSpPr txBox="1"/>
          <p:nvPr/>
        </p:nvSpPr>
        <p:spPr>
          <a:xfrm>
            <a:off x="6963155" y="488169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975" y="4966972"/>
            <a:ext cx="368700" cy="122808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7"/>
          <p:cNvSpPr txBox="1"/>
          <p:nvPr/>
        </p:nvSpPr>
        <p:spPr>
          <a:xfrm>
            <a:off x="496056" y="4936823"/>
            <a:ext cx="134100" cy="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57"/>
          <p:cNvSpPr txBox="1"/>
          <p:nvPr/>
        </p:nvSpPr>
        <p:spPr>
          <a:xfrm>
            <a:off x="7578200" y="4923107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7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7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itle slide dark 2">
  <p:cSld name="CUSTOM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8"/>
          <p:cNvSpPr txBox="1"/>
          <p:nvPr>
            <p:ph type="title"/>
          </p:nvPr>
        </p:nvSpPr>
        <p:spPr>
          <a:xfrm>
            <a:off x="2228100" y="2002200"/>
            <a:ext cx="4687800" cy="113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"/>
              <a:buNone/>
              <a:defRPr b="1"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6" name="Google Shape;396;p58"/>
          <p:cNvSpPr txBox="1"/>
          <p:nvPr>
            <p:ph idx="1" type="subTitle"/>
          </p:nvPr>
        </p:nvSpPr>
        <p:spPr>
          <a:xfrm>
            <a:off x="2927250" y="3141300"/>
            <a:ext cx="3289500" cy="77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0C7EF"/>
              </a:buClr>
              <a:buSzPts val="1800"/>
              <a:buNone/>
              <a:defRPr>
                <a:solidFill>
                  <a:srgbClr val="B0C7EF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hin footer Blank">
  <p:cSld name="1_white background, blue footer_2_2_1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"/>
          <p:cNvSpPr/>
          <p:nvPr/>
        </p:nvSpPr>
        <p:spPr>
          <a:xfrm>
            <a:off x="0" y="4909500"/>
            <a:ext cx="9144000" cy="2340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59"/>
          <p:cNvSpPr txBox="1"/>
          <p:nvPr/>
        </p:nvSpPr>
        <p:spPr>
          <a:xfrm>
            <a:off x="6963155" y="488169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975" y="4966972"/>
            <a:ext cx="368700" cy="122808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9"/>
          <p:cNvSpPr txBox="1"/>
          <p:nvPr/>
        </p:nvSpPr>
        <p:spPr>
          <a:xfrm>
            <a:off x="496056" y="4936823"/>
            <a:ext cx="134100" cy="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2" name="Google Shape;402;p59"/>
          <p:cNvSpPr txBox="1"/>
          <p:nvPr/>
        </p:nvSpPr>
        <p:spPr>
          <a:xfrm>
            <a:off x="7578200" y="4923107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7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13">
  <p:cSld name="1_white background, blue footer_2_15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0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5" name="Google Shape;405;p60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60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60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0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0" name="Google Shape;410;p60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2_Title and Content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1"/>
          <p:cNvSpPr txBox="1"/>
          <p:nvPr>
            <p:ph type="title"/>
          </p:nvPr>
        </p:nvSpPr>
        <p:spPr>
          <a:xfrm>
            <a:off x="342900" y="342900"/>
            <a:ext cx="8458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413" name="Google Shape;413;p61"/>
          <p:cNvSpPr txBox="1"/>
          <p:nvPr>
            <p:ph idx="1" type="body"/>
          </p:nvPr>
        </p:nvSpPr>
        <p:spPr>
          <a:xfrm>
            <a:off x="342900" y="1200150"/>
            <a:ext cx="8458200" cy="3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indent="-29845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2pPr>
            <a:lvl3pPr indent="-29845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3pPr>
            <a:lvl4pPr indent="-2984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4pPr>
            <a:lvl5pPr indent="-2984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5pPr>
            <a:lvl6pPr indent="-2984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6pPr>
            <a:lvl7pPr indent="-2984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7pPr>
            <a:lvl8pPr indent="-2984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8pPr>
            <a:lvl9pPr indent="-2984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/>
            </a:lvl9pPr>
          </a:lstStyle>
          <a:p/>
        </p:txBody>
      </p:sp>
      <p:sp>
        <p:nvSpPr>
          <p:cNvPr id="414" name="Google Shape;414;p61"/>
          <p:cNvSpPr txBox="1"/>
          <p:nvPr>
            <p:ph idx="12" type="sldNum"/>
          </p:nvPr>
        </p:nvSpPr>
        <p:spPr>
          <a:xfrm>
            <a:off x="8458200" y="4800600"/>
            <a:ext cx="3429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 - Business">
  <p:cSld name="1_plain slide - just footer_1_5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725" y="407414"/>
            <a:ext cx="1294776" cy="42929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2"/>
          <p:cNvSpPr txBox="1"/>
          <p:nvPr>
            <p:ph type="title"/>
          </p:nvPr>
        </p:nvSpPr>
        <p:spPr>
          <a:xfrm>
            <a:off x="367400" y="922950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"/>
              <a:buNone/>
              <a:defRPr b="1" sz="3500"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9" name="Google Shape;419;p62"/>
          <p:cNvSpPr txBox="1"/>
          <p:nvPr>
            <p:ph idx="1" type="subTitle"/>
          </p:nvPr>
        </p:nvSpPr>
        <p:spPr>
          <a:xfrm>
            <a:off x="389775" y="2196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EFF"/>
              </a:buClr>
              <a:buSzPts val="1200"/>
              <a:buFont typeface="Poppins"/>
              <a:buNone/>
              <a:defRPr sz="1200">
                <a:solidFill>
                  <a:srgbClr val="008E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14">
  <p:cSld name="1_white background, blue footer_2_16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3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2" name="Google Shape;422;p63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63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19214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63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3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p63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All Rights Reserved </a:t>
            </a:r>
            <a:endParaRPr b="0" i="0" sz="800" u="none" cap="none" strike="noStrike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15">
  <p:cSld name="1_white background, blue footer_2_17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4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0" name="Google Shape;430;p64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64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64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Google Shape;433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4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5" name="Google Shape;435;p64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- dramatic slide version 1 1">
  <p:cSld name="CUSTOM_2_1_1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5"/>
          <p:cNvSpPr txBox="1"/>
          <p:nvPr/>
        </p:nvSpPr>
        <p:spPr>
          <a:xfrm>
            <a:off x="397075" y="3241100"/>
            <a:ext cx="61407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65"/>
          <p:cNvSpPr txBox="1"/>
          <p:nvPr>
            <p:ph type="title"/>
          </p:nvPr>
        </p:nvSpPr>
        <p:spPr>
          <a:xfrm>
            <a:off x="353375" y="2524050"/>
            <a:ext cx="6368400" cy="116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440" name="Google Shape;44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800" y="1594775"/>
            <a:ext cx="1158700" cy="38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- title without text (use for tables and images) 16">
  <p:cSld name="1_white background, blue footer_2_18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6"/>
          <p:cNvSpPr txBox="1"/>
          <p:nvPr>
            <p:ph type="title"/>
          </p:nvPr>
        </p:nvSpPr>
        <p:spPr>
          <a:xfrm>
            <a:off x="305991" y="175310"/>
            <a:ext cx="69957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500"/>
              <a:buFont typeface="Calibri"/>
              <a:buNone/>
              <a:defRPr b="1" i="0" sz="25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3" name="Google Shape;443;p66"/>
          <p:cNvSpPr/>
          <p:nvPr/>
        </p:nvSpPr>
        <p:spPr>
          <a:xfrm>
            <a:off x="395150" y="712008"/>
            <a:ext cx="708900" cy="30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6136E9"/>
              </a:gs>
              <a:gs pos="100000">
                <a:srgbClr val="12F8F1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66"/>
          <p:cNvSpPr/>
          <p:nvPr/>
        </p:nvSpPr>
        <p:spPr>
          <a:xfrm>
            <a:off x="0" y="4613148"/>
            <a:ext cx="9144000" cy="5304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66"/>
          <p:cNvSpPr txBox="1"/>
          <p:nvPr/>
        </p:nvSpPr>
        <p:spPr>
          <a:xfrm>
            <a:off x="696315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296B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296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727" y="4803075"/>
            <a:ext cx="608575" cy="2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6"/>
          <p:cNvSpPr txBox="1"/>
          <p:nvPr/>
        </p:nvSpPr>
        <p:spPr>
          <a:xfrm>
            <a:off x="773450" y="4757400"/>
            <a:ext cx="2025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sz="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66"/>
          <p:cNvSpPr txBox="1"/>
          <p:nvPr/>
        </p:nvSpPr>
        <p:spPr>
          <a:xfrm>
            <a:off x="7578200" y="4808675"/>
            <a:ext cx="11172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800">
                <a:solidFill>
                  <a:srgbClr val="338AC3"/>
                </a:solidFill>
                <a:latin typeface="Calibri"/>
                <a:ea typeface="Calibri"/>
                <a:cs typeface="Calibri"/>
                <a:sym typeface="Calibri"/>
              </a:rPr>
              <a:t>All Rights Reserved </a:t>
            </a:r>
            <a:endParaRPr b="0" sz="800">
              <a:solidFill>
                <a:srgbClr val="338A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1">
  <p:cSld name="1_plain slide - just footer_1_5">
    <p:bg>
      <p:bgPr>
        <a:solidFill>
          <a:schemeClr val="accent2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68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2767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8"/>
          <p:cNvSpPr txBox="1"/>
          <p:nvPr>
            <p:ph type="title"/>
          </p:nvPr>
        </p:nvSpPr>
        <p:spPr>
          <a:xfrm>
            <a:off x="163800" y="2843375"/>
            <a:ext cx="3956100" cy="118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9" name="Google Shape;459;p68"/>
          <p:cNvSpPr txBox="1"/>
          <p:nvPr>
            <p:ph idx="1" type="subTitle"/>
          </p:nvPr>
        </p:nvSpPr>
        <p:spPr>
          <a:xfrm>
            <a:off x="163800" y="4090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  <a:defRPr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pic>
        <p:nvPicPr>
          <p:cNvPr id="460" name="Google Shape;46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300" y="369700"/>
            <a:ext cx="5097974" cy="4404099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8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8"/>
          <p:cNvSpPr/>
          <p:nvPr/>
        </p:nvSpPr>
        <p:spPr>
          <a:xfrm>
            <a:off x="3914675" y="1051700"/>
            <a:ext cx="1117500" cy="10299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3" name="Google Shape;463;p68"/>
          <p:cNvSpPr/>
          <p:nvPr/>
        </p:nvSpPr>
        <p:spPr>
          <a:xfrm>
            <a:off x="5441100" y="1051700"/>
            <a:ext cx="11175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2">
  <p:cSld name="1_plain slide - just footer_1_5_2_1_1_1_2_2">
    <p:bg>
      <p:bgPr>
        <a:solidFill>
          <a:schemeClr val="accent2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18300" y="180350"/>
            <a:ext cx="5328001" cy="455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9"/>
          <p:cNvPicPr preferRelativeResize="0"/>
          <p:nvPr/>
        </p:nvPicPr>
        <p:blipFill rotWithShape="1">
          <a:blip r:embed="rId3">
            <a:alphaModFix/>
          </a:blip>
          <a:srcRect b="219" l="0" r="0" t="209"/>
          <a:stretch/>
        </p:blipFill>
        <p:spPr>
          <a:xfrm>
            <a:off x="272475" y="2767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9"/>
          <p:cNvSpPr txBox="1"/>
          <p:nvPr>
            <p:ph type="title"/>
          </p:nvPr>
        </p:nvSpPr>
        <p:spPr>
          <a:xfrm>
            <a:off x="163800" y="2178350"/>
            <a:ext cx="3129000" cy="18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8" name="Google Shape;468;p69"/>
          <p:cNvSpPr txBox="1"/>
          <p:nvPr>
            <p:ph idx="1" type="subTitle"/>
          </p:nvPr>
        </p:nvSpPr>
        <p:spPr>
          <a:xfrm>
            <a:off x="163800" y="40905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  <a:defRPr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469" name="Google Shape;469;p6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2">
  <p:cSld name="1_plain slide - just footer_1_5_2">
    <p:bg>
      <p:bgPr>
        <a:solidFill>
          <a:schemeClr val="accent2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70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2767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70"/>
          <p:cNvSpPr txBox="1"/>
          <p:nvPr>
            <p:ph type="title"/>
          </p:nvPr>
        </p:nvSpPr>
        <p:spPr>
          <a:xfrm>
            <a:off x="163800" y="914575"/>
            <a:ext cx="3322500" cy="17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3" name="Google Shape;473;p70"/>
          <p:cNvSpPr txBox="1"/>
          <p:nvPr>
            <p:ph idx="1" type="subTitle"/>
          </p:nvPr>
        </p:nvSpPr>
        <p:spPr>
          <a:xfrm>
            <a:off x="163800" y="2731500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474" name="Google Shape;474;p7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8125" y="211250"/>
            <a:ext cx="5614623" cy="4660576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0"/>
          <p:cNvSpPr/>
          <p:nvPr/>
        </p:nvSpPr>
        <p:spPr>
          <a:xfrm>
            <a:off x="3637125" y="3023650"/>
            <a:ext cx="1475400" cy="14022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3">
  <p:cSld name="1_plain slide - just footer_1_5_2_2">
    <p:bg>
      <p:bgPr>
        <a:solidFill>
          <a:schemeClr val="accent2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71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1844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71"/>
          <p:cNvSpPr txBox="1"/>
          <p:nvPr>
            <p:ph type="title"/>
          </p:nvPr>
        </p:nvSpPr>
        <p:spPr>
          <a:xfrm>
            <a:off x="163800" y="2482550"/>
            <a:ext cx="3155100" cy="17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0" name="Google Shape;480;p71"/>
          <p:cNvSpPr txBox="1"/>
          <p:nvPr>
            <p:ph idx="1" type="subTitle"/>
          </p:nvPr>
        </p:nvSpPr>
        <p:spPr>
          <a:xfrm>
            <a:off x="163800" y="4299475"/>
            <a:ext cx="32367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481" name="Google Shape;481;p71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300" y="183414"/>
            <a:ext cx="5448801" cy="473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71"/>
          <p:cNvPicPr preferRelativeResize="0"/>
          <p:nvPr/>
        </p:nvPicPr>
        <p:blipFill rotWithShape="1">
          <a:blip r:embed="rId3">
            <a:alphaModFix/>
          </a:blip>
          <a:srcRect b="6047" l="60391" r="34618" t="87615"/>
          <a:stretch/>
        </p:blipFill>
        <p:spPr>
          <a:xfrm rot="5400000">
            <a:off x="6768042" y="4342908"/>
            <a:ext cx="271900" cy="3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71"/>
          <p:cNvSpPr/>
          <p:nvPr/>
        </p:nvSpPr>
        <p:spPr>
          <a:xfrm>
            <a:off x="7573750" y="3067468"/>
            <a:ext cx="1117500" cy="1183200"/>
          </a:xfrm>
          <a:prstGeom prst="rect">
            <a:avLst/>
          </a:prstGeom>
          <a:solidFill>
            <a:srgbClr val="027D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5" name="Google Shape;485;p71"/>
          <p:cNvSpPr/>
          <p:nvPr/>
        </p:nvSpPr>
        <p:spPr>
          <a:xfrm>
            <a:off x="5974250" y="3155100"/>
            <a:ext cx="11175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">
  <p:cSld name="1_plain slide - just footer_1_5_2_1">
    <p:bg>
      <p:bgPr>
        <a:solidFill>
          <a:schemeClr val="accent2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2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" name="Google Shape;488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15958" y="335099"/>
            <a:ext cx="4205925" cy="41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958" y="3262825"/>
            <a:ext cx="3554824" cy="17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72"/>
          <p:cNvPicPr preferRelativeResize="0"/>
          <p:nvPr/>
        </p:nvPicPr>
        <p:blipFill rotWithShape="1">
          <a:blip r:embed="rId4">
            <a:alphaModFix/>
          </a:blip>
          <a:srcRect b="219" l="0" r="0" t="209"/>
          <a:stretch/>
        </p:blipFill>
        <p:spPr>
          <a:xfrm>
            <a:off x="380175" y="1185376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72"/>
          <p:cNvSpPr txBox="1"/>
          <p:nvPr>
            <p:ph type="title"/>
          </p:nvPr>
        </p:nvSpPr>
        <p:spPr>
          <a:xfrm>
            <a:off x="271500" y="1823188"/>
            <a:ext cx="39429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2" name="Google Shape;492;p72"/>
          <p:cNvSpPr txBox="1"/>
          <p:nvPr>
            <p:ph idx="1" type="subTitle"/>
          </p:nvPr>
        </p:nvSpPr>
        <p:spPr>
          <a:xfrm>
            <a:off x="271500" y="3335313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493" name="Google Shape;493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2304" y="119886"/>
            <a:ext cx="1815476" cy="18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2">
  <p:cSld name="1_plain slide - just footer_1_5_2_1_4">
    <p:bg>
      <p:bgPr>
        <a:solidFill>
          <a:schemeClr val="accent2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3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73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380175" y="1065501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3"/>
          <p:cNvSpPr txBox="1"/>
          <p:nvPr>
            <p:ph type="title"/>
          </p:nvPr>
        </p:nvSpPr>
        <p:spPr>
          <a:xfrm>
            <a:off x="271500" y="1703325"/>
            <a:ext cx="2958900" cy="16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8" name="Google Shape;498;p73"/>
          <p:cNvSpPr txBox="1"/>
          <p:nvPr>
            <p:ph idx="1" type="subTitle"/>
          </p:nvPr>
        </p:nvSpPr>
        <p:spPr>
          <a:xfrm>
            <a:off x="271500" y="3521855"/>
            <a:ext cx="29124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499" name="Google Shape;499;p73"/>
          <p:cNvPicPr preferRelativeResize="0"/>
          <p:nvPr/>
        </p:nvPicPr>
        <p:blipFill rotWithShape="1">
          <a:blip r:embed="rId3">
            <a:alphaModFix/>
          </a:blip>
          <a:srcRect b="-755" l="0" r="0" t="0"/>
          <a:stretch/>
        </p:blipFill>
        <p:spPr>
          <a:xfrm>
            <a:off x="3618300" y="180350"/>
            <a:ext cx="5328001" cy="45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4 1">
  <p:cSld name="1_plain slide - just footer_1_5_2_1_3">
    <p:bg>
      <p:bgPr>
        <a:solidFill>
          <a:schemeClr val="accent2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74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5126200" y="190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74"/>
          <p:cNvSpPr txBox="1"/>
          <p:nvPr>
            <p:ph type="title"/>
          </p:nvPr>
        </p:nvSpPr>
        <p:spPr>
          <a:xfrm>
            <a:off x="5017525" y="828550"/>
            <a:ext cx="39429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3" name="Google Shape;503;p74"/>
          <p:cNvSpPr txBox="1"/>
          <p:nvPr>
            <p:ph idx="1" type="subTitle"/>
          </p:nvPr>
        </p:nvSpPr>
        <p:spPr>
          <a:xfrm>
            <a:off x="5017525" y="26454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04" name="Google Shape;504;p74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00" y="152400"/>
            <a:ext cx="5364251" cy="484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5">
  <p:cSld name="1_plain slide - just footer_1_5_2_1_2">
    <p:bg>
      <p:bgPr>
        <a:solidFill>
          <a:schemeClr val="accent5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75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394725" y="9151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75"/>
          <p:cNvSpPr txBox="1"/>
          <p:nvPr>
            <p:ph type="title"/>
          </p:nvPr>
        </p:nvSpPr>
        <p:spPr>
          <a:xfrm>
            <a:off x="286050" y="1552975"/>
            <a:ext cx="3906600" cy="18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Poppins Medium"/>
              <a:buNone/>
              <a:defRPr sz="35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9" name="Google Shape;509;p75"/>
          <p:cNvSpPr txBox="1"/>
          <p:nvPr>
            <p:ph idx="1" type="subTitle"/>
          </p:nvPr>
        </p:nvSpPr>
        <p:spPr>
          <a:xfrm>
            <a:off x="286050" y="3369900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oppins"/>
              <a:buNone/>
              <a:defRPr sz="12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510" name="Google Shape;51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700" y="413013"/>
            <a:ext cx="4807648" cy="4317466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5"/>
          <p:cNvSpPr/>
          <p:nvPr/>
        </p:nvSpPr>
        <p:spPr>
          <a:xfrm>
            <a:off x="0" y="4795925"/>
            <a:ext cx="9144000" cy="347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6">
  <p:cSld name="1_plain slide - just footer_1_5_2_1_1">
    <p:bg>
      <p:bgPr>
        <a:solidFill>
          <a:schemeClr val="accent2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76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353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76"/>
          <p:cNvSpPr txBox="1"/>
          <p:nvPr>
            <p:ph type="title"/>
          </p:nvPr>
        </p:nvSpPr>
        <p:spPr>
          <a:xfrm>
            <a:off x="163800" y="991550"/>
            <a:ext cx="3902100" cy="16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5" name="Google Shape;515;p76"/>
          <p:cNvSpPr txBox="1"/>
          <p:nvPr>
            <p:ph idx="1" type="subTitle"/>
          </p:nvPr>
        </p:nvSpPr>
        <p:spPr>
          <a:xfrm>
            <a:off x="163800" y="2677675"/>
            <a:ext cx="37455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16" name="Google Shape;516;p76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300" y="165975"/>
            <a:ext cx="4970998" cy="47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7">
  <p:cSld name="1_plain slide - just footer_1_5_2_1_1_2">
    <p:bg>
      <p:bgPr>
        <a:solidFill>
          <a:schemeClr val="accent2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77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4193264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77"/>
          <p:cNvSpPr txBox="1"/>
          <p:nvPr>
            <p:ph type="title"/>
          </p:nvPr>
        </p:nvSpPr>
        <p:spPr>
          <a:xfrm>
            <a:off x="163800" y="512925"/>
            <a:ext cx="3440400" cy="17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1" name="Google Shape;521;p77"/>
          <p:cNvSpPr txBox="1"/>
          <p:nvPr>
            <p:ph idx="1" type="subTitle"/>
          </p:nvPr>
        </p:nvSpPr>
        <p:spPr>
          <a:xfrm>
            <a:off x="163800" y="2278725"/>
            <a:ext cx="33228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Poppins"/>
              <a:buNone/>
              <a:defRPr sz="12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22" name="Google Shape;522;p77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3" name="Google Shape;52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5400" y="180450"/>
            <a:ext cx="5324974" cy="4784152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77"/>
          <p:cNvSpPr/>
          <p:nvPr/>
        </p:nvSpPr>
        <p:spPr>
          <a:xfrm>
            <a:off x="7091700" y="4506275"/>
            <a:ext cx="642600" cy="30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5" name="Google Shape;525;p77"/>
          <p:cNvSpPr/>
          <p:nvPr/>
        </p:nvSpPr>
        <p:spPr>
          <a:xfrm>
            <a:off x="3773525" y="3207650"/>
            <a:ext cx="1238100" cy="11832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6" name="Google Shape;526;p77"/>
          <p:cNvSpPr/>
          <p:nvPr/>
        </p:nvSpPr>
        <p:spPr>
          <a:xfrm>
            <a:off x="5349025" y="3360962"/>
            <a:ext cx="12948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7" name="Google Shape;527;p77"/>
          <p:cNvSpPr/>
          <p:nvPr/>
        </p:nvSpPr>
        <p:spPr>
          <a:xfrm>
            <a:off x="7661875" y="4469425"/>
            <a:ext cx="1294800" cy="37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">
  <p:cSld name="1_plain slide - just footer_1_5_2_1_1_1">
    <p:bg>
      <p:bgPr>
        <a:solidFill>
          <a:schemeClr val="accent2"/>
        </a:solid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78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353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78"/>
          <p:cNvSpPr txBox="1"/>
          <p:nvPr>
            <p:ph type="title"/>
          </p:nvPr>
        </p:nvSpPr>
        <p:spPr>
          <a:xfrm>
            <a:off x="163800" y="1056800"/>
            <a:ext cx="34545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31" name="Google Shape;53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300" y="180338"/>
            <a:ext cx="5323500" cy="4782827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78"/>
          <p:cNvSpPr/>
          <p:nvPr/>
        </p:nvSpPr>
        <p:spPr>
          <a:xfrm>
            <a:off x="7091700" y="4506275"/>
            <a:ext cx="642600" cy="30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3" name="Google Shape;533;p78"/>
          <p:cNvSpPr/>
          <p:nvPr/>
        </p:nvSpPr>
        <p:spPr>
          <a:xfrm>
            <a:off x="7661875" y="4469425"/>
            <a:ext cx="1294800" cy="37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4" name="Google Shape;534;p78"/>
          <p:cNvSpPr/>
          <p:nvPr/>
        </p:nvSpPr>
        <p:spPr>
          <a:xfrm>
            <a:off x="3773525" y="3207650"/>
            <a:ext cx="1238100" cy="1183200"/>
          </a:xfrm>
          <a:prstGeom prst="rect">
            <a:avLst/>
          </a:prstGeom>
          <a:solidFill>
            <a:srgbClr val="652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5" name="Google Shape;535;p78"/>
          <p:cNvSpPr/>
          <p:nvPr/>
        </p:nvSpPr>
        <p:spPr>
          <a:xfrm>
            <a:off x="5349025" y="3360962"/>
            <a:ext cx="1294800" cy="10299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Opening slide #8 1 1">
  <p:cSld name="1_plain slide - just footer_1_5_2_1_1_1_2_1">
    <p:bg>
      <p:bgPr>
        <a:solidFill>
          <a:schemeClr val="accent2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79"/>
          <p:cNvPicPr preferRelativeResize="0"/>
          <p:nvPr/>
        </p:nvPicPr>
        <p:blipFill rotWithShape="1">
          <a:blip r:embed="rId2">
            <a:alphaModFix/>
          </a:blip>
          <a:srcRect b="219" l="0" r="0" t="209"/>
          <a:stretch/>
        </p:blipFill>
        <p:spPr>
          <a:xfrm>
            <a:off x="272475" y="353739"/>
            <a:ext cx="1294774" cy="4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9"/>
          <p:cNvSpPr txBox="1"/>
          <p:nvPr>
            <p:ph type="title"/>
          </p:nvPr>
        </p:nvSpPr>
        <p:spPr>
          <a:xfrm>
            <a:off x="163800" y="1056800"/>
            <a:ext cx="34545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oppins Medium"/>
              <a:buNone/>
              <a:defRPr sz="3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39" name="Google Shape;539;p79"/>
          <p:cNvPicPr preferRelativeResize="0"/>
          <p:nvPr/>
        </p:nvPicPr>
        <p:blipFill rotWithShape="1">
          <a:blip r:embed="rId3">
            <a:alphaModFix/>
          </a:blip>
          <a:srcRect b="0" l="-150" r="150" t="0"/>
          <a:stretch/>
        </p:blipFill>
        <p:spPr>
          <a:xfrm>
            <a:off x="3602300" y="180350"/>
            <a:ext cx="5344001" cy="455442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79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1">
  <p:cSld name="1_plain slide - just footer_3"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0"/>
          <p:cNvSpPr/>
          <p:nvPr/>
        </p:nvSpPr>
        <p:spPr>
          <a:xfrm>
            <a:off x="163800" y="2363475"/>
            <a:ext cx="8850900" cy="2391000"/>
          </a:xfrm>
          <a:prstGeom prst="roundRect">
            <a:avLst>
              <a:gd fmla="val 8273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8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4" name="Google Shape;544;p80"/>
          <p:cNvPicPr preferRelativeResize="0"/>
          <p:nvPr/>
        </p:nvPicPr>
        <p:blipFill rotWithShape="1">
          <a:blip r:embed="rId2">
            <a:alphaModFix/>
          </a:blip>
          <a:srcRect b="79" l="0" r="0" t="69"/>
          <a:stretch/>
        </p:blipFill>
        <p:spPr>
          <a:xfrm>
            <a:off x="271512" y="4933720"/>
            <a:ext cx="404674" cy="13454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80"/>
          <p:cNvSpPr txBox="1"/>
          <p:nvPr/>
        </p:nvSpPr>
        <p:spPr>
          <a:xfrm>
            <a:off x="62377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6" name="Google Shape;546;p80"/>
          <p:cNvSpPr txBox="1"/>
          <p:nvPr/>
        </p:nvSpPr>
        <p:spPr>
          <a:xfrm>
            <a:off x="7327575" y="4895075"/>
            <a:ext cx="15453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7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6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7" name="Google Shape;547;p80"/>
          <p:cNvSpPr txBox="1"/>
          <p:nvPr>
            <p:ph type="title"/>
          </p:nvPr>
        </p:nvSpPr>
        <p:spPr>
          <a:xfrm>
            <a:off x="1048100" y="1769052"/>
            <a:ext cx="70482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oppins Medium"/>
              <a:buNone/>
              <a:defRPr sz="4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2">
  <p:cSld name="1_plain slide - just footer_3_4">
    <p:bg>
      <p:bgPr>
        <a:solidFill>
          <a:schemeClr val="accent2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1"/>
          <p:cNvSpPr/>
          <p:nvPr/>
        </p:nvSpPr>
        <p:spPr>
          <a:xfrm>
            <a:off x="163800" y="2363475"/>
            <a:ext cx="8850900" cy="2391000"/>
          </a:xfrm>
          <a:prstGeom prst="roundRect">
            <a:avLst>
              <a:gd fmla="val 8273" name="adj"/>
            </a:avLst>
          </a:prstGeom>
          <a:solidFill>
            <a:srgbClr val="0072F5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81"/>
          <p:cNvSpPr txBox="1"/>
          <p:nvPr>
            <p:ph type="title"/>
          </p:nvPr>
        </p:nvSpPr>
        <p:spPr>
          <a:xfrm>
            <a:off x="1048100" y="1769052"/>
            <a:ext cx="7048200" cy="12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Medium"/>
              <a:buNone/>
              <a:defRPr sz="4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">
  <p:cSld name="1_plain slide - just footer_1_5_2_1_1_1_1_3_1_1_2">
    <p:bg>
      <p:bgPr>
        <a:solidFill>
          <a:schemeClr val="accent2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82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553" name="Google Shape;553;p82"/>
          <p:cNvPicPr preferRelativeResize="0"/>
          <p:nvPr/>
        </p:nvPicPr>
        <p:blipFill rotWithShape="1">
          <a:blip r:embed="rId2">
            <a:alphaModFix/>
          </a:blip>
          <a:srcRect b="0" l="13986" r="13993" t="0"/>
          <a:stretch/>
        </p:blipFill>
        <p:spPr>
          <a:xfrm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3 1">
  <p:cSld name="1_plain slide - just footer_1_5_2_1_1_1_1_3_1_1_2_1">
    <p:bg>
      <p:bgPr>
        <a:solidFill>
          <a:schemeClr val="accent2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3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556" name="Google Shape;556;p83"/>
          <p:cNvPicPr preferRelativeResize="0"/>
          <p:nvPr/>
        </p:nvPicPr>
        <p:blipFill rotWithShape="1">
          <a:blip r:embed="rId2">
            <a:alphaModFix/>
          </a:blip>
          <a:srcRect b="0" l="26237" r="2966" t="1681"/>
          <a:stretch/>
        </p:blipFill>
        <p:spPr>
          <a:xfrm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">
  <p:cSld name="1_plain slide - just footer_1_5_2_1_1_1_1_3_1_1_1_1">
    <p:bg>
      <p:bgPr>
        <a:solidFill>
          <a:schemeClr val="accent2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84"/>
          <p:cNvPicPr preferRelativeResize="0"/>
          <p:nvPr/>
        </p:nvPicPr>
        <p:blipFill rotWithShape="1">
          <a:blip r:embed="rId2">
            <a:alphaModFix/>
          </a:blip>
          <a:srcRect b="1254" l="29763" r="3724" t="6511"/>
          <a:stretch/>
        </p:blipFill>
        <p:spPr>
          <a:xfrm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559" name="Google Shape;559;p84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#4 1">
  <p:cSld name="1_plain slide - just footer_1_5_2_1_1_1_1_3_1_1_1_1_1">
    <p:bg>
      <p:bgPr>
        <a:solidFill>
          <a:schemeClr val="accent2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85"/>
          <p:cNvPicPr preferRelativeResize="0"/>
          <p:nvPr/>
        </p:nvPicPr>
        <p:blipFill rotWithShape="1">
          <a:blip r:embed="rId2">
            <a:alphaModFix/>
          </a:blip>
          <a:srcRect b="11956" l="8590" r="30744" t="3605"/>
          <a:stretch/>
        </p:blipFill>
        <p:spPr>
          <a:xfrm flipH="1">
            <a:off x="3951451" y="202250"/>
            <a:ext cx="5023500" cy="4650000"/>
          </a:xfrm>
          <a:prstGeom prst="roundRect">
            <a:avLst>
              <a:gd fmla="val 4389" name="adj"/>
            </a:avLst>
          </a:prstGeom>
          <a:noFill/>
          <a:ln>
            <a:noFill/>
          </a:ln>
        </p:spPr>
      </p:pic>
      <p:sp>
        <p:nvSpPr>
          <p:cNvPr id="562" name="Google Shape;562;p85"/>
          <p:cNvSpPr txBox="1"/>
          <p:nvPr>
            <p:ph type="title"/>
          </p:nvPr>
        </p:nvSpPr>
        <p:spPr>
          <a:xfrm>
            <a:off x="272475" y="2797950"/>
            <a:ext cx="31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">
  <p:cSld name="1_plain slide - just footer_1_5_2_1_1_1_1">
    <p:bg>
      <p:bgPr>
        <a:solidFill>
          <a:schemeClr val="accent2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6"/>
          <p:cNvSpPr txBox="1"/>
          <p:nvPr>
            <p:ph type="title"/>
          </p:nvPr>
        </p:nvSpPr>
        <p:spPr>
          <a:xfrm>
            <a:off x="271500" y="508800"/>
            <a:ext cx="34632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5" name="Google Shape;565;p86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86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pic>
        <p:nvPicPr>
          <p:cNvPr id="567" name="Google Shape;567;p86"/>
          <p:cNvPicPr preferRelativeResize="0"/>
          <p:nvPr/>
        </p:nvPicPr>
        <p:blipFill rotWithShape="1">
          <a:blip r:embed="rId2">
            <a:alphaModFix/>
          </a:blip>
          <a:srcRect b="9497" l="17644" r="22136" t="8909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1">
  <p:cSld name="1_plain slide - just footer_1_5_2_1_1_1_1_7">
    <p:bg>
      <p:bgPr>
        <a:solidFill>
          <a:schemeClr val="accent2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7"/>
          <p:cNvSpPr txBox="1"/>
          <p:nvPr>
            <p:ph type="title"/>
          </p:nvPr>
        </p:nvSpPr>
        <p:spPr>
          <a:xfrm>
            <a:off x="271500" y="508800"/>
            <a:ext cx="34632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0" name="Google Shape;570;p87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87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  <p:pic>
        <p:nvPicPr>
          <p:cNvPr id="572" name="Google Shape;572;p87"/>
          <p:cNvPicPr preferRelativeResize="0"/>
          <p:nvPr/>
        </p:nvPicPr>
        <p:blipFill rotWithShape="1">
          <a:blip r:embed="rId2">
            <a:alphaModFix/>
          </a:blip>
          <a:srcRect b="2204" l="30109" r="3555" t="7810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1 2">
  <p:cSld name="1_plain slide - just footer_1_5_2_1_1_1_1_6">
    <p:bg>
      <p:bgPr>
        <a:solidFill>
          <a:schemeClr val="accent2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8"/>
          <p:cNvSpPr txBox="1"/>
          <p:nvPr>
            <p:ph type="title"/>
          </p:nvPr>
        </p:nvSpPr>
        <p:spPr>
          <a:xfrm>
            <a:off x="271500" y="508800"/>
            <a:ext cx="34632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5" name="Google Shape;575;p88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6" name="Google Shape;576;p88"/>
          <p:cNvPicPr preferRelativeResize="0"/>
          <p:nvPr/>
        </p:nvPicPr>
        <p:blipFill rotWithShape="1">
          <a:blip r:embed="rId2">
            <a:alphaModFix/>
          </a:blip>
          <a:srcRect b="0" l="13170" r="13170" t="0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451" name="adj"/>
            </a:avLst>
          </a:prstGeom>
          <a:noFill/>
          <a:ln>
            <a:noFill/>
          </a:ln>
        </p:spPr>
      </p:pic>
      <p:sp>
        <p:nvSpPr>
          <p:cNvPr id="577" name="Google Shape;577;p88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itle divider + subtitle #2">
  <p:cSld name="1_plain slide - just footer_1_5_2_1_1_1_1_4">
    <p:bg>
      <p:bgPr>
        <a:solidFill>
          <a:schemeClr val="accent2"/>
        </a:soli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89"/>
          <p:cNvPicPr preferRelativeResize="0"/>
          <p:nvPr/>
        </p:nvPicPr>
        <p:blipFill rotWithShape="1">
          <a:blip r:embed="rId2">
            <a:alphaModFix/>
          </a:blip>
          <a:srcRect b="2886" l="26591" r="4892" t="4297"/>
          <a:stretch/>
        </p:blipFill>
        <p:spPr>
          <a:xfrm>
            <a:off x="3951450" y="306625"/>
            <a:ext cx="4875600" cy="4408500"/>
          </a:xfrm>
          <a:prstGeom prst="roundRect">
            <a:avLst>
              <a:gd fmla="val 3155" name="adj"/>
            </a:avLst>
          </a:prstGeom>
          <a:noFill/>
          <a:ln>
            <a:noFill/>
          </a:ln>
        </p:spPr>
      </p:pic>
      <p:sp>
        <p:nvSpPr>
          <p:cNvPr id="580" name="Google Shape;580;p89"/>
          <p:cNvSpPr txBox="1"/>
          <p:nvPr>
            <p:ph type="title"/>
          </p:nvPr>
        </p:nvSpPr>
        <p:spPr>
          <a:xfrm>
            <a:off x="271500" y="508800"/>
            <a:ext cx="3498300" cy="1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Medium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81" name="Google Shape;581;p89"/>
          <p:cNvSpPr/>
          <p:nvPr/>
        </p:nvSpPr>
        <p:spPr>
          <a:xfrm>
            <a:off x="272475" y="2766175"/>
            <a:ext cx="3498300" cy="1948800"/>
          </a:xfrm>
          <a:prstGeom prst="roundRect">
            <a:avLst>
              <a:gd fmla="val 767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89"/>
          <p:cNvSpPr txBox="1"/>
          <p:nvPr>
            <p:ph idx="1" type="subTitle"/>
          </p:nvPr>
        </p:nvSpPr>
        <p:spPr>
          <a:xfrm>
            <a:off x="437125" y="2968375"/>
            <a:ext cx="29946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Agenda Slide">
  <p:cSld name="1_plain slide - just footer_3_3_1_1_2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0"/>
          <p:cNvSpPr/>
          <p:nvPr/>
        </p:nvSpPr>
        <p:spPr>
          <a:xfrm>
            <a:off x="2868575" y="365350"/>
            <a:ext cx="6009300" cy="42342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90"/>
          <p:cNvSpPr txBox="1"/>
          <p:nvPr/>
        </p:nvSpPr>
        <p:spPr>
          <a:xfrm>
            <a:off x="271500" y="522975"/>
            <a:ext cx="23604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Medium"/>
              <a:buNone/>
            </a:pPr>
            <a:r>
              <a:rPr lang="en" sz="3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Agenda</a:t>
            </a:r>
            <a:endParaRPr sz="3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86" name="Google Shape;586;p90"/>
          <p:cNvSpPr txBox="1"/>
          <p:nvPr>
            <p:ph idx="1" type="body"/>
          </p:nvPr>
        </p:nvSpPr>
        <p:spPr>
          <a:xfrm>
            <a:off x="3155975" y="653950"/>
            <a:ext cx="5434500" cy="3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">
  <p:cSld name="1_plain slide - just footer_3_2_1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1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89" name="Google Shape;589;p91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590" name="Google Shape;590;p91"/>
          <p:cNvSpPr txBox="1"/>
          <p:nvPr>
            <p:ph idx="1" type="body"/>
          </p:nvPr>
        </p:nvSpPr>
        <p:spPr>
          <a:xfrm>
            <a:off x="194000" y="1040003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91" name="Google Shape;591;p91"/>
          <p:cNvSpPr/>
          <p:nvPr/>
        </p:nvSpPr>
        <p:spPr>
          <a:xfrm>
            <a:off x="172050" y="676250"/>
            <a:ext cx="8842800" cy="40782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91"/>
          <p:cNvSpPr txBox="1"/>
          <p:nvPr>
            <p:ph idx="2" type="body"/>
          </p:nvPr>
        </p:nvSpPr>
        <p:spPr>
          <a:xfrm>
            <a:off x="408000" y="923000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90% color - vertical only title">
  <p:cSld name="1_plain slide - just footer_3_2_1_1"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2"/>
          <p:cNvSpPr/>
          <p:nvPr/>
        </p:nvSpPr>
        <p:spPr>
          <a:xfrm>
            <a:off x="172050" y="676250"/>
            <a:ext cx="8842800" cy="40782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92"/>
          <p:cNvSpPr txBox="1"/>
          <p:nvPr>
            <p:ph idx="1" type="body"/>
          </p:nvPr>
        </p:nvSpPr>
        <p:spPr>
          <a:xfrm>
            <a:off x="194000" y="963803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96" name="Google Shape;596;p92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97" name="Google Shape;597;p92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Quote slide 1">
  <p:cSld name="1_plain slide - just footer_4_1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93"/>
          <p:cNvSpPr/>
          <p:nvPr/>
        </p:nvSpPr>
        <p:spPr>
          <a:xfrm>
            <a:off x="200" y="0"/>
            <a:ext cx="9144000" cy="48399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93"/>
          <p:cNvSpPr/>
          <p:nvPr/>
        </p:nvSpPr>
        <p:spPr>
          <a:xfrm>
            <a:off x="525350" y="676250"/>
            <a:ext cx="8136300" cy="35571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93"/>
          <p:cNvSpPr/>
          <p:nvPr/>
        </p:nvSpPr>
        <p:spPr>
          <a:xfrm>
            <a:off x="821982" y="558575"/>
            <a:ext cx="419954" cy="329936"/>
          </a:xfrm>
          <a:custGeom>
            <a:rect b="b" l="l" r="r" t="t"/>
            <a:pathLst>
              <a:path extrusionOk="0" h="187998" w="237262">
                <a:moveTo>
                  <a:pt x="77970" y="91"/>
                </a:moveTo>
                <a:cubicBezTo>
                  <a:pt x="75978" y="1359"/>
                  <a:pt x="1" y="44011"/>
                  <a:pt x="1" y="117997"/>
                </a:cubicBezTo>
                <a:cubicBezTo>
                  <a:pt x="1" y="158657"/>
                  <a:pt x="23998" y="187998"/>
                  <a:pt x="57323" y="187998"/>
                </a:cubicBezTo>
                <a:cubicBezTo>
                  <a:pt x="87298" y="187998"/>
                  <a:pt x="109303" y="165992"/>
                  <a:pt x="109303" y="137286"/>
                </a:cubicBezTo>
                <a:cubicBezTo>
                  <a:pt x="109303" y="111296"/>
                  <a:pt x="90649" y="88656"/>
                  <a:pt x="66651" y="84672"/>
                </a:cubicBezTo>
                <a:cubicBezTo>
                  <a:pt x="66651" y="66017"/>
                  <a:pt x="104685" y="27349"/>
                  <a:pt x="104685" y="27349"/>
                </a:cubicBezTo>
                <a:lnTo>
                  <a:pt x="77970" y="91"/>
                </a:lnTo>
                <a:close/>
                <a:moveTo>
                  <a:pt x="205928" y="1"/>
                </a:moveTo>
                <a:cubicBezTo>
                  <a:pt x="203936" y="1359"/>
                  <a:pt x="127958" y="44011"/>
                  <a:pt x="127958" y="117997"/>
                </a:cubicBezTo>
                <a:cubicBezTo>
                  <a:pt x="127958" y="158657"/>
                  <a:pt x="151322" y="187998"/>
                  <a:pt x="185281" y="187998"/>
                </a:cubicBezTo>
                <a:cubicBezTo>
                  <a:pt x="214622" y="187998"/>
                  <a:pt x="237261" y="165992"/>
                  <a:pt x="237261" y="137286"/>
                </a:cubicBezTo>
                <a:cubicBezTo>
                  <a:pt x="237261" y="111296"/>
                  <a:pt x="218606" y="88656"/>
                  <a:pt x="193975" y="84672"/>
                </a:cubicBezTo>
                <a:cubicBezTo>
                  <a:pt x="193975" y="66017"/>
                  <a:pt x="231918" y="27349"/>
                  <a:pt x="231918" y="27349"/>
                </a:cubicBezTo>
                <a:lnTo>
                  <a:pt x="2059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93"/>
          <p:cNvSpPr txBox="1"/>
          <p:nvPr>
            <p:ph type="title"/>
          </p:nvPr>
        </p:nvSpPr>
        <p:spPr>
          <a:xfrm>
            <a:off x="644725" y="1290350"/>
            <a:ext cx="7545000" cy="19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 Medium"/>
              <a:buNone/>
              <a:defRPr sz="2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03" name="Google Shape;603;p93"/>
          <p:cNvSpPr txBox="1"/>
          <p:nvPr>
            <p:ph idx="1" type="subTitle"/>
          </p:nvPr>
        </p:nvSpPr>
        <p:spPr>
          <a:xfrm>
            <a:off x="653700" y="3373750"/>
            <a:ext cx="39069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None/>
              <a:defRPr sz="11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1">
  <p:cSld name="1_plain slide - just footer_7_2_1"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4"/>
          <p:cNvSpPr txBox="1"/>
          <p:nvPr>
            <p:ph idx="1" type="body"/>
          </p:nvPr>
        </p:nvSpPr>
        <p:spPr>
          <a:xfrm>
            <a:off x="163800" y="746325"/>
            <a:ext cx="8370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06" name="Google Shape;606;p94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07" name="Google Shape;607;p94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empty">
  <p:cSld name="1_plain slide - just footer_7_1_1_1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Main clear slide - title only">
  <p:cSld name="1_plain slide - just footer_5_2_1_1_1_1_1">
    <p:bg>
      <p:bgPr>
        <a:solidFill>
          <a:schemeClr val="lt1"/>
        </a:soli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6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11" name="Google Shape;611;p96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horizontal 1">
  <p:cSld name="1_plain slide - just footer_5_1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7"/>
          <p:cNvSpPr/>
          <p:nvPr/>
        </p:nvSpPr>
        <p:spPr>
          <a:xfrm>
            <a:off x="172050" y="2582924"/>
            <a:ext cx="8842800" cy="2171400"/>
          </a:xfrm>
          <a:prstGeom prst="roundRect">
            <a:avLst>
              <a:gd fmla="val 7185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97"/>
          <p:cNvSpPr txBox="1"/>
          <p:nvPr>
            <p:ph idx="1" type="body"/>
          </p:nvPr>
        </p:nvSpPr>
        <p:spPr>
          <a:xfrm>
            <a:off x="346400" y="2725350"/>
            <a:ext cx="8370900" cy="19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15" name="Google Shape;615;p97"/>
          <p:cNvSpPr txBox="1"/>
          <p:nvPr>
            <p:ph idx="2" type="body"/>
          </p:nvPr>
        </p:nvSpPr>
        <p:spPr>
          <a:xfrm>
            <a:off x="346400" y="1007625"/>
            <a:ext cx="8370900" cy="14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16" name="Google Shape;616;p97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17" name="Google Shape;617;p97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1">
  <p:cSld name="1_plain slide - just footer_6_1"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8"/>
          <p:cNvSpPr/>
          <p:nvPr/>
        </p:nvSpPr>
        <p:spPr>
          <a:xfrm>
            <a:off x="5981125" y="86025"/>
            <a:ext cx="3033600" cy="46683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98"/>
          <p:cNvSpPr txBox="1"/>
          <p:nvPr>
            <p:ph idx="1" type="body"/>
          </p:nvPr>
        </p:nvSpPr>
        <p:spPr>
          <a:xfrm>
            <a:off x="163800" y="982700"/>
            <a:ext cx="55992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21" name="Google Shape;621;p98"/>
          <p:cNvSpPr txBox="1"/>
          <p:nvPr>
            <p:ph idx="2" type="body"/>
          </p:nvPr>
        </p:nvSpPr>
        <p:spPr>
          <a:xfrm>
            <a:off x="6181900" y="982700"/>
            <a:ext cx="26154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22" name="Google Shape;622;p98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23" name="Google Shape;623;p98"/>
          <p:cNvSpPr txBox="1"/>
          <p:nvPr>
            <p:ph type="title"/>
          </p:nvPr>
        </p:nvSpPr>
        <p:spPr>
          <a:xfrm>
            <a:off x="311926" y="206050"/>
            <a:ext cx="54888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2">
  <p:cSld name="1_plain slide - just footer_3_1_2"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9"/>
          <p:cNvSpPr/>
          <p:nvPr/>
        </p:nvSpPr>
        <p:spPr>
          <a:xfrm>
            <a:off x="4568475" y="661925"/>
            <a:ext cx="4446300" cy="40923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99"/>
          <p:cNvSpPr txBox="1"/>
          <p:nvPr>
            <p:ph idx="1" type="body"/>
          </p:nvPr>
        </p:nvSpPr>
        <p:spPr>
          <a:xfrm>
            <a:off x="4874675" y="869250"/>
            <a:ext cx="39861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27" name="Google Shape;627;p99"/>
          <p:cNvSpPr txBox="1"/>
          <p:nvPr>
            <p:ph idx="2" type="body"/>
          </p:nvPr>
        </p:nvSpPr>
        <p:spPr>
          <a:xfrm>
            <a:off x="163800" y="869250"/>
            <a:ext cx="3986100" cy="3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28" name="Google Shape;628;p99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29" name="Google Shape;629;p99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50% color - vertical 3">
  <p:cSld name="1_plain slide - just footer_3_1_1_1">
    <p:bg>
      <p:bgPr>
        <a:solidFill>
          <a:srgbClr val="F4F8FB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00"/>
          <p:cNvSpPr/>
          <p:nvPr/>
        </p:nvSpPr>
        <p:spPr>
          <a:xfrm>
            <a:off x="2466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100"/>
          <p:cNvSpPr txBox="1"/>
          <p:nvPr>
            <p:ph idx="1" type="body"/>
          </p:nvPr>
        </p:nvSpPr>
        <p:spPr>
          <a:xfrm>
            <a:off x="3976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33" name="Google Shape;633;p100"/>
          <p:cNvSpPr/>
          <p:nvPr/>
        </p:nvSpPr>
        <p:spPr>
          <a:xfrm>
            <a:off x="32124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00"/>
          <p:cNvSpPr txBox="1"/>
          <p:nvPr>
            <p:ph idx="2" type="body"/>
          </p:nvPr>
        </p:nvSpPr>
        <p:spPr>
          <a:xfrm>
            <a:off x="33634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35" name="Google Shape;635;p100"/>
          <p:cNvSpPr/>
          <p:nvPr/>
        </p:nvSpPr>
        <p:spPr>
          <a:xfrm>
            <a:off x="6178200" y="1025775"/>
            <a:ext cx="2719200" cy="3489000"/>
          </a:xfrm>
          <a:prstGeom prst="roundRect">
            <a:avLst>
              <a:gd fmla="val 322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100"/>
          <p:cNvSpPr txBox="1"/>
          <p:nvPr>
            <p:ph idx="3" type="body"/>
          </p:nvPr>
        </p:nvSpPr>
        <p:spPr>
          <a:xfrm>
            <a:off x="6329200" y="1213661"/>
            <a:ext cx="23946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37" name="Google Shape;637;p100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38" name="Google Shape;638;p100"/>
          <p:cNvSpPr txBox="1"/>
          <p:nvPr>
            <p:ph type="title"/>
          </p:nvPr>
        </p:nvSpPr>
        <p:spPr>
          <a:xfrm>
            <a:off x="311929" y="206061"/>
            <a:ext cx="84075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24 - Text - side color - vertical 4">
  <p:cSld name="1_plain slide - just footer_3_3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01"/>
          <p:cNvSpPr/>
          <p:nvPr/>
        </p:nvSpPr>
        <p:spPr>
          <a:xfrm>
            <a:off x="3676525" y="130475"/>
            <a:ext cx="5338200" cy="4579500"/>
          </a:xfrm>
          <a:prstGeom prst="roundRect">
            <a:avLst>
              <a:gd fmla="val 322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01"/>
          <p:cNvSpPr txBox="1"/>
          <p:nvPr>
            <p:ph idx="1" type="body"/>
          </p:nvPr>
        </p:nvSpPr>
        <p:spPr>
          <a:xfrm>
            <a:off x="3955950" y="306625"/>
            <a:ext cx="4785600" cy="4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42" name="Google Shape;642;p101"/>
          <p:cNvSpPr/>
          <p:nvPr/>
        </p:nvSpPr>
        <p:spPr>
          <a:xfrm rot="-5400000">
            <a:off x="137104" y="360565"/>
            <a:ext cx="303600" cy="3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43" name="Google Shape;643;p101"/>
          <p:cNvSpPr txBox="1"/>
          <p:nvPr>
            <p:ph type="title"/>
          </p:nvPr>
        </p:nvSpPr>
        <p:spPr>
          <a:xfrm>
            <a:off x="311927" y="206050"/>
            <a:ext cx="32379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theme" Target="../theme/theme3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04.xml"/><Relationship Id="rId42" Type="http://schemas.openxmlformats.org/officeDocument/2006/relationships/slideLayout" Target="../slideLayouts/slideLayout106.xml"/><Relationship Id="rId41" Type="http://schemas.openxmlformats.org/officeDocument/2006/relationships/slideLayout" Target="../slideLayouts/slideLayout105.xml"/><Relationship Id="rId44" Type="http://schemas.openxmlformats.org/officeDocument/2006/relationships/slideLayout" Target="../slideLayouts/slideLayout108.xml"/><Relationship Id="rId43" Type="http://schemas.openxmlformats.org/officeDocument/2006/relationships/slideLayout" Target="../slideLayouts/slideLayout107.xml"/><Relationship Id="rId46" Type="http://schemas.openxmlformats.org/officeDocument/2006/relationships/slideLayout" Target="../slideLayouts/slideLayout110.xml"/><Relationship Id="rId45" Type="http://schemas.openxmlformats.org/officeDocument/2006/relationships/slideLayout" Target="../slideLayouts/slideLayout109.xml"/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112.xml"/><Relationship Id="rId47" Type="http://schemas.openxmlformats.org/officeDocument/2006/relationships/slideLayout" Target="../slideLayouts/slideLayout111.xml"/><Relationship Id="rId49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03.xml"/><Relationship Id="rId38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93.xml"/><Relationship Id="rId51" Type="http://schemas.openxmlformats.org/officeDocument/2006/relationships/slideLayout" Target="../slideLayouts/slideLayout115.xml"/><Relationship Id="rId50" Type="http://schemas.openxmlformats.org/officeDocument/2006/relationships/slideLayout" Target="../slideLayouts/slideLayout114.xml"/><Relationship Id="rId53" Type="http://schemas.openxmlformats.org/officeDocument/2006/relationships/slideLayout" Target="../slideLayouts/slideLayout117.xml"/><Relationship Id="rId52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54" Type="http://schemas.openxmlformats.org/officeDocument/2006/relationships/theme" Target="../theme/theme2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20" Type="http://schemas.openxmlformats.org/officeDocument/2006/relationships/theme" Target="../theme/theme4.xml"/><Relationship Id="rId11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35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75.xml"/><Relationship Id="rId42" Type="http://schemas.openxmlformats.org/officeDocument/2006/relationships/slideLayout" Target="../slideLayouts/slideLayout177.xml"/><Relationship Id="rId41" Type="http://schemas.openxmlformats.org/officeDocument/2006/relationships/slideLayout" Target="../slideLayouts/slideLayout176.xml"/><Relationship Id="rId44" Type="http://schemas.openxmlformats.org/officeDocument/2006/relationships/slideLayout" Target="../slideLayouts/slideLayout179.xml"/><Relationship Id="rId43" Type="http://schemas.openxmlformats.org/officeDocument/2006/relationships/slideLayout" Target="../slideLayouts/slideLayout178.xml"/><Relationship Id="rId46" Type="http://schemas.openxmlformats.org/officeDocument/2006/relationships/slideLayout" Target="../slideLayouts/slideLayout181.xml"/><Relationship Id="rId45" Type="http://schemas.openxmlformats.org/officeDocument/2006/relationships/slideLayout" Target="../slideLayouts/slideLayout180.xml"/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48" Type="http://schemas.openxmlformats.org/officeDocument/2006/relationships/slideLayout" Target="../slideLayouts/slideLayout183.xml"/><Relationship Id="rId47" Type="http://schemas.openxmlformats.org/officeDocument/2006/relationships/slideLayout" Target="../slideLayouts/slideLayout182.xml"/><Relationship Id="rId49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66.xml"/><Relationship Id="rId30" Type="http://schemas.openxmlformats.org/officeDocument/2006/relationships/slideLayout" Target="../slideLayouts/slideLayout165.xml"/><Relationship Id="rId33" Type="http://schemas.openxmlformats.org/officeDocument/2006/relationships/slideLayout" Target="../slideLayouts/slideLayout168.xml"/><Relationship Id="rId32" Type="http://schemas.openxmlformats.org/officeDocument/2006/relationships/slideLayout" Target="../slideLayouts/slideLayout167.xml"/><Relationship Id="rId35" Type="http://schemas.openxmlformats.org/officeDocument/2006/relationships/slideLayout" Target="../slideLayouts/slideLayout170.xml"/><Relationship Id="rId34" Type="http://schemas.openxmlformats.org/officeDocument/2006/relationships/slideLayout" Target="../slideLayouts/slideLayout169.xml"/><Relationship Id="rId37" Type="http://schemas.openxmlformats.org/officeDocument/2006/relationships/slideLayout" Target="../slideLayouts/slideLayout172.xml"/><Relationship Id="rId36" Type="http://schemas.openxmlformats.org/officeDocument/2006/relationships/slideLayout" Target="../slideLayouts/slideLayout171.xml"/><Relationship Id="rId39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173.xml"/><Relationship Id="rId62" Type="http://schemas.openxmlformats.org/officeDocument/2006/relationships/slideLayout" Target="../slideLayouts/slideLayout197.xml"/><Relationship Id="rId61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155.xml"/><Relationship Id="rId64" Type="http://schemas.openxmlformats.org/officeDocument/2006/relationships/slideLayout" Target="../slideLayouts/slideLayout199.xml"/><Relationship Id="rId63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56.xml"/><Relationship Id="rId65" Type="http://schemas.openxmlformats.org/officeDocument/2006/relationships/theme" Target="../theme/theme1.xml"/><Relationship Id="rId24" Type="http://schemas.openxmlformats.org/officeDocument/2006/relationships/slideLayout" Target="../slideLayouts/slideLayout159.xml"/><Relationship Id="rId23" Type="http://schemas.openxmlformats.org/officeDocument/2006/relationships/slideLayout" Target="../slideLayouts/slideLayout158.xml"/><Relationship Id="rId60" Type="http://schemas.openxmlformats.org/officeDocument/2006/relationships/slideLayout" Target="../slideLayouts/slideLayout195.xml"/><Relationship Id="rId26" Type="http://schemas.openxmlformats.org/officeDocument/2006/relationships/slideLayout" Target="../slideLayouts/slideLayout161.xml"/><Relationship Id="rId25" Type="http://schemas.openxmlformats.org/officeDocument/2006/relationships/slideLayout" Target="../slideLayouts/slideLayout160.xml"/><Relationship Id="rId28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2.xml"/><Relationship Id="rId29" Type="http://schemas.openxmlformats.org/officeDocument/2006/relationships/slideLayout" Target="../slideLayouts/slideLayout164.xml"/><Relationship Id="rId51" Type="http://schemas.openxmlformats.org/officeDocument/2006/relationships/slideLayout" Target="../slideLayouts/slideLayout186.xml"/><Relationship Id="rId50" Type="http://schemas.openxmlformats.org/officeDocument/2006/relationships/slideLayout" Target="../slideLayouts/slideLayout185.xml"/><Relationship Id="rId53" Type="http://schemas.openxmlformats.org/officeDocument/2006/relationships/slideLayout" Target="../slideLayouts/slideLayout188.xml"/><Relationship Id="rId52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46.xml"/><Relationship Id="rId5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45.xml"/><Relationship Id="rId54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48.xml"/><Relationship Id="rId5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47.xml"/><Relationship Id="rId56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150.xml"/><Relationship Id="rId5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49.xml"/><Relationship Id="rId58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i="0" sz="28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51" name="Google Shape;451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Poppins"/>
              <a:buChar char="●"/>
              <a:defRPr i="0" sz="15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○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■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●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○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■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●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○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Poppins"/>
              <a:buChar char="■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52" name="Google Shape;452;p67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67"/>
          <p:cNvPicPr preferRelativeResize="0"/>
          <p:nvPr/>
        </p:nvPicPr>
        <p:blipFill rotWithShape="1">
          <a:blip r:embed="rId1">
            <a:alphaModFix/>
          </a:blip>
          <a:srcRect b="79" l="0" r="0" t="69"/>
          <a:stretch/>
        </p:blipFill>
        <p:spPr>
          <a:xfrm>
            <a:off x="271512" y="4933720"/>
            <a:ext cx="404674" cy="13454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67"/>
          <p:cNvSpPr txBox="1"/>
          <p:nvPr/>
        </p:nvSpPr>
        <p:spPr>
          <a:xfrm>
            <a:off x="62377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5" name="Google Shape;455;p67"/>
          <p:cNvSpPr txBox="1"/>
          <p:nvPr/>
        </p:nvSpPr>
        <p:spPr>
          <a:xfrm>
            <a:off x="7327575" y="4895075"/>
            <a:ext cx="15453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7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6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  <p:sldLayoutId id="2147483758" r:id="rId47"/>
    <p:sldLayoutId id="2147483759" r:id="rId48"/>
    <p:sldLayoutId id="2147483760" r:id="rId49"/>
    <p:sldLayoutId id="2147483761" r:id="rId50"/>
    <p:sldLayoutId id="2147483762" r:id="rId51"/>
    <p:sldLayoutId id="2147483763" r:id="rId52"/>
    <p:sldLayoutId id="2147483764" r:id="rId5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589">
          <p15:clr>
            <a:srgbClr val="E46962"/>
          </p15:clr>
        </p15:guide>
        <p15:guide id="2" pos="171">
          <p15:clr>
            <a:srgbClr val="E46962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5" name="Google Shape;875;p1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76" name="Google Shape;876;p1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i="0" sz="28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i="0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60" name="Google Shape;1060;p1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Poppins"/>
              <a:buChar char="●"/>
              <a:defRPr i="0" sz="15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○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■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●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○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■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●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"/>
              <a:buChar char="○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Poppins"/>
              <a:buChar char="■"/>
              <a:defRPr i="0" sz="11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61" name="Google Shape;1061;p140"/>
          <p:cNvSpPr/>
          <p:nvPr/>
        </p:nvSpPr>
        <p:spPr>
          <a:xfrm>
            <a:off x="0" y="4843075"/>
            <a:ext cx="9144000" cy="300300"/>
          </a:xfrm>
          <a:prstGeom prst="rect">
            <a:avLst/>
          </a:prstGeom>
          <a:solidFill>
            <a:srgbClr val="0A0A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1921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2" name="Google Shape;1062;p140"/>
          <p:cNvPicPr preferRelativeResize="0"/>
          <p:nvPr/>
        </p:nvPicPr>
        <p:blipFill rotWithShape="1">
          <a:blip r:embed="rId1">
            <a:alphaModFix/>
          </a:blip>
          <a:srcRect b="79" l="0" r="0" t="69"/>
          <a:stretch/>
        </p:blipFill>
        <p:spPr>
          <a:xfrm>
            <a:off x="271512" y="4933720"/>
            <a:ext cx="404674" cy="134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140"/>
          <p:cNvSpPr txBox="1"/>
          <p:nvPr/>
        </p:nvSpPr>
        <p:spPr>
          <a:xfrm>
            <a:off x="623774" y="4881725"/>
            <a:ext cx="1566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™</a:t>
            </a:r>
            <a:endParaRPr b="0" i="0" sz="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4" name="Google Shape;1064;p140"/>
          <p:cNvSpPr txBox="1"/>
          <p:nvPr/>
        </p:nvSpPr>
        <p:spPr>
          <a:xfrm>
            <a:off x="7327575" y="4895075"/>
            <a:ext cx="1545300" cy="19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i="0" lang="en" sz="600" u="none" cap="none" strike="noStrike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© All Rights Reserved | </a:t>
            </a:r>
            <a:fld id="{00000000-1234-1234-1234-123412341234}" type="slidenum">
              <a:rPr lang="en" sz="700">
                <a:solidFill>
                  <a:srgbClr val="8296B0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600">
              <a:solidFill>
                <a:srgbClr val="8296B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11" r:id="rId29"/>
    <p:sldLayoutId id="2147483812" r:id="rId30"/>
    <p:sldLayoutId id="2147483813" r:id="rId31"/>
    <p:sldLayoutId id="2147483814" r:id="rId32"/>
    <p:sldLayoutId id="2147483815" r:id="rId33"/>
    <p:sldLayoutId id="2147483816" r:id="rId34"/>
    <p:sldLayoutId id="2147483817" r:id="rId35"/>
    <p:sldLayoutId id="2147483818" r:id="rId36"/>
    <p:sldLayoutId id="2147483819" r:id="rId37"/>
    <p:sldLayoutId id="2147483820" r:id="rId38"/>
    <p:sldLayoutId id="2147483821" r:id="rId39"/>
    <p:sldLayoutId id="2147483822" r:id="rId40"/>
    <p:sldLayoutId id="2147483823" r:id="rId41"/>
    <p:sldLayoutId id="2147483824" r:id="rId42"/>
    <p:sldLayoutId id="2147483825" r:id="rId43"/>
    <p:sldLayoutId id="2147483826" r:id="rId44"/>
    <p:sldLayoutId id="2147483827" r:id="rId45"/>
    <p:sldLayoutId id="2147483828" r:id="rId46"/>
    <p:sldLayoutId id="2147483829" r:id="rId47"/>
    <p:sldLayoutId id="2147483830" r:id="rId48"/>
    <p:sldLayoutId id="2147483831" r:id="rId49"/>
    <p:sldLayoutId id="2147483832" r:id="rId50"/>
    <p:sldLayoutId id="2147483833" r:id="rId51"/>
    <p:sldLayoutId id="2147483834" r:id="rId52"/>
    <p:sldLayoutId id="2147483835" r:id="rId53"/>
    <p:sldLayoutId id="2147483836" r:id="rId54"/>
    <p:sldLayoutId id="2147483837" r:id="rId55"/>
    <p:sldLayoutId id="2147483838" r:id="rId56"/>
    <p:sldLayoutId id="2147483839" r:id="rId57"/>
    <p:sldLayoutId id="2147483840" r:id="rId58"/>
    <p:sldLayoutId id="2147483841" r:id="rId59"/>
    <p:sldLayoutId id="2147483842" r:id="rId60"/>
    <p:sldLayoutId id="2147483843" r:id="rId61"/>
    <p:sldLayoutId id="2147483844" r:id="rId62"/>
    <p:sldLayoutId id="2147483845" r:id="rId63"/>
    <p:sldLayoutId id="2147483846" r:id="rId6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589">
          <p15:clr>
            <a:srgbClr val="E46962"/>
          </p15:clr>
        </p15:guide>
        <p15:guide id="2" pos="17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support.walkme.com/knowledge-base/measuring-digital-adoption-maturity/" TargetMode="External"/><Relationship Id="rId4" Type="http://schemas.openxmlformats.org/officeDocument/2006/relationships/hyperlink" Target="https://support.walkme.com/knowledge-base/measuring-digital-adoption-maturity/" TargetMode="External"/><Relationship Id="rId5" Type="http://schemas.openxmlformats.org/officeDocument/2006/relationships/hyperlink" Target="https://support.walkme.com/knowledge-base/measuring-digital-adoption-maturity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upport.walkme.com/knowledge-base/formalizing-your-digital-adoption-strategy/" TargetMode="External"/><Relationship Id="rId4" Type="http://schemas.openxmlformats.org/officeDocument/2006/relationships/hyperlink" Target="https://support.walkme.com/knowledge-base/formalizing-your-digital-adoption-strategy/" TargetMode="External"/><Relationship Id="rId5" Type="http://schemas.openxmlformats.org/officeDocument/2006/relationships/hyperlink" Target="https://support.walkme.com/knowledge-base/formalizing-your-digital-adoption-strategy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support.walkme.com/knowledge-base/formalizing-your-digital-adoption-strategy/" TargetMode="External"/><Relationship Id="rId4" Type="http://schemas.openxmlformats.org/officeDocument/2006/relationships/hyperlink" Target="https://support.walkme.com/knowledge-base/formalizing-your-digital-adoption-strategy/" TargetMode="External"/><Relationship Id="rId5" Type="http://schemas.openxmlformats.org/officeDocument/2006/relationships/hyperlink" Target="https://support.walkme.com/knowledge-base/formalizing-your-digital-adoption-strategy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0.png"/><Relationship Id="rId4" Type="http://schemas.openxmlformats.org/officeDocument/2006/relationships/image" Target="../media/image99.png"/><Relationship Id="rId5" Type="http://schemas.openxmlformats.org/officeDocument/2006/relationships/image" Target="../media/image10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support.walkme.com/knowledge-base/measuring-digital-adoption-maturity/" TargetMode="External"/><Relationship Id="rId4" Type="http://schemas.openxmlformats.org/officeDocument/2006/relationships/image" Target="../media/image100.png"/><Relationship Id="rId5" Type="http://schemas.openxmlformats.org/officeDocument/2006/relationships/hyperlink" Target="https://support.walkme.com/knowledge-base/formalizing-your-digital-adoption-strategy/#business-impact" TargetMode="External"/><Relationship Id="rId6" Type="http://schemas.openxmlformats.org/officeDocument/2006/relationships/image" Target="../media/image9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6.png"/><Relationship Id="rId4" Type="http://schemas.openxmlformats.org/officeDocument/2006/relationships/image" Target="../media/image109.png"/><Relationship Id="rId5" Type="http://schemas.openxmlformats.org/officeDocument/2006/relationships/image" Target="../media/image100.png"/><Relationship Id="rId6" Type="http://schemas.openxmlformats.org/officeDocument/2006/relationships/hyperlink" Target="https://support.walkme.com/knowledge-base/formalizing-your-digital-adoption-strategy/" TargetMode="External"/><Relationship Id="rId7" Type="http://schemas.openxmlformats.org/officeDocument/2006/relationships/image" Target="../media/image10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204"/>
          <p:cNvSpPr txBox="1"/>
          <p:nvPr>
            <p:ph type="title"/>
          </p:nvPr>
        </p:nvSpPr>
        <p:spPr>
          <a:xfrm>
            <a:off x="271500" y="1670788"/>
            <a:ext cx="3942900" cy="176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250"/>
              <a:t>Digital Adoption Maturity Matrix</a:t>
            </a:r>
            <a:r>
              <a:rPr lang="en" sz="3250"/>
              <a:t>.</a:t>
            </a:r>
            <a:endParaRPr sz="2855"/>
          </a:p>
        </p:txBody>
      </p:sp>
      <p:sp>
        <p:nvSpPr>
          <p:cNvPr id="1601" name="Google Shape;1601;p204"/>
          <p:cNvSpPr txBox="1"/>
          <p:nvPr>
            <p:ph idx="1" type="subTitle"/>
          </p:nvPr>
        </p:nvSpPr>
        <p:spPr>
          <a:xfrm>
            <a:off x="271500" y="3335313"/>
            <a:ext cx="37455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 framework to </a:t>
            </a:r>
            <a:r>
              <a:rPr lang="en"/>
              <a:t>drive</a:t>
            </a:r>
            <a:r>
              <a:rPr lang="en"/>
              <a:t> actionable growth and development of a programmatic approach with WalkMe.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Best practices to evolve Digital Adoption Maturity - </a:t>
            </a:r>
            <a:r>
              <a:rPr lang="en" u="sng">
                <a:solidFill>
                  <a:schemeClr val="hlink"/>
                </a:solidFill>
                <a:hlinkClick r:id="rId4"/>
              </a:rPr>
              <a:t>DAP</a:t>
            </a:r>
            <a:r>
              <a:rPr lang="en" u="sng">
                <a:solidFill>
                  <a:schemeClr val="hlink"/>
                </a:solidFill>
                <a:hlinkClick r:id="rId5"/>
              </a:rPr>
              <a:t> Blueprint article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213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5" name="Google Shape;1785;p213"/>
          <p:cNvSpPr/>
          <p:nvPr/>
        </p:nvSpPr>
        <p:spPr>
          <a:xfrm>
            <a:off x="2698675" y="1368000"/>
            <a:ext cx="6289500" cy="5853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Identify relevant data points (e.g. through Insights reports, business data, or system data)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Build out value narrative for 1-2 key use-cases in partnership with key stakeholders</a:t>
            </a:r>
            <a:endParaRPr sz="25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6" name="Google Shape;1786;p213"/>
          <p:cNvSpPr/>
          <p:nvPr/>
        </p:nvSpPr>
        <p:spPr>
          <a:xfrm>
            <a:off x="2698675" y="2738061"/>
            <a:ext cx="6289500" cy="5853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7" name="Google Shape;1787;p213"/>
          <p:cNvSpPr/>
          <p:nvPr/>
        </p:nvSpPr>
        <p:spPr>
          <a:xfrm>
            <a:off x="493676" y="1368000"/>
            <a:ext cx="2152500" cy="5853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Business Impact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8" name="Google Shape;1788;p213"/>
          <p:cNvSpPr/>
          <p:nvPr/>
        </p:nvSpPr>
        <p:spPr>
          <a:xfrm>
            <a:off x="493676" y="2018973"/>
            <a:ext cx="2152500" cy="585300"/>
          </a:xfrm>
          <a:prstGeom prst="roundRect">
            <a:avLst>
              <a:gd fmla="val 9314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Executive Sponsorship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9" name="Google Shape;1789;p213"/>
          <p:cNvSpPr/>
          <p:nvPr/>
        </p:nvSpPr>
        <p:spPr>
          <a:xfrm>
            <a:off x="493676" y="2734794"/>
            <a:ext cx="2152500" cy="5853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Program Governance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0" name="Google Shape;1790;p213"/>
          <p:cNvSpPr/>
          <p:nvPr/>
        </p:nvSpPr>
        <p:spPr>
          <a:xfrm>
            <a:off x="493676" y="3422928"/>
            <a:ext cx="2152500" cy="585300"/>
          </a:xfrm>
          <a:prstGeom prst="roundRect">
            <a:avLst>
              <a:gd fmla="val 9314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Resource Capacity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1" name="Google Shape;1791;p213"/>
          <p:cNvSpPr/>
          <p:nvPr/>
        </p:nvSpPr>
        <p:spPr>
          <a:xfrm>
            <a:off x="493676" y="4064467"/>
            <a:ext cx="2152500" cy="6183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Product Adoption 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2" name="Google Shape;1792;p213"/>
          <p:cNvSpPr/>
          <p:nvPr/>
        </p:nvSpPr>
        <p:spPr>
          <a:xfrm>
            <a:off x="2698675" y="2019937"/>
            <a:ext cx="6289500" cy="585300"/>
          </a:xfrm>
          <a:prstGeom prst="roundRect">
            <a:avLst>
              <a:gd fmla="val 9314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Identify 1-2 Executive Sponsors and evaluate with sponsorship rubric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Set up Executive Sponsor communication cadence</a:t>
            </a:r>
            <a:endParaRPr sz="800">
              <a:solidFill>
                <a:schemeClr val="dk2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3" name="Google Shape;1793;p213"/>
          <p:cNvSpPr/>
          <p:nvPr/>
        </p:nvSpPr>
        <p:spPr>
          <a:xfrm>
            <a:off x="2698675" y="3422928"/>
            <a:ext cx="6289500" cy="585300"/>
          </a:xfrm>
          <a:prstGeom prst="roundRect">
            <a:avLst>
              <a:gd fmla="val 9314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At least 1 Builder/1 Project Lead have completed the recommended Enablement Path 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Develop a process for how you'll name and organize content in the Editor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Complete 2-3 project life cycles including using Insights for post go-live data review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4" name="Google Shape;1794;p213"/>
          <p:cNvSpPr/>
          <p:nvPr/>
        </p:nvSpPr>
        <p:spPr>
          <a:xfrm rot="10800000">
            <a:off x="2698625" y="1038497"/>
            <a:ext cx="6387300" cy="262500"/>
          </a:xfrm>
          <a:prstGeom prst="roundRect">
            <a:avLst>
              <a:gd fmla="val 15170" name="adj"/>
            </a:avLst>
          </a:prstGeom>
          <a:gradFill>
            <a:gsLst>
              <a:gs pos="0">
                <a:srgbClr val="4C47DA"/>
              </a:gs>
              <a:gs pos="100000">
                <a:srgbClr val="81D0F5"/>
              </a:gs>
              <a:gs pos="100000">
                <a:srgbClr val="737373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5" name="Google Shape;1795;p213"/>
          <p:cNvSpPr txBox="1"/>
          <p:nvPr/>
        </p:nvSpPr>
        <p:spPr>
          <a:xfrm>
            <a:off x="2879090" y="960970"/>
            <a:ext cx="15213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Emerging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6" name="Google Shape;1796;p213"/>
          <p:cNvSpPr txBox="1"/>
          <p:nvPr/>
        </p:nvSpPr>
        <p:spPr>
          <a:xfrm>
            <a:off x="7308639" y="940510"/>
            <a:ext cx="15213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Formalizing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797" name="Google Shape;1797;p213"/>
          <p:cNvCxnSpPr/>
          <p:nvPr/>
        </p:nvCxnSpPr>
        <p:spPr>
          <a:xfrm>
            <a:off x="4485846" y="1179562"/>
            <a:ext cx="2822700" cy="3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98" name="Google Shape;1798;p213"/>
          <p:cNvSpPr/>
          <p:nvPr/>
        </p:nvSpPr>
        <p:spPr>
          <a:xfrm rot="-5400000">
            <a:off x="-229775" y="1905695"/>
            <a:ext cx="1208400" cy="133500"/>
          </a:xfrm>
          <a:prstGeom prst="roundRect">
            <a:avLst>
              <a:gd fmla="val 9314" name="adj"/>
            </a:avLst>
          </a:prstGeom>
          <a:solidFill>
            <a:srgbClr val="4C47DA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STRATEGIC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9" name="Google Shape;1799;p213"/>
          <p:cNvSpPr/>
          <p:nvPr/>
        </p:nvSpPr>
        <p:spPr>
          <a:xfrm rot="-5400000">
            <a:off x="-229775" y="3998048"/>
            <a:ext cx="1208400" cy="133500"/>
          </a:xfrm>
          <a:prstGeom prst="roundRect">
            <a:avLst>
              <a:gd fmla="val 9314" name="adj"/>
            </a:avLst>
          </a:prstGeom>
          <a:solidFill>
            <a:srgbClr val="6C98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TECHNICAL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0" name="Google Shape;1800;p213"/>
          <p:cNvSpPr/>
          <p:nvPr/>
        </p:nvSpPr>
        <p:spPr>
          <a:xfrm rot="-5400000">
            <a:off x="14575" y="2951729"/>
            <a:ext cx="719700" cy="133500"/>
          </a:xfrm>
          <a:prstGeom prst="roundRect">
            <a:avLst>
              <a:gd fmla="val 9314" name="adj"/>
            </a:avLst>
          </a:prstGeom>
          <a:solidFill>
            <a:srgbClr val="5E67F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TACTICAL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213"/>
          <p:cNvSpPr txBox="1"/>
          <p:nvPr/>
        </p:nvSpPr>
        <p:spPr>
          <a:xfrm>
            <a:off x="398150" y="112541"/>
            <a:ext cx="8988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5A1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Template</a:t>
            </a:r>
            <a:r>
              <a:rPr lang="en" sz="2200">
                <a:solidFill>
                  <a:srgbClr val="5A1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:</a:t>
            </a:r>
            <a:r>
              <a:rPr b="1" lang="en" sz="2200">
                <a:solidFill>
                  <a:srgbClr val="5A1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2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Formalizing Your Digital Strategy</a:t>
            </a:r>
            <a:endParaRPr b="1" sz="2200">
              <a:solidFill>
                <a:srgbClr val="1EFBD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5A1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802" name="Google Shape;1802;p213"/>
          <p:cNvSpPr txBox="1"/>
          <p:nvPr/>
        </p:nvSpPr>
        <p:spPr>
          <a:xfrm>
            <a:off x="254575" y="522800"/>
            <a:ext cx="8988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 following are the first steps to take to </a:t>
            </a:r>
            <a:r>
              <a:rPr b="1"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move from Emerging → Formalizing across the five dimensions.</a:t>
            </a:r>
            <a:endParaRPr b="1"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View the </a:t>
            </a:r>
            <a:r>
              <a:rPr lang="en" sz="9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Formalizing Your Digital Adoption Strategy DAP Blueprint article here</a:t>
            </a: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for resources &amp; actions to help execute.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3" name="Google Shape;1803;p213"/>
          <p:cNvSpPr txBox="1"/>
          <p:nvPr/>
        </p:nvSpPr>
        <p:spPr>
          <a:xfrm>
            <a:off x="6131525" y="2687119"/>
            <a:ext cx="2954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Document DAP team responsibilities </a:t>
            </a:r>
            <a:endParaRPr sz="85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Create a single source of truth for DAP processes &amp; documentation 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04" name="Google Shape;1804;p213"/>
          <p:cNvSpPr txBox="1"/>
          <p:nvPr/>
        </p:nvSpPr>
        <p:spPr>
          <a:xfrm>
            <a:off x="2659986" y="2684735"/>
            <a:ext cx="3571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Map a process to maintain Content Function with upcoming product releases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Develop a process to manage/ prioritize project requests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805" name="Google Shape;1805;p213"/>
          <p:cNvGrpSpPr/>
          <p:nvPr/>
        </p:nvGrpSpPr>
        <p:grpSpPr>
          <a:xfrm>
            <a:off x="2661882" y="4064467"/>
            <a:ext cx="6326293" cy="618300"/>
            <a:chOff x="2661882" y="4064467"/>
            <a:chExt cx="6326293" cy="618300"/>
          </a:xfrm>
        </p:grpSpPr>
        <p:sp>
          <p:nvSpPr>
            <p:cNvPr id="1806" name="Google Shape;1806;p213"/>
            <p:cNvSpPr/>
            <p:nvPr/>
          </p:nvSpPr>
          <p:spPr>
            <a:xfrm>
              <a:off x="2698675" y="4064467"/>
              <a:ext cx="6289500" cy="618300"/>
            </a:xfrm>
            <a:prstGeom prst="roundRect">
              <a:avLst>
                <a:gd fmla="val 9314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5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07" name="Google Shape;1807;p213"/>
            <p:cNvSpPr txBox="1"/>
            <p:nvPr/>
          </p:nvSpPr>
          <p:spPr>
            <a:xfrm>
              <a:off x="2661882" y="4108101"/>
              <a:ext cx="4570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279400" lvl="0" marL="4572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800"/>
                <a:buFont typeface="Poppins"/>
                <a:buChar char="⃞"/>
              </a:pPr>
              <a:r>
                <a:rPr lang="en" sz="8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Solution Engagement metrics </a:t>
              </a:r>
              <a:r>
                <a:rPr lang="en" sz="800" u="sng">
                  <a:solidFill>
                    <a:schemeClr val="hlink"/>
                  </a:solidFill>
                  <a:latin typeface="Poppins"/>
                  <a:ea typeface="Poppins"/>
                  <a:cs typeface="Poppins"/>
                  <a:sym typeface="Poppins"/>
                  <a:hlinkClick r:id="rId4"/>
                </a:rPr>
                <a:t>(See DAP Blueprint article for details)</a:t>
              </a:r>
              <a:endParaRPr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279400" lvl="0" marL="4572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800"/>
                <a:buFont typeface="Poppins"/>
                <a:buChar char="⃞"/>
              </a:pPr>
              <a:r>
                <a:rPr lang="en" sz="8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Product Usage metrics </a:t>
              </a:r>
              <a:r>
                <a:rPr lang="en" sz="800" u="sng">
                  <a:solidFill>
                    <a:schemeClr val="hlink"/>
                  </a:solidFill>
                  <a:latin typeface="Poppins"/>
                  <a:ea typeface="Poppins"/>
                  <a:cs typeface="Poppins"/>
                  <a:sym typeface="Poppins"/>
                  <a:hlinkClick r:id="rId5"/>
                </a:rPr>
                <a:t>(See DAP Blueprint article for details)</a:t>
              </a:r>
              <a:endParaRPr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214"/>
          <p:cNvSpPr txBox="1"/>
          <p:nvPr/>
        </p:nvSpPr>
        <p:spPr>
          <a:xfrm>
            <a:off x="476726" y="158150"/>
            <a:ext cx="73797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" sz="2200">
                <a:solidFill>
                  <a:srgbClr val="5A1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Template: </a:t>
            </a:r>
            <a:r>
              <a:rPr lang="en" sz="2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Making Progress Through Action</a:t>
            </a:r>
            <a:r>
              <a:rPr lang="en" sz="2200">
                <a:solidFill>
                  <a:srgbClr val="6136E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  <a:endParaRPr b="1" i="0" sz="2200" u="none" cap="none" strike="noStrike">
              <a:solidFill>
                <a:srgbClr val="6136E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13" name="Google Shape;1813;p214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814" name="Google Shape;1814;p214"/>
          <p:cNvGraphicFramePr/>
          <p:nvPr/>
        </p:nvGraphicFramePr>
        <p:xfrm>
          <a:off x="457200" y="1147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{C2C41821-6C79-4F75-851B-C11A177A3C51}</a:tableStyleId>
              </a:tblPr>
              <a:tblGrid>
                <a:gridCol w="1635375"/>
                <a:gridCol w="3732900"/>
                <a:gridCol w="1583300"/>
                <a:gridCol w="14138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Dimension</a:t>
                      </a:r>
                      <a:endParaRPr b="1" sz="11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solidFill>
                      <a:srgbClr val="6136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Activity</a:t>
                      </a:r>
                      <a:endParaRPr b="1" sz="11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solidFill>
                      <a:srgbClr val="6136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Owner</a:t>
                      </a:r>
                      <a:endParaRPr b="1" sz="11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solidFill>
                      <a:srgbClr val="6136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Target Due Date</a:t>
                      </a:r>
                      <a:endParaRPr b="1" sz="11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solidFill>
                      <a:srgbClr val="6136E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815" name="Google Shape;1815;p214"/>
          <p:cNvSpPr txBox="1"/>
          <p:nvPr/>
        </p:nvSpPr>
        <p:spPr>
          <a:xfrm>
            <a:off x="377950" y="614325"/>
            <a:ext cx="843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Can also be added to your Customer Success Plan!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215"/>
          <p:cNvSpPr txBox="1"/>
          <p:nvPr>
            <p:ph type="title"/>
          </p:nvPr>
        </p:nvSpPr>
        <p:spPr>
          <a:xfrm>
            <a:off x="311929" y="206061"/>
            <a:ext cx="8407500" cy="3387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Example</a:t>
            </a:r>
            <a:r>
              <a:rPr lang="en">
                <a:solidFill>
                  <a:schemeClr val="accent1"/>
                </a:solidFill>
              </a:rPr>
              <a:t>:</a:t>
            </a:r>
            <a:r>
              <a:rPr b="1" lang="en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/>
              <a:t>Digital Adoption Maturity Matrix</a:t>
            </a:r>
            <a:endParaRPr b="1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1" name="Google Shape;1821;p215"/>
          <p:cNvSpPr txBox="1"/>
          <p:nvPr/>
        </p:nvSpPr>
        <p:spPr>
          <a:xfrm>
            <a:off x="222225" y="614320"/>
            <a:ext cx="858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Where am I now, and where do I want to be?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2" name="Google Shape;1822;p215"/>
          <p:cNvSpPr/>
          <p:nvPr/>
        </p:nvSpPr>
        <p:spPr>
          <a:xfrm>
            <a:off x="5764947" y="4019101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Frictionless </a:t>
            </a: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UX across </a:t>
            </a:r>
            <a:b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tech stack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3" name="Google Shape;1823;p215"/>
          <p:cNvSpPr/>
          <p:nvPr/>
        </p:nvSpPr>
        <p:spPr>
          <a:xfrm>
            <a:off x="2902170" y="4019101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Proactive point-of-need guidance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4" name="Google Shape;1824;p215"/>
          <p:cNvSpPr/>
          <p:nvPr/>
        </p:nvSpPr>
        <p:spPr>
          <a:xfrm>
            <a:off x="4333559" y="3428596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Content delivery </a:t>
            </a:r>
            <a:b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strategy emerges</a:t>
            </a:r>
            <a:endParaRPr i="1" sz="700">
              <a:solidFill>
                <a:srgbClr val="20212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5" name="Google Shape;1825;p215"/>
          <p:cNvSpPr/>
          <p:nvPr/>
        </p:nvSpPr>
        <p:spPr>
          <a:xfrm>
            <a:off x="1470781" y="2103070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Process-level improvements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6" name="Google Shape;1826;p215"/>
          <p:cNvSpPr/>
          <p:nvPr/>
        </p:nvSpPr>
        <p:spPr>
          <a:xfrm>
            <a:off x="2902170" y="20852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Ability to articulate value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7" name="Google Shape;1827;p215"/>
          <p:cNvSpPr/>
          <p:nvPr/>
        </p:nvSpPr>
        <p:spPr>
          <a:xfrm>
            <a:off x="4333559" y="20852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Measurable impact </a:t>
            </a:r>
            <a:b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on departmental goals 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8" name="Google Shape;1828;p215"/>
          <p:cNvSpPr/>
          <p:nvPr/>
        </p:nvSpPr>
        <p:spPr>
          <a:xfrm>
            <a:off x="5764947" y="20852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Measurable impact on strategic company goals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9" name="Google Shape;1829;p215"/>
          <p:cNvSpPr/>
          <p:nvPr/>
        </p:nvSpPr>
        <p:spPr>
          <a:xfrm>
            <a:off x="1470781" y="2746625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 hoc project delivery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0" name="Google Shape;1830;p215"/>
          <p:cNvSpPr/>
          <p:nvPr/>
        </p:nvSpPr>
        <p:spPr>
          <a:xfrm>
            <a:off x="5764947" y="15125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Company digital </a:t>
            </a:r>
            <a:br>
              <a:rPr i="1" lang="en" sz="700"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adoption mandate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1" name="Google Shape;1831;p215"/>
          <p:cNvSpPr/>
          <p:nvPr/>
        </p:nvSpPr>
        <p:spPr>
          <a:xfrm>
            <a:off x="2902170" y="3428596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Builders </a:t>
            </a: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reliant </a:t>
            </a:r>
            <a:b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on </a:t>
            </a: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external support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2" name="Google Shape;1832;p215"/>
          <p:cNvSpPr/>
          <p:nvPr/>
        </p:nvSpPr>
        <p:spPr>
          <a:xfrm>
            <a:off x="389950" y="2085272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Business Impact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3" name="Google Shape;1833;p215"/>
          <p:cNvSpPr/>
          <p:nvPr/>
        </p:nvSpPr>
        <p:spPr>
          <a:xfrm>
            <a:off x="389950" y="1512572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 Sponsorship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4" name="Google Shape;1834;p215"/>
          <p:cNvSpPr/>
          <p:nvPr/>
        </p:nvSpPr>
        <p:spPr>
          <a:xfrm>
            <a:off x="389950" y="2743684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 Governance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5" name="Google Shape;1835;p215"/>
          <p:cNvSpPr/>
          <p:nvPr/>
        </p:nvSpPr>
        <p:spPr>
          <a:xfrm>
            <a:off x="389950" y="3424798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Resource Capacity</a:t>
            </a:r>
            <a:endParaRPr b="1" sz="1100">
              <a:solidFill>
                <a:srgbClr val="FF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6" name="Google Shape;1836;p215"/>
          <p:cNvSpPr/>
          <p:nvPr/>
        </p:nvSpPr>
        <p:spPr>
          <a:xfrm>
            <a:off x="389950" y="4011975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latin typeface="Poppins"/>
                <a:ea typeface="Poppins"/>
                <a:cs typeface="Poppins"/>
                <a:sym typeface="Poppins"/>
              </a:rPr>
              <a:t>Product Adoption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7" name="Google Shape;1837;p215"/>
          <p:cNvSpPr/>
          <p:nvPr/>
        </p:nvSpPr>
        <p:spPr>
          <a:xfrm>
            <a:off x="1470781" y="15125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Leading commercial decisions 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8" name="Google Shape;1838;p215"/>
          <p:cNvSpPr/>
          <p:nvPr/>
        </p:nvSpPr>
        <p:spPr>
          <a:xfrm>
            <a:off x="1470781" y="3428596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External ad hoc delivery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9" name="Google Shape;1839;p215"/>
          <p:cNvSpPr/>
          <p:nvPr/>
        </p:nvSpPr>
        <p:spPr>
          <a:xfrm>
            <a:off x="1467075" y="4019101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Linear step-by-step </a:t>
            </a: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navigation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0" name="Google Shape;1840;p215"/>
          <p:cNvSpPr/>
          <p:nvPr/>
        </p:nvSpPr>
        <p:spPr>
          <a:xfrm>
            <a:off x="2902170" y="15125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Defining project priorities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1" name="Google Shape;1841;p215"/>
          <p:cNvSpPr/>
          <p:nvPr/>
        </p:nvSpPr>
        <p:spPr>
          <a:xfrm>
            <a:off x="2902170" y="2746625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Prioritized project delivery</a:t>
            </a:r>
            <a:endParaRPr i="1" sz="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2" name="Google Shape;1842;p215"/>
          <p:cNvSpPr/>
          <p:nvPr/>
        </p:nvSpPr>
        <p:spPr>
          <a:xfrm>
            <a:off x="4333559" y="15125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Championing alignment</a:t>
            </a:r>
            <a:br>
              <a:rPr i="1" lang="en" sz="700"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 across business units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3" name="Google Shape;1843;p215"/>
          <p:cNvSpPr/>
          <p:nvPr/>
        </p:nvSpPr>
        <p:spPr>
          <a:xfrm>
            <a:off x="4333559" y="2746625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Program structure emerges</a:t>
            </a:r>
            <a:endParaRPr i="1" sz="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4" name="Google Shape;1844;p215"/>
          <p:cNvSpPr/>
          <p:nvPr/>
        </p:nvSpPr>
        <p:spPr>
          <a:xfrm>
            <a:off x="5764947" y="2746625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Company-wide </a:t>
            </a:r>
            <a:b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program strategy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5" name="Google Shape;1845;p215"/>
          <p:cNvSpPr/>
          <p:nvPr/>
        </p:nvSpPr>
        <p:spPr>
          <a:xfrm>
            <a:off x="5764970" y="3418584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Company-wide content delivery strategy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6" name="Google Shape;1846;p215"/>
          <p:cNvSpPr/>
          <p:nvPr/>
        </p:nvSpPr>
        <p:spPr>
          <a:xfrm>
            <a:off x="4333559" y="4019101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Improved user productivity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7" name="Google Shape;1847;p215"/>
          <p:cNvSpPr/>
          <p:nvPr/>
        </p:nvSpPr>
        <p:spPr>
          <a:xfrm rot="10800000">
            <a:off x="1448150" y="1053200"/>
            <a:ext cx="7326600" cy="397200"/>
          </a:xfrm>
          <a:prstGeom prst="roundRect">
            <a:avLst>
              <a:gd fmla="val 15170" name="adj"/>
            </a:avLst>
          </a:prstGeom>
          <a:gradFill>
            <a:gsLst>
              <a:gs pos="0">
                <a:srgbClr val="4C47DA"/>
              </a:gs>
              <a:gs pos="100000">
                <a:srgbClr val="81D0F5"/>
              </a:gs>
              <a:gs pos="100000">
                <a:srgbClr val="737373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8" name="Google Shape;1848;p215"/>
          <p:cNvSpPr txBox="1"/>
          <p:nvPr/>
        </p:nvSpPr>
        <p:spPr>
          <a:xfrm>
            <a:off x="1597686" y="1057939"/>
            <a:ext cx="1260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Emerging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9" name="Google Shape;1849;p215"/>
          <p:cNvSpPr txBox="1"/>
          <p:nvPr/>
        </p:nvSpPr>
        <p:spPr>
          <a:xfrm>
            <a:off x="3019465" y="1062489"/>
            <a:ext cx="1260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Formalizing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50" name="Google Shape;1850;p215"/>
          <p:cNvSpPr txBox="1"/>
          <p:nvPr/>
        </p:nvSpPr>
        <p:spPr>
          <a:xfrm>
            <a:off x="4392193" y="1062489"/>
            <a:ext cx="1260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Scaling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51" name="Google Shape;1851;p215"/>
          <p:cNvSpPr txBox="1"/>
          <p:nvPr/>
        </p:nvSpPr>
        <p:spPr>
          <a:xfrm>
            <a:off x="5823621" y="1062489"/>
            <a:ext cx="1260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Established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52" name="Google Shape;1852;p215"/>
          <p:cNvSpPr/>
          <p:nvPr/>
        </p:nvSpPr>
        <p:spPr>
          <a:xfrm rot="-5400000">
            <a:off x="-300575" y="1968422"/>
            <a:ext cx="1100400" cy="188700"/>
          </a:xfrm>
          <a:prstGeom prst="roundRect">
            <a:avLst>
              <a:gd fmla="val 9314" name="adj"/>
            </a:avLst>
          </a:prstGeom>
          <a:solidFill>
            <a:srgbClr val="4C47DA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STRATEGIC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3" name="Google Shape;1853;p215"/>
          <p:cNvSpPr/>
          <p:nvPr/>
        </p:nvSpPr>
        <p:spPr>
          <a:xfrm rot="-5400000">
            <a:off x="-300575" y="3873418"/>
            <a:ext cx="1100400" cy="188700"/>
          </a:xfrm>
          <a:prstGeom prst="roundRect">
            <a:avLst>
              <a:gd fmla="val 9314" name="adj"/>
            </a:avLst>
          </a:prstGeom>
          <a:solidFill>
            <a:srgbClr val="6C98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TECHNICAL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4" name="Google Shape;1854;p215"/>
          <p:cNvSpPr/>
          <p:nvPr/>
        </p:nvSpPr>
        <p:spPr>
          <a:xfrm rot="-5400000">
            <a:off x="-77975" y="2920921"/>
            <a:ext cx="655200" cy="188700"/>
          </a:xfrm>
          <a:prstGeom prst="roundRect">
            <a:avLst>
              <a:gd fmla="val 9314" name="adj"/>
            </a:avLst>
          </a:prstGeom>
          <a:solidFill>
            <a:srgbClr val="5E67F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TACTICAL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5" name="Google Shape;1855;p215"/>
          <p:cNvSpPr/>
          <p:nvPr/>
        </p:nvSpPr>
        <p:spPr>
          <a:xfrm>
            <a:off x="7212750" y="4019100"/>
            <a:ext cx="15789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Proactive embedded digital adoption strategy for </a:t>
            </a: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tech</a:t>
            </a: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stack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56" name="Google Shape;1856;p215"/>
          <p:cNvSpPr/>
          <p:nvPr/>
        </p:nvSpPr>
        <p:spPr>
          <a:xfrm>
            <a:off x="7212750" y="2085272"/>
            <a:ext cx="15789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Replicable methodology/formula for impact assessment</a:t>
            </a:r>
            <a:endParaRPr i="1" sz="700">
              <a:solidFill>
                <a:srgbClr val="20212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57" name="Google Shape;1857;p215"/>
          <p:cNvSpPr/>
          <p:nvPr/>
        </p:nvSpPr>
        <p:spPr>
          <a:xfrm>
            <a:off x="7212750" y="1512572"/>
            <a:ext cx="15789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Digital adoption thought leadership (industry)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58" name="Google Shape;1858;p215"/>
          <p:cNvSpPr/>
          <p:nvPr/>
        </p:nvSpPr>
        <p:spPr>
          <a:xfrm>
            <a:off x="7212750" y="2746625"/>
            <a:ext cx="15789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Digital adoption specialization </a:t>
            </a:r>
            <a:endParaRPr i="1" sz="700">
              <a:solidFill>
                <a:srgbClr val="20212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59" name="Google Shape;1859;p215"/>
          <p:cNvSpPr/>
          <p:nvPr/>
        </p:nvSpPr>
        <p:spPr>
          <a:xfrm>
            <a:off x="7212776" y="3418583"/>
            <a:ext cx="15789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Digital adoption hiring, enablement, and ongoing career development strategy</a:t>
            </a:r>
            <a:endParaRPr i="1" sz="700">
              <a:solidFill>
                <a:srgbClr val="20212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60" name="Google Shape;1860;p215"/>
          <p:cNvSpPr txBox="1"/>
          <p:nvPr/>
        </p:nvSpPr>
        <p:spPr>
          <a:xfrm>
            <a:off x="7263775" y="1062500"/>
            <a:ext cx="15279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Transformational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61" name="Google Shape;1861;p215"/>
          <p:cNvSpPr/>
          <p:nvPr/>
        </p:nvSpPr>
        <p:spPr>
          <a:xfrm>
            <a:off x="6517176" y="544749"/>
            <a:ext cx="1056300" cy="3879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Current State</a:t>
            </a: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62" name="Google Shape;1862;p215"/>
          <p:cNvSpPr/>
          <p:nvPr/>
        </p:nvSpPr>
        <p:spPr>
          <a:xfrm>
            <a:off x="7666039" y="544749"/>
            <a:ext cx="1056300" cy="3879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1 year from now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216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216"/>
          <p:cNvSpPr/>
          <p:nvPr/>
        </p:nvSpPr>
        <p:spPr>
          <a:xfrm>
            <a:off x="2698675" y="1368000"/>
            <a:ext cx="6289500" cy="5853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Identify relevant data points (e.g. through Insights reports, business data, or system data)</a:t>
            </a:r>
            <a:endParaRPr sz="800">
              <a:solidFill>
                <a:schemeClr val="dk2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Build out value narrative for 1-2 key use-cases in partnership with key stakeholders</a:t>
            </a:r>
            <a:endParaRPr sz="25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69" name="Google Shape;1869;p216"/>
          <p:cNvSpPr/>
          <p:nvPr/>
        </p:nvSpPr>
        <p:spPr>
          <a:xfrm>
            <a:off x="2698675" y="2738061"/>
            <a:ext cx="6289500" cy="5853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0" name="Google Shape;1870;p216"/>
          <p:cNvSpPr/>
          <p:nvPr/>
        </p:nvSpPr>
        <p:spPr>
          <a:xfrm>
            <a:off x="493676" y="1368000"/>
            <a:ext cx="2152500" cy="5853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Business Impact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1" name="Google Shape;1871;p216"/>
          <p:cNvSpPr/>
          <p:nvPr/>
        </p:nvSpPr>
        <p:spPr>
          <a:xfrm>
            <a:off x="493676" y="2018973"/>
            <a:ext cx="2152500" cy="585300"/>
          </a:xfrm>
          <a:prstGeom prst="roundRect">
            <a:avLst>
              <a:gd fmla="val 9314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Executive Sponsorship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2" name="Google Shape;1872;p216"/>
          <p:cNvSpPr/>
          <p:nvPr/>
        </p:nvSpPr>
        <p:spPr>
          <a:xfrm>
            <a:off x="493676" y="2734794"/>
            <a:ext cx="2152500" cy="5853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Program Governance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3" name="Google Shape;1873;p216"/>
          <p:cNvSpPr/>
          <p:nvPr/>
        </p:nvSpPr>
        <p:spPr>
          <a:xfrm>
            <a:off x="493676" y="3422928"/>
            <a:ext cx="2152500" cy="585300"/>
          </a:xfrm>
          <a:prstGeom prst="roundRect">
            <a:avLst>
              <a:gd fmla="val 9314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Resource Capacity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4" name="Google Shape;1874;p216"/>
          <p:cNvSpPr/>
          <p:nvPr/>
        </p:nvSpPr>
        <p:spPr>
          <a:xfrm>
            <a:off x="493676" y="4064467"/>
            <a:ext cx="2152500" cy="6183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Product Adoption 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5" name="Google Shape;1875;p216"/>
          <p:cNvSpPr/>
          <p:nvPr/>
        </p:nvSpPr>
        <p:spPr>
          <a:xfrm>
            <a:off x="2698675" y="2019937"/>
            <a:ext cx="6289500" cy="585300"/>
          </a:xfrm>
          <a:prstGeom prst="roundRect">
            <a:avLst>
              <a:gd fmla="val 9314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Identify 1-2 Executive Sponsors and evaluate with sponsorship rubric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Set up Executive Sponsor communication cadence</a:t>
            </a:r>
            <a:endParaRPr sz="800">
              <a:solidFill>
                <a:schemeClr val="dk2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6" name="Google Shape;1876;p216"/>
          <p:cNvSpPr/>
          <p:nvPr/>
        </p:nvSpPr>
        <p:spPr>
          <a:xfrm>
            <a:off x="2698675" y="3422928"/>
            <a:ext cx="6289500" cy="585300"/>
          </a:xfrm>
          <a:prstGeom prst="roundRect">
            <a:avLst>
              <a:gd fmla="val 9314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At least 1 Builder/1 Project Lead have completed the recommended Enablement Path 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Develop a process for how you'll name and organize content in the Editor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Complete 2-3 project life cycles including using Insights for post go-live data review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7" name="Google Shape;1877;p216"/>
          <p:cNvSpPr/>
          <p:nvPr/>
        </p:nvSpPr>
        <p:spPr>
          <a:xfrm rot="10800000">
            <a:off x="2698625" y="1038497"/>
            <a:ext cx="6387300" cy="262500"/>
          </a:xfrm>
          <a:prstGeom prst="roundRect">
            <a:avLst>
              <a:gd fmla="val 15170" name="adj"/>
            </a:avLst>
          </a:prstGeom>
          <a:gradFill>
            <a:gsLst>
              <a:gs pos="0">
                <a:srgbClr val="4C47DA"/>
              </a:gs>
              <a:gs pos="100000">
                <a:srgbClr val="81D0F5"/>
              </a:gs>
              <a:gs pos="100000">
                <a:srgbClr val="737373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8" name="Google Shape;1878;p216"/>
          <p:cNvSpPr txBox="1"/>
          <p:nvPr/>
        </p:nvSpPr>
        <p:spPr>
          <a:xfrm>
            <a:off x="2879090" y="960970"/>
            <a:ext cx="15213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Emerging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9" name="Google Shape;1879;p216"/>
          <p:cNvSpPr txBox="1"/>
          <p:nvPr/>
        </p:nvSpPr>
        <p:spPr>
          <a:xfrm>
            <a:off x="7308639" y="940510"/>
            <a:ext cx="15213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Formalizing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880" name="Google Shape;1880;p216"/>
          <p:cNvCxnSpPr/>
          <p:nvPr/>
        </p:nvCxnSpPr>
        <p:spPr>
          <a:xfrm>
            <a:off x="4485846" y="1179562"/>
            <a:ext cx="2822700" cy="3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81" name="Google Shape;1881;p216"/>
          <p:cNvSpPr/>
          <p:nvPr/>
        </p:nvSpPr>
        <p:spPr>
          <a:xfrm rot="-5400000">
            <a:off x="-229775" y="1905695"/>
            <a:ext cx="1208400" cy="133500"/>
          </a:xfrm>
          <a:prstGeom prst="roundRect">
            <a:avLst>
              <a:gd fmla="val 9314" name="adj"/>
            </a:avLst>
          </a:prstGeom>
          <a:solidFill>
            <a:srgbClr val="4C47DA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STRATEGIC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2" name="Google Shape;1882;p216"/>
          <p:cNvSpPr/>
          <p:nvPr/>
        </p:nvSpPr>
        <p:spPr>
          <a:xfrm rot="-5400000">
            <a:off x="-229775" y="3998048"/>
            <a:ext cx="1208400" cy="133500"/>
          </a:xfrm>
          <a:prstGeom prst="roundRect">
            <a:avLst>
              <a:gd fmla="val 9314" name="adj"/>
            </a:avLst>
          </a:prstGeom>
          <a:solidFill>
            <a:srgbClr val="6C98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TECHNICAL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3" name="Google Shape;1883;p216"/>
          <p:cNvSpPr/>
          <p:nvPr/>
        </p:nvSpPr>
        <p:spPr>
          <a:xfrm rot="-5400000">
            <a:off x="14575" y="2951729"/>
            <a:ext cx="719700" cy="133500"/>
          </a:xfrm>
          <a:prstGeom prst="roundRect">
            <a:avLst>
              <a:gd fmla="val 9314" name="adj"/>
            </a:avLst>
          </a:prstGeom>
          <a:solidFill>
            <a:srgbClr val="5E67F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TACTICAL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4" name="Google Shape;1884;p216"/>
          <p:cNvSpPr txBox="1"/>
          <p:nvPr/>
        </p:nvSpPr>
        <p:spPr>
          <a:xfrm>
            <a:off x="398150" y="112541"/>
            <a:ext cx="8988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5A1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Example</a:t>
            </a:r>
            <a:r>
              <a:rPr lang="en" sz="2200">
                <a:solidFill>
                  <a:srgbClr val="5A1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:</a:t>
            </a:r>
            <a:r>
              <a:rPr b="1" lang="en" sz="2200">
                <a:solidFill>
                  <a:srgbClr val="5A1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2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Formalizing Your Digital Strategy</a:t>
            </a:r>
            <a:endParaRPr b="1" sz="2200">
              <a:solidFill>
                <a:srgbClr val="1EFBD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5A1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885" name="Google Shape;1885;p216"/>
          <p:cNvSpPr txBox="1"/>
          <p:nvPr/>
        </p:nvSpPr>
        <p:spPr>
          <a:xfrm>
            <a:off x="254575" y="522800"/>
            <a:ext cx="8988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 following are the first steps to take to </a:t>
            </a:r>
            <a:r>
              <a:rPr b="1"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move from Emerging → Formalizing across the five dimensions.</a:t>
            </a:r>
            <a:endParaRPr b="1"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View the </a:t>
            </a:r>
            <a:r>
              <a:rPr lang="en" sz="9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Formalizing Your Digital Adoption Strategy DAP Blueprint article here</a:t>
            </a: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for resources &amp; actions to help execute.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86" name="Google Shape;1886;p216"/>
          <p:cNvSpPr txBox="1"/>
          <p:nvPr/>
        </p:nvSpPr>
        <p:spPr>
          <a:xfrm>
            <a:off x="6131525" y="2687119"/>
            <a:ext cx="2954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Document DAP team responsibilities </a:t>
            </a:r>
            <a:endParaRPr sz="850">
              <a:solidFill>
                <a:schemeClr val="dk2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Create a single source of truth for DAP processes &amp; documentation 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87" name="Google Shape;1887;p216"/>
          <p:cNvSpPr txBox="1"/>
          <p:nvPr/>
        </p:nvSpPr>
        <p:spPr>
          <a:xfrm>
            <a:off x="2659986" y="2684735"/>
            <a:ext cx="3571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Map a process to maintain Content Function with upcoming product releases</a:t>
            </a:r>
            <a:endParaRPr sz="800">
              <a:solidFill>
                <a:schemeClr val="dk2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⃞"/>
            </a:pPr>
            <a:r>
              <a:rPr lang="en"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Develop a process to manage/ prioritize project requests</a:t>
            </a:r>
            <a:endParaRPr sz="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888" name="Google Shape;1888;p216"/>
          <p:cNvGrpSpPr/>
          <p:nvPr/>
        </p:nvGrpSpPr>
        <p:grpSpPr>
          <a:xfrm>
            <a:off x="2661882" y="4064467"/>
            <a:ext cx="6326293" cy="618300"/>
            <a:chOff x="2661882" y="4064467"/>
            <a:chExt cx="6326293" cy="618300"/>
          </a:xfrm>
        </p:grpSpPr>
        <p:sp>
          <p:nvSpPr>
            <p:cNvPr id="1889" name="Google Shape;1889;p216"/>
            <p:cNvSpPr/>
            <p:nvPr/>
          </p:nvSpPr>
          <p:spPr>
            <a:xfrm>
              <a:off x="2698675" y="4064467"/>
              <a:ext cx="6289500" cy="618300"/>
            </a:xfrm>
            <a:prstGeom prst="roundRect">
              <a:avLst>
                <a:gd fmla="val 9314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5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90" name="Google Shape;1890;p216"/>
            <p:cNvSpPr txBox="1"/>
            <p:nvPr/>
          </p:nvSpPr>
          <p:spPr>
            <a:xfrm>
              <a:off x="2661882" y="4108101"/>
              <a:ext cx="4570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279400" lvl="0" marL="4572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800"/>
                <a:buFont typeface="Poppins"/>
                <a:buChar char="⃞"/>
              </a:pPr>
              <a:r>
                <a:rPr lang="en" sz="8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Solution Engagement metrics </a:t>
              </a:r>
              <a:r>
                <a:rPr lang="en" sz="800" u="sng">
                  <a:solidFill>
                    <a:schemeClr val="hlink"/>
                  </a:solidFill>
                  <a:latin typeface="Poppins"/>
                  <a:ea typeface="Poppins"/>
                  <a:cs typeface="Poppins"/>
                  <a:sym typeface="Poppins"/>
                  <a:hlinkClick r:id="rId4"/>
                </a:rPr>
                <a:t>(See DAP Blueprint article for details)</a:t>
              </a:r>
              <a:endParaRPr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279400" lvl="0" marL="4572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800"/>
                <a:buFont typeface="Poppins"/>
                <a:buChar char="⃞"/>
              </a:pPr>
              <a:r>
                <a:rPr lang="en" sz="800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Product Usage metrics </a:t>
              </a:r>
              <a:r>
                <a:rPr lang="en" sz="800" u="sng">
                  <a:solidFill>
                    <a:schemeClr val="hlink"/>
                  </a:solidFill>
                  <a:latin typeface="Poppins"/>
                  <a:ea typeface="Poppins"/>
                  <a:cs typeface="Poppins"/>
                  <a:sym typeface="Poppins"/>
                  <a:hlinkClick r:id="rId5"/>
                </a:rPr>
                <a:t>(See DAP Blueprint article for details)</a:t>
              </a:r>
              <a:endParaRPr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891" name="Google Shape;1891;p216"/>
          <p:cNvSpPr txBox="1"/>
          <p:nvPr/>
        </p:nvSpPr>
        <p:spPr>
          <a:xfrm>
            <a:off x="7192925" y="112550"/>
            <a:ext cx="1482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Prioritized action items </a:t>
            </a:r>
            <a:endParaRPr sz="1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217"/>
          <p:cNvSpPr txBox="1"/>
          <p:nvPr/>
        </p:nvSpPr>
        <p:spPr>
          <a:xfrm>
            <a:off x="476726" y="158150"/>
            <a:ext cx="73797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>
                <a:solidFill>
                  <a:srgbClr val="5A1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Example:</a:t>
            </a:r>
            <a:r>
              <a:rPr b="1" lang="en" sz="2200">
                <a:solidFill>
                  <a:srgbClr val="5A1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2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Making Progress Through Action</a:t>
            </a:r>
            <a:r>
              <a:rPr lang="en" sz="2200">
                <a:solidFill>
                  <a:srgbClr val="6136E9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  <a:endParaRPr i="0" sz="2200" u="none" cap="none" strike="noStrike">
              <a:solidFill>
                <a:srgbClr val="6136E9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897" name="Google Shape;1897;p217"/>
          <p:cNvSpPr/>
          <p:nvPr/>
        </p:nvSpPr>
        <p:spPr>
          <a:xfrm rot="-5400000">
            <a:off x="174300" y="398329"/>
            <a:ext cx="303600" cy="34800"/>
          </a:xfrm>
          <a:prstGeom prst="rect">
            <a:avLst/>
          </a:prstGeom>
          <a:solidFill>
            <a:srgbClr val="3C40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898" name="Google Shape;1898;p217"/>
          <p:cNvGraphicFramePr/>
          <p:nvPr/>
        </p:nvGraphicFramePr>
        <p:xfrm>
          <a:off x="476725" y="80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{C2C41821-6C79-4F75-851B-C11A177A3C51}</a:tableStyleId>
              </a:tblPr>
              <a:tblGrid>
                <a:gridCol w="1635375"/>
                <a:gridCol w="3732900"/>
                <a:gridCol w="1583300"/>
                <a:gridCol w="14138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Dimension</a:t>
                      </a:r>
                      <a:endParaRPr b="1" sz="11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solidFill>
                      <a:srgbClr val="6136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Activity</a:t>
                      </a:r>
                      <a:endParaRPr b="1" sz="11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solidFill>
                      <a:srgbClr val="6136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Owner</a:t>
                      </a:r>
                      <a:endParaRPr b="1" sz="11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solidFill>
                      <a:srgbClr val="6136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Target Due Date</a:t>
                      </a:r>
                      <a:endParaRPr b="1" sz="1100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solidFill>
                      <a:srgbClr val="6136E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Business Impact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Map out WalkMe Solutions to Use Case and any available KPIs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Paul Project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1/20/23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Business Impact</a:t>
                      </a:r>
                      <a:endParaRPr sz="9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Use gathered KPIs for value where possible, and WalkMe metrics with assumptions to extrapolate value on remaining applications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Paul Project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2/15/23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Business Impact</a:t>
                      </a:r>
                      <a:endParaRPr sz="9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Review the value per application with application owners for feedback &amp; approval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Paul Project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2/22/23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Business Impact</a:t>
                      </a:r>
                      <a:endParaRPr sz="9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Aggregate application value into a few slides for ELT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Peggy Program 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3/1/23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Executive Sponsorship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Meet with ELT to align on their expectations of WalkMe communication &amp; reporting cadence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Peggy Program</a:t>
                      </a:r>
                      <a:endParaRPr sz="9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1/30/23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Executive Sponsorship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Schedule meeting to review DAP priorities for feedback, workshopping, and approval to plan out next Q focuses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Peggy Program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3/15/23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Program Governance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Review the DAP Blueprint to create a more detailed plan of actions and activities to start establishing a DAP Program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Peggy Program</a:t>
                      </a:r>
                      <a:endParaRPr sz="9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3/1/23</a:t>
                      </a:r>
                      <a:endParaRPr sz="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205"/>
          <p:cNvSpPr txBox="1"/>
          <p:nvPr>
            <p:ph idx="1" type="subTitle"/>
          </p:nvPr>
        </p:nvSpPr>
        <p:spPr>
          <a:xfrm>
            <a:off x="4820050" y="597650"/>
            <a:ext cx="3937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The Maturity Matrix provides a </a:t>
            </a:r>
            <a:r>
              <a:rPr b="1" lang="en" sz="1300">
                <a:solidFill>
                  <a:srgbClr val="4C47DA"/>
                </a:solidFill>
              </a:rPr>
              <a:t>framework</a:t>
            </a:r>
            <a:r>
              <a:rPr lang="en" sz="1300"/>
              <a:t> for measuring the </a:t>
            </a:r>
            <a:r>
              <a:rPr b="1" lang="en" sz="1300">
                <a:solidFill>
                  <a:schemeClr val="accent1"/>
                </a:solidFill>
              </a:rPr>
              <a:t>evolution</a:t>
            </a:r>
            <a:r>
              <a:rPr lang="en" sz="1300"/>
              <a:t> of a Digital Adoption Program.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607" name="Google Shape;1607;p205"/>
          <p:cNvSpPr txBox="1"/>
          <p:nvPr>
            <p:ph idx="15" type="title"/>
          </p:nvPr>
        </p:nvSpPr>
        <p:spPr>
          <a:xfrm>
            <a:off x="311928" y="206050"/>
            <a:ext cx="2750100" cy="6774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&amp; how </a:t>
            </a:r>
            <a:r>
              <a:rPr lang="en">
                <a:solidFill>
                  <a:schemeClr val="accent3"/>
                </a:solidFill>
              </a:rPr>
              <a:t>to use the Maturity Matrix</a:t>
            </a:r>
            <a:endParaRPr/>
          </a:p>
        </p:txBody>
      </p:sp>
      <p:pic>
        <p:nvPicPr>
          <p:cNvPr id="1608" name="Google Shape;1608;p205"/>
          <p:cNvPicPr preferRelativeResize="0"/>
          <p:nvPr>
            <p:ph idx="9" type="pic"/>
          </p:nvPr>
        </p:nvPicPr>
        <p:blipFill rotWithShape="1">
          <a:blip r:embed="rId3">
            <a:alphaModFix/>
          </a:blip>
          <a:srcRect b="-3625" l="-3625" r="-3625" t="-3625"/>
          <a:stretch/>
        </p:blipFill>
        <p:spPr>
          <a:xfrm>
            <a:off x="4134850" y="652321"/>
            <a:ext cx="534300" cy="534300"/>
          </a:xfrm>
          <a:prstGeom prst="rect">
            <a:avLst/>
          </a:prstGeom>
        </p:spPr>
      </p:pic>
      <p:pic>
        <p:nvPicPr>
          <p:cNvPr id="1609" name="Google Shape;1609;p205"/>
          <p:cNvPicPr preferRelativeResize="0"/>
          <p:nvPr>
            <p:ph idx="14" type="pic"/>
          </p:nvPr>
        </p:nvPicPr>
        <p:blipFill rotWithShape="1">
          <a:blip r:embed="rId4">
            <a:alphaModFix/>
          </a:blip>
          <a:srcRect b="-2598" l="-10488" r="-10488" t="-2598"/>
          <a:stretch/>
        </p:blipFill>
        <p:spPr>
          <a:xfrm>
            <a:off x="4172575" y="2070763"/>
            <a:ext cx="534300" cy="534300"/>
          </a:xfrm>
          <a:prstGeom prst="rect">
            <a:avLst/>
          </a:prstGeom>
        </p:spPr>
      </p:pic>
      <p:sp>
        <p:nvSpPr>
          <p:cNvPr id="1610" name="Google Shape;1610;p205"/>
          <p:cNvSpPr txBox="1"/>
          <p:nvPr/>
        </p:nvSpPr>
        <p:spPr>
          <a:xfrm>
            <a:off x="4909700" y="1948775"/>
            <a:ext cx="37635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framework that provides </a:t>
            </a:r>
            <a:r>
              <a:rPr b="1" lang="en" sz="13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indicators of success</a:t>
            </a: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can support alignment, acceleration and assurance of work 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11" name="Google Shape;1611;p205"/>
          <p:cNvSpPr txBox="1"/>
          <p:nvPr/>
        </p:nvSpPr>
        <p:spPr>
          <a:xfrm>
            <a:off x="4939925" y="3175075"/>
            <a:ext cx="35748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Incorporate into your </a:t>
            </a:r>
            <a:r>
              <a:rPr b="1" lang="en" sz="1300">
                <a:solidFill>
                  <a:srgbClr val="338AC3"/>
                </a:solidFill>
                <a:latin typeface="Poppins"/>
                <a:ea typeface="Poppins"/>
                <a:cs typeface="Poppins"/>
                <a:sym typeface="Poppins"/>
              </a:rPr>
              <a:t>Customer Success Plan </a:t>
            </a:r>
            <a:r>
              <a:rPr lang="en" sz="1300">
                <a:latin typeface="Poppins"/>
                <a:ea typeface="Poppins"/>
                <a:cs typeface="Poppins"/>
                <a:sym typeface="Poppins"/>
              </a:rPr>
              <a:t>to drive actionable growth and development of a programmatic approach.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12" name="Google Shape;1612;p205"/>
          <p:cNvPicPr preferRelativeResize="0"/>
          <p:nvPr/>
        </p:nvPicPr>
        <p:blipFill rotWithShape="1">
          <a:blip r:embed="rId5">
            <a:alphaModFix/>
          </a:blip>
          <a:srcRect b="0" l="9" r="0" t="0"/>
          <a:stretch/>
        </p:blipFill>
        <p:spPr>
          <a:xfrm>
            <a:off x="4224646" y="3255520"/>
            <a:ext cx="430158" cy="450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206"/>
          <p:cNvSpPr txBox="1"/>
          <p:nvPr>
            <p:ph idx="6" type="title"/>
          </p:nvPr>
        </p:nvSpPr>
        <p:spPr>
          <a:xfrm>
            <a:off x="311929" y="206061"/>
            <a:ext cx="8407500" cy="3387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Where</a:t>
            </a:r>
            <a:r>
              <a:rPr lang="en">
                <a:solidFill>
                  <a:schemeClr val="accent3"/>
                </a:solidFill>
              </a:rPr>
              <a:t> </a:t>
            </a:r>
            <a:r>
              <a:rPr lang="en"/>
              <a:t>do I start? </a:t>
            </a:r>
            <a:endParaRPr/>
          </a:p>
        </p:txBody>
      </p:sp>
      <p:sp>
        <p:nvSpPr>
          <p:cNvPr id="1618" name="Google Shape;1618;p206"/>
          <p:cNvSpPr txBox="1"/>
          <p:nvPr>
            <p:ph type="title"/>
          </p:nvPr>
        </p:nvSpPr>
        <p:spPr>
          <a:xfrm>
            <a:off x="1253800" y="2227925"/>
            <a:ext cx="2848800" cy="2772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</a:t>
            </a:r>
            <a:endParaRPr/>
          </a:p>
        </p:txBody>
      </p:sp>
      <p:sp>
        <p:nvSpPr>
          <p:cNvPr id="1619" name="Google Shape;1619;p206"/>
          <p:cNvSpPr txBox="1"/>
          <p:nvPr>
            <p:ph idx="1" type="subTitle"/>
          </p:nvPr>
        </p:nvSpPr>
        <p:spPr>
          <a:xfrm>
            <a:off x="1280050" y="2688825"/>
            <a:ext cx="27963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Measuring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Digital Adoption Maturity DAP Blueprint</a:t>
            </a:r>
            <a:r>
              <a:rPr lang="en" sz="1300"/>
              <a:t> article for step by step instructions</a:t>
            </a:r>
            <a:endParaRPr sz="1300"/>
          </a:p>
        </p:txBody>
      </p:sp>
      <p:pic>
        <p:nvPicPr>
          <p:cNvPr id="1620" name="Google Shape;1620;p20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-9031" l="-9031" r="-9031" t="-9031"/>
          <a:stretch/>
        </p:blipFill>
        <p:spPr>
          <a:xfrm>
            <a:off x="5036925" y="1471863"/>
            <a:ext cx="562800" cy="562800"/>
          </a:xfrm>
          <a:prstGeom prst="rect">
            <a:avLst/>
          </a:prstGeom>
        </p:spPr>
      </p:pic>
      <p:sp>
        <p:nvSpPr>
          <p:cNvPr id="1621" name="Google Shape;1621;p206"/>
          <p:cNvSpPr txBox="1"/>
          <p:nvPr>
            <p:ph idx="3" type="title"/>
          </p:nvPr>
        </p:nvSpPr>
        <p:spPr>
          <a:xfrm>
            <a:off x="5036925" y="2227925"/>
            <a:ext cx="2796300" cy="2772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Best Practices</a:t>
            </a:r>
            <a:endParaRPr/>
          </a:p>
        </p:txBody>
      </p:sp>
      <p:sp>
        <p:nvSpPr>
          <p:cNvPr id="1622" name="Google Shape;1622;p206"/>
          <p:cNvSpPr txBox="1"/>
          <p:nvPr>
            <p:ph idx="4" type="subTitle"/>
          </p:nvPr>
        </p:nvSpPr>
        <p:spPr>
          <a:xfrm>
            <a:off x="5036926" y="2688825"/>
            <a:ext cx="2876400" cy="10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Use the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Formalizing Your Digital Adoption Strategy</a:t>
            </a:r>
            <a:r>
              <a:rPr lang="en" sz="1300"/>
              <a:t> article for best practices of creating a stable foundation for scale.</a:t>
            </a:r>
            <a:endParaRPr sz="1300"/>
          </a:p>
        </p:txBody>
      </p:sp>
      <p:pic>
        <p:nvPicPr>
          <p:cNvPr id="1623" name="Google Shape;1623;p206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-2598" l="-10488" r="-10488" t="-2598"/>
          <a:stretch/>
        </p:blipFill>
        <p:spPr>
          <a:xfrm>
            <a:off x="1280050" y="1471876"/>
            <a:ext cx="562775" cy="5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7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207"/>
          <p:cNvSpPr txBox="1"/>
          <p:nvPr>
            <p:ph type="title"/>
          </p:nvPr>
        </p:nvSpPr>
        <p:spPr>
          <a:xfrm>
            <a:off x="311929" y="206061"/>
            <a:ext cx="8407500" cy="3387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Adoption Maturity Matrix:</a:t>
            </a:r>
            <a:r>
              <a:rPr lang="en">
                <a:solidFill>
                  <a:schemeClr val="accent3"/>
                </a:solidFill>
              </a:rPr>
              <a:t> Overview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629" name="Google Shape;1629;p207"/>
          <p:cNvSpPr/>
          <p:nvPr/>
        </p:nvSpPr>
        <p:spPr>
          <a:xfrm>
            <a:off x="542350" y="2170923"/>
            <a:ext cx="1056300" cy="542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 Sponsorship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0" name="Google Shape;1630;p207"/>
          <p:cNvSpPr/>
          <p:nvPr/>
        </p:nvSpPr>
        <p:spPr>
          <a:xfrm>
            <a:off x="542338" y="1577983"/>
            <a:ext cx="10563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Business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Impact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1" name="Google Shape;1631;p207"/>
          <p:cNvSpPr/>
          <p:nvPr/>
        </p:nvSpPr>
        <p:spPr>
          <a:xfrm>
            <a:off x="542350" y="2845813"/>
            <a:ext cx="1056300" cy="542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 Governance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2" name="Google Shape;1632;p207"/>
          <p:cNvSpPr/>
          <p:nvPr/>
        </p:nvSpPr>
        <p:spPr>
          <a:xfrm>
            <a:off x="542350" y="3546228"/>
            <a:ext cx="10563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Resource Capacity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3" name="Google Shape;1633;p207"/>
          <p:cNvSpPr/>
          <p:nvPr/>
        </p:nvSpPr>
        <p:spPr>
          <a:xfrm>
            <a:off x="542350" y="4164375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latin typeface="Poppins"/>
                <a:ea typeface="Poppins"/>
                <a:cs typeface="Poppins"/>
                <a:sym typeface="Poppins"/>
              </a:rPr>
              <a:t>Product Adoption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4" name="Google Shape;1634;p207"/>
          <p:cNvSpPr/>
          <p:nvPr/>
        </p:nvSpPr>
        <p:spPr>
          <a:xfrm rot="10800000">
            <a:off x="1600550" y="1107282"/>
            <a:ext cx="7326600" cy="408600"/>
          </a:xfrm>
          <a:prstGeom prst="roundRect">
            <a:avLst>
              <a:gd fmla="val 15170" name="adj"/>
            </a:avLst>
          </a:prstGeom>
          <a:gradFill>
            <a:gsLst>
              <a:gs pos="0">
                <a:srgbClr val="4C47DA"/>
              </a:gs>
              <a:gs pos="100000">
                <a:srgbClr val="81D0F5"/>
              </a:gs>
              <a:gs pos="100000">
                <a:srgbClr val="737373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5" name="Google Shape;1635;p207"/>
          <p:cNvSpPr txBox="1"/>
          <p:nvPr/>
        </p:nvSpPr>
        <p:spPr>
          <a:xfrm>
            <a:off x="1750086" y="1062775"/>
            <a:ext cx="1260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Emerging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6" name="Google Shape;1636;p207"/>
          <p:cNvSpPr txBox="1"/>
          <p:nvPr/>
        </p:nvSpPr>
        <p:spPr>
          <a:xfrm>
            <a:off x="3171865" y="1067454"/>
            <a:ext cx="1260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Formalizing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7" name="Google Shape;1637;p207"/>
          <p:cNvSpPr txBox="1"/>
          <p:nvPr/>
        </p:nvSpPr>
        <p:spPr>
          <a:xfrm>
            <a:off x="4544593" y="1077359"/>
            <a:ext cx="1260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Scaling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8" name="Google Shape;1638;p207"/>
          <p:cNvSpPr txBox="1"/>
          <p:nvPr/>
        </p:nvSpPr>
        <p:spPr>
          <a:xfrm>
            <a:off x="5976021" y="1077359"/>
            <a:ext cx="1260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Established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9" name="Google Shape;1639;p207"/>
          <p:cNvSpPr/>
          <p:nvPr/>
        </p:nvSpPr>
        <p:spPr>
          <a:xfrm rot="-5400000">
            <a:off x="-163775" y="2051247"/>
            <a:ext cx="1131600" cy="188700"/>
          </a:xfrm>
          <a:prstGeom prst="roundRect">
            <a:avLst>
              <a:gd fmla="val 9314" name="adj"/>
            </a:avLst>
          </a:prstGeom>
          <a:solidFill>
            <a:srgbClr val="4C47DA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STRATEGIC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0" name="Google Shape;1640;p207"/>
          <p:cNvSpPr/>
          <p:nvPr/>
        </p:nvSpPr>
        <p:spPr>
          <a:xfrm rot="-5400000">
            <a:off x="-163775" y="4010225"/>
            <a:ext cx="1131600" cy="188700"/>
          </a:xfrm>
          <a:prstGeom prst="roundRect">
            <a:avLst>
              <a:gd fmla="val 9314" name="adj"/>
            </a:avLst>
          </a:prstGeom>
          <a:solidFill>
            <a:srgbClr val="6C98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TECHNICAL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1" name="Google Shape;1641;p207"/>
          <p:cNvSpPr/>
          <p:nvPr/>
        </p:nvSpPr>
        <p:spPr>
          <a:xfrm rot="-5400000">
            <a:off x="65125" y="3030729"/>
            <a:ext cx="673800" cy="188700"/>
          </a:xfrm>
          <a:prstGeom prst="roundRect">
            <a:avLst>
              <a:gd fmla="val 9314" name="adj"/>
            </a:avLst>
          </a:prstGeom>
          <a:solidFill>
            <a:srgbClr val="5E67F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TACTICAL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2" name="Google Shape;1642;p207"/>
          <p:cNvSpPr txBox="1"/>
          <p:nvPr/>
        </p:nvSpPr>
        <p:spPr>
          <a:xfrm>
            <a:off x="7416175" y="1077370"/>
            <a:ext cx="15279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Transformational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43" name="Google Shape;1643;p207"/>
          <p:cNvSpPr/>
          <p:nvPr/>
        </p:nvSpPr>
        <p:spPr>
          <a:xfrm>
            <a:off x="1644622" y="2174484"/>
            <a:ext cx="72825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Executives advocating for company's digital transformation priorities and objectives</a:t>
            </a:r>
            <a:endParaRPr i="1"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644" name="Google Shape;1644;p207"/>
          <p:cNvCxnSpPr/>
          <p:nvPr/>
        </p:nvCxnSpPr>
        <p:spPr>
          <a:xfrm>
            <a:off x="1750086" y="1430596"/>
            <a:ext cx="7015800" cy="18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645" name="Google Shape;1645;p207"/>
          <p:cNvSpPr/>
          <p:nvPr/>
        </p:nvSpPr>
        <p:spPr>
          <a:xfrm>
            <a:off x="1644628" y="1565335"/>
            <a:ext cx="72825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Impact of digital adoption on achieving organization’s operational, financial, and strategic objectives.</a:t>
            </a:r>
            <a:endParaRPr i="1"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46" name="Google Shape;1646;p207"/>
          <p:cNvSpPr/>
          <p:nvPr/>
        </p:nvSpPr>
        <p:spPr>
          <a:xfrm>
            <a:off x="1644622" y="2866679"/>
            <a:ext cx="72825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 operationalized approach to the management and scale of a digital adoption practice </a:t>
            </a:r>
            <a:endParaRPr i="1"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47" name="Google Shape;1647;p207"/>
          <p:cNvSpPr/>
          <p:nvPr/>
        </p:nvSpPr>
        <p:spPr>
          <a:xfrm>
            <a:off x="1661572" y="3537875"/>
            <a:ext cx="72825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Ability to independently manage and deliver solutions at scale.</a:t>
            </a:r>
            <a:endParaRPr i="1"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48" name="Google Shape;1648;p207"/>
          <p:cNvSpPr/>
          <p:nvPr/>
        </p:nvSpPr>
        <p:spPr>
          <a:xfrm>
            <a:off x="1661572" y="4169575"/>
            <a:ext cx="72825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Proficiency in leveraging product features to create frictionless user journeys across the tech stack.</a:t>
            </a:r>
            <a:endParaRPr i="1"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49" name="Google Shape;1649;p207"/>
          <p:cNvSpPr txBox="1"/>
          <p:nvPr/>
        </p:nvSpPr>
        <p:spPr>
          <a:xfrm>
            <a:off x="249300" y="619113"/>
            <a:ext cx="864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This is a framework for measuring the evolution of your digital adoption strategy.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650" name="Google Shape;1650;p207"/>
          <p:cNvGrpSpPr/>
          <p:nvPr/>
        </p:nvGrpSpPr>
        <p:grpSpPr>
          <a:xfrm>
            <a:off x="566834" y="1602800"/>
            <a:ext cx="1313115" cy="3152401"/>
            <a:chOff x="643075" y="1374275"/>
            <a:chExt cx="1321707" cy="3004863"/>
          </a:xfrm>
        </p:grpSpPr>
        <p:sp>
          <p:nvSpPr>
            <p:cNvPr id="1651" name="Google Shape;1651;p207"/>
            <p:cNvSpPr/>
            <p:nvPr/>
          </p:nvSpPr>
          <p:spPr>
            <a:xfrm>
              <a:off x="643075" y="1374275"/>
              <a:ext cx="1056300" cy="2977200"/>
            </a:xfrm>
            <a:prstGeom prst="rect">
              <a:avLst/>
            </a:prstGeom>
            <a:noFill/>
            <a:ln cap="flat" cmpd="sng" w="28575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207"/>
            <p:cNvSpPr txBox="1"/>
            <p:nvPr/>
          </p:nvSpPr>
          <p:spPr>
            <a:xfrm rot="-5400000">
              <a:off x="810832" y="3225188"/>
              <a:ext cx="19050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1C232"/>
                  </a:solidFill>
                  <a:latin typeface="Poppins"/>
                  <a:ea typeface="Poppins"/>
                  <a:cs typeface="Poppins"/>
                  <a:sym typeface="Poppins"/>
                </a:rPr>
                <a:t>DIMENSIONS</a:t>
              </a:r>
              <a:endParaRPr b="1">
                <a:solidFill>
                  <a:srgbClr val="F1C23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653" name="Google Shape;1653;p207"/>
          <p:cNvGrpSpPr/>
          <p:nvPr/>
        </p:nvGrpSpPr>
        <p:grpSpPr>
          <a:xfrm>
            <a:off x="1618177" y="758925"/>
            <a:ext cx="7454909" cy="767690"/>
            <a:chOff x="1674850" y="442340"/>
            <a:chExt cx="7469100" cy="917960"/>
          </a:xfrm>
        </p:grpSpPr>
        <p:sp>
          <p:nvSpPr>
            <p:cNvPr id="1654" name="Google Shape;1654;p207"/>
            <p:cNvSpPr/>
            <p:nvPr/>
          </p:nvSpPr>
          <p:spPr>
            <a:xfrm>
              <a:off x="1674850" y="775600"/>
              <a:ext cx="7469100" cy="584700"/>
            </a:xfrm>
            <a:prstGeom prst="rect">
              <a:avLst/>
            </a:prstGeom>
            <a:noFill/>
            <a:ln cap="flat" cmpd="sng" w="28575">
              <a:solidFill>
                <a:srgbClr val="99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207"/>
            <p:cNvSpPr txBox="1"/>
            <p:nvPr/>
          </p:nvSpPr>
          <p:spPr>
            <a:xfrm>
              <a:off x="6817175" y="442340"/>
              <a:ext cx="1905000" cy="4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9900FF"/>
                  </a:solidFill>
                  <a:latin typeface="Poppins"/>
                  <a:ea typeface="Poppins"/>
                  <a:cs typeface="Poppins"/>
                  <a:sym typeface="Poppins"/>
                </a:rPr>
                <a:t>STAGES</a:t>
              </a:r>
              <a:endParaRPr b="1">
                <a:solidFill>
                  <a:srgbClr val="9900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208"/>
          <p:cNvSpPr txBox="1"/>
          <p:nvPr>
            <p:ph type="title"/>
          </p:nvPr>
        </p:nvSpPr>
        <p:spPr>
          <a:xfrm>
            <a:off x="311929" y="206061"/>
            <a:ext cx="8407500" cy="3387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Adoption Maturity Matrix:</a:t>
            </a:r>
            <a:r>
              <a:rPr lang="en">
                <a:solidFill>
                  <a:schemeClr val="accent3"/>
                </a:solidFill>
              </a:rPr>
              <a:t> Overview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661" name="Google Shape;1661;p208"/>
          <p:cNvSpPr/>
          <p:nvPr/>
        </p:nvSpPr>
        <p:spPr>
          <a:xfrm>
            <a:off x="542350" y="2170923"/>
            <a:ext cx="1056300" cy="542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 Sponsorship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2" name="Google Shape;1662;p208"/>
          <p:cNvSpPr/>
          <p:nvPr/>
        </p:nvSpPr>
        <p:spPr>
          <a:xfrm>
            <a:off x="542338" y="1577983"/>
            <a:ext cx="10563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Business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Impact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63" name="Google Shape;1663;p208"/>
          <p:cNvSpPr/>
          <p:nvPr/>
        </p:nvSpPr>
        <p:spPr>
          <a:xfrm>
            <a:off x="542350" y="2845813"/>
            <a:ext cx="1056300" cy="542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 Governance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4" name="Google Shape;1664;p208"/>
          <p:cNvSpPr/>
          <p:nvPr/>
        </p:nvSpPr>
        <p:spPr>
          <a:xfrm>
            <a:off x="542350" y="3546228"/>
            <a:ext cx="10563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Resource Capacity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5" name="Google Shape;1665;p208"/>
          <p:cNvSpPr/>
          <p:nvPr/>
        </p:nvSpPr>
        <p:spPr>
          <a:xfrm>
            <a:off x="542350" y="4164375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latin typeface="Poppins"/>
                <a:ea typeface="Poppins"/>
                <a:cs typeface="Poppins"/>
                <a:sym typeface="Poppins"/>
              </a:rPr>
              <a:t>Product Adoption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6" name="Google Shape;1666;p208"/>
          <p:cNvSpPr/>
          <p:nvPr/>
        </p:nvSpPr>
        <p:spPr>
          <a:xfrm rot="10800000">
            <a:off x="1600550" y="1107282"/>
            <a:ext cx="7326600" cy="408600"/>
          </a:xfrm>
          <a:prstGeom prst="roundRect">
            <a:avLst>
              <a:gd fmla="val 15170" name="adj"/>
            </a:avLst>
          </a:prstGeom>
          <a:gradFill>
            <a:gsLst>
              <a:gs pos="0">
                <a:srgbClr val="4C47DA"/>
              </a:gs>
              <a:gs pos="100000">
                <a:srgbClr val="81D0F5"/>
              </a:gs>
              <a:gs pos="100000">
                <a:srgbClr val="737373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7" name="Google Shape;1667;p208"/>
          <p:cNvSpPr txBox="1"/>
          <p:nvPr/>
        </p:nvSpPr>
        <p:spPr>
          <a:xfrm>
            <a:off x="1750086" y="1062775"/>
            <a:ext cx="1260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Emerging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68" name="Google Shape;1668;p208"/>
          <p:cNvSpPr txBox="1"/>
          <p:nvPr/>
        </p:nvSpPr>
        <p:spPr>
          <a:xfrm>
            <a:off x="3171865" y="1067454"/>
            <a:ext cx="1260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Formalizing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69" name="Google Shape;1669;p208"/>
          <p:cNvSpPr txBox="1"/>
          <p:nvPr/>
        </p:nvSpPr>
        <p:spPr>
          <a:xfrm>
            <a:off x="4544593" y="1077359"/>
            <a:ext cx="1260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Scaling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70" name="Google Shape;1670;p208"/>
          <p:cNvSpPr txBox="1"/>
          <p:nvPr/>
        </p:nvSpPr>
        <p:spPr>
          <a:xfrm>
            <a:off x="5976021" y="1077359"/>
            <a:ext cx="1260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Established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71" name="Google Shape;1671;p208"/>
          <p:cNvSpPr/>
          <p:nvPr/>
        </p:nvSpPr>
        <p:spPr>
          <a:xfrm rot="-5400000">
            <a:off x="-163775" y="2051247"/>
            <a:ext cx="1131600" cy="188700"/>
          </a:xfrm>
          <a:prstGeom prst="roundRect">
            <a:avLst>
              <a:gd fmla="val 9314" name="adj"/>
            </a:avLst>
          </a:prstGeom>
          <a:solidFill>
            <a:srgbClr val="4C47DA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STRATEGIC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2" name="Google Shape;1672;p208"/>
          <p:cNvSpPr/>
          <p:nvPr/>
        </p:nvSpPr>
        <p:spPr>
          <a:xfrm rot="-5400000">
            <a:off x="-163775" y="4010225"/>
            <a:ext cx="1131600" cy="188700"/>
          </a:xfrm>
          <a:prstGeom prst="roundRect">
            <a:avLst>
              <a:gd fmla="val 9314" name="adj"/>
            </a:avLst>
          </a:prstGeom>
          <a:solidFill>
            <a:srgbClr val="6C98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TECHNICAL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3" name="Google Shape;1673;p208"/>
          <p:cNvSpPr/>
          <p:nvPr/>
        </p:nvSpPr>
        <p:spPr>
          <a:xfrm rot="-5400000">
            <a:off x="65125" y="3030729"/>
            <a:ext cx="673800" cy="188700"/>
          </a:xfrm>
          <a:prstGeom prst="roundRect">
            <a:avLst>
              <a:gd fmla="val 9314" name="adj"/>
            </a:avLst>
          </a:prstGeom>
          <a:solidFill>
            <a:srgbClr val="5E67F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TACTICAL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4" name="Google Shape;1674;p208"/>
          <p:cNvSpPr txBox="1"/>
          <p:nvPr/>
        </p:nvSpPr>
        <p:spPr>
          <a:xfrm>
            <a:off x="7416175" y="1077370"/>
            <a:ext cx="15279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Transformational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75" name="Google Shape;1675;p208"/>
          <p:cNvSpPr/>
          <p:nvPr/>
        </p:nvSpPr>
        <p:spPr>
          <a:xfrm>
            <a:off x="1644622" y="2174484"/>
            <a:ext cx="72825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Executives advocating for company's digital transformation priorities and objectives</a:t>
            </a:r>
            <a:endParaRPr i="1"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676" name="Google Shape;1676;p208"/>
          <p:cNvCxnSpPr/>
          <p:nvPr/>
        </p:nvCxnSpPr>
        <p:spPr>
          <a:xfrm>
            <a:off x="1750086" y="1430596"/>
            <a:ext cx="7015800" cy="18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677" name="Google Shape;1677;p208"/>
          <p:cNvSpPr/>
          <p:nvPr/>
        </p:nvSpPr>
        <p:spPr>
          <a:xfrm>
            <a:off x="1644628" y="1565335"/>
            <a:ext cx="72825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Impact of digital adoption on achieving organization’s operational, financial, and strategic objectives.</a:t>
            </a:r>
            <a:endParaRPr i="1"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78" name="Google Shape;1678;p208"/>
          <p:cNvSpPr/>
          <p:nvPr/>
        </p:nvSpPr>
        <p:spPr>
          <a:xfrm>
            <a:off x="1644622" y="2866679"/>
            <a:ext cx="72825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 operationalized approach to the management and scale of a digital adoption practice </a:t>
            </a:r>
            <a:endParaRPr i="1"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79" name="Google Shape;1679;p208"/>
          <p:cNvSpPr/>
          <p:nvPr/>
        </p:nvSpPr>
        <p:spPr>
          <a:xfrm>
            <a:off x="1661572" y="3537875"/>
            <a:ext cx="72825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Ability to independently manage and deliver solutions at scale.</a:t>
            </a:r>
            <a:endParaRPr i="1"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80" name="Google Shape;1680;p208"/>
          <p:cNvSpPr/>
          <p:nvPr/>
        </p:nvSpPr>
        <p:spPr>
          <a:xfrm>
            <a:off x="1661572" y="4169575"/>
            <a:ext cx="72825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Proficiency in leveraging product features to create frictionless user journeys across the tech stack.</a:t>
            </a:r>
            <a:endParaRPr i="1"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81" name="Google Shape;1681;p208"/>
          <p:cNvSpPr txBox="1"/>
          <p:nvPr/>
        </p:nvSpPr>
        <p:spPr>
          <a:xfrm>
            <a:off x="249300" y="619113"/>
            <a:ext cx="864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This is a framework for measuring the evolution of your digital adoption strategy.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5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209"/>
          <p:cNvSpPr txBox="1"/>
          <p:nvPr>
            <p:ph type="title"/>
          </p:nvPr>
        </p:nvSpPr>
        <p:spPr>
          <a:xfrm>
            <a:off x="311929" y="206061"/>
            <a:ext cx="8407500" cy="3387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Where to Start: </a:t>
            </a:r>
            <a:r>
              <a:rPr lang="en"/>
              <a:t>Formalizing Your Digital Strategy</a:t>
            </a:r>
            <a:endParaRPr/>
          </a:p>
        </p:txBody>
      </p:sp>
      <p:sp>
        <p:nvSpPr>
          <p:cNvPr id="1687" name="Google Shape;1687;p209"/>
          <p:cNvSpPr/>
          <p:nvPr/>
        </p:nvSpPr>
        <p:spPr>
          <a:xfrm>
            <a:off x="544775" y="2162421"/>
            <a:ext cx="1056300" cy="542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 Sponsorship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8" name="Google Shape;1688;p209"/>
          <p:cNvSpPr/>
          <p:nvPr/>
        </p:nvSpPr>
        <p:spPr>
          <a:xfrm>
            <a:off x="542350" y="1585483"/>
            <a:ext cx="10563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Business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Impact</a:t>
            </a:r>
            <a:endParaRPr b="1" sz="11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89" name="Google Shape;1689;p209"/>
          <p:cNvSpPr/>
          <p:nvPr/>
        </p:nvSpPr>
        <p:spPr>
          <a:xfrm>
            <a:off x="542350" y="2845813"/>
            <a:ext cx="1056300" cy="542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 Governance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209"/>
          <p:cNvSpPr/>
          <p:nvPr/>
        </p:nvSpPr>
        <p:spPr>
          <a:xfrm>
            <a:off x="542350" y="3546228"/>
            <a:ext cx="1056300" cy="542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Resource Capacity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209"/>
          <p:cNvSpPr/>
          <p:nvPr/>
        </p:nvSpPr>
        <p:spPr>
          <a:xfrm>
            <a:off x="542350" y="4164375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latin typeface="Poppins"/>
                <a:ea typeface="Poppins"/>
                <a:cs typeface="Poppins"/>
                <a:sym typeface="Poppins"/>
              </a:rPr>
              <a:t>Product Adoption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2" name="Google Shape;1692;p209"/>
          <p:cNvSpPr/>
          <p:nvPr/>
        </p:nvSpPr>
        <p:spPr>
          <a:xfrm rot="10800000">
            <a:off x="1600550" y="1107282"/>
            <a:ext cx="7326600" cy="408600"/>
          </a:xfrm>
          <a:prstGeom prst="roundRect">
            <a:avLst>
              <a:gd fmla="val 15170" name="adj"/>
            </a:avLst>
          </a:prstGeom>
          <a:gradFill>
            <a:gsLst>
              <a:gs pos="0">
                <a:srgbClr val="4C47DA"/>
              </a:gs>
              <a:gs pos="100000">
                <a:srgbClr val="81D0F5"/>
              </a:gs>
              <a:gs pos="100000">
                <a:srgbClr val="737373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3" name="Google Shape;1693;p209"/>
          <p:cNvSpPr txBox="1"/>
          <p:nvPr/>
        </p:nvSpPr>
        <p:spPr>
          <a:xfrm>
            <a:off x="1750086" y="1062775"/>
            <a:ext cx="1260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Emerging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4" name="Google Shape;1694;p209"/>
          <p:cNvSpPr txBox="1"/>
          <p:nvPr/>
        </p:nvSpPr>
        <p:spPr>
          <a:xfrm>
            <a:off x="3171865" y="1067454"/>
            <a:ext cx="1260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Formalizing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5" name="Google Shape;1695;p209"/>
          <p:cNvSpPr txBox="1"/>
          <p:nvPr/>
        </p:nvSpPr>
        <p:spPr>
          <a:xfrm>
            <a:off x="4544593" y="1077359"/>
            <a:ext cx="1260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Scaling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6" name="Google Shape;1696;p209"/>
          <p:cNvSpPr txBox="1"/>
          <p:nvPr/>
        </p:nvSpPr>
        <p:spPr>
          <a:xfrm>
            <a:off x="5976021" y="1077359"/>
            <a:ext cx="1260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Established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7" name="Google Shape;1697;p209"/>
          <p:cNvSpPr/>
          <p:nvPr/>
        </p:nvSpPr>
        <p:spPr>
          <a:xfrm rot="-5400000">
            <a:off x="-163775" y="2051247"/>
            <a:ext cx="1131600" cy="188700"/>
          </a:xfrm>
          <a:prstGeom prst="roundRect">
            <a:avLst>
              <a:gd fmla="val 9314" name="adj"/>
            </a:avLst>
          </a:prstGeom>
          <a:solidFill>
            <a:srgbClr val="4C47DA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STRATEGIC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8" name="Google Shape;1698;p209"/>
          <p:cNvSpPr/>
          <p:nvPr/>
        </p:nvSpPr>
        <p:spPr>
          <a:xfrm rot="-5400000">
            <a:off x="-163775" y="4010225"/>
            <a:ext cx="1131600" cy="188700"/>
          </a:xfrm>
          <a:prstGeom prst="roundRect">
            <a:avLst>
              <a:gd fmla="val 9314" name="adj"/>
            </a:avLst>
          </a:prstGeom>
          <a:solidFill>
            <a:srgbClr val="6C98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TECHNICAL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9" name="Google Shape;1699;p209"/>
          <p:cNvSpPr/>
          <p:nvPr/>
        </p:nvSpPr>
        <p:spPr>
          <a:xfrm rot="-5400000">
            <a:off x="65125" y="3030729"/>
            <a:ext cx="673800" cy="188700"/>
          </a:xfrm>
          <a:prstGeom prst="roundRect">
            <a:avLst>
              <a:gd fmla="val 9314" name="adj"/>
            </a:avLst>
          </a:prstGeom>
          <a:solidFill>
            <a:srgbClr val="5E67F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TACTICAL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0" name="Google Shape;1700;p209"/>
          <p:cNvSpPr txBox="1"/>
          <p:nvPr/>
        </p:nvSpPr>
        <p:spPr>
          <a:xfrm>
            <a:off x="7416175" y="1077370"/>
            <a:ext cx="15279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Transformational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701" name="Google Shape;1701;p209"/>
          <p:cNvCxnSpPr/>
          <p:nvPr/>
        </p:nvCxnSpPr>
        <p:spPr>
          <a:xfrm>
            <a:off x="1750086" y="1430596"/>
            <a:ext cx="7015800" cy="18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702" name="Google Shape;1702;p209"/>
          <p:cNvSpPr/>
          <p:nvPr/>
        </p:nvSpPr>
        <p:spPr>
          <a:xfrm>
            <a:off x="1644625" y="1585475"/>
            <a:ext cx="1377600" cy="31065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Project by </a:t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project approach </a:t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03" name="Google Shape;1703;p209"/>
          <p:cNvSpPr/>
          <p:nvPr/>
        </p:nvSpPr>
        <p:spPr>
          <a:xfrm>
            <a:off x="3077863" y="1563925"/>
            <a:ext cx="1377600" cy="31065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Establishing structure &amp; predictability</a:t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" sz="1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Improving efficiency</a:t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Becoming operationally excellent </a:t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A programmatic approach </a:t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04" name="Google Shape;1704;p209"/>
          <p:cNvSpPr/>
          <p:nvPr/>
        </p:nvSpPr>
        <p:spPr>
          <a:xfrm>
            <a:off x="4511088" y="1585475"/>
            <a:ext cx="1377600" cy="31065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 sz="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05" name="Google Shape;1705;p209"/>
          <p:cNvSpPr/>
          <p:nvPr/>
        </p:nvSpPr>
        <p:spPr>
          <a:xfrm>
            <a:off x="5963625" y="1571825"/>
            <a:ext cx="1377600" cy="31065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 sz="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06" name="Google Shape;1706;p209"/>
          <p:cNvSpPr/>
          <p:nvPr/>
        </p:nvSpPr>
        <p:spPr>
          <a:xfrm>
            <a:off x="7416175" y="1585475"/>
            <a:ext cx="1377600" cy="31065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 sz="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707" name="Google Shape;1707;p209"/>
          <p:cNvCxnSpPr/>
          <p:nvPr/>
        </p:nvCxnSpPr>
        <p:spPr>
          <a:xfrm>
            <a:off x="2798250" y="3036875"/>
            <a:ext cx="462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08" name="Google Shape;1708;p209"/>
          <p:cNvSpPr txBox="1"/>
          <p:nvPr/>
        </p:nvSpPr>
        <p:spPr>
          <a:xfrm>
            <a:off x="278550" y="587920"/>
            <a:ext cx="858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do I build a strong, stable foundation to scale my strategy effectively?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09" name="Google Shape;1709;p209"/>
          <p:cNvSpPr/>
          <p:nvPr/>
        </p:nvSpPr>
        <p:spPr>
          <a:xfrm>
            <a:off x="1649475" y="1018500"/>
            <a:ext cx="1377600" cy="3673500"/>
          </a:xfrm>
          <a:prstGeom prst="roundRect">
            <a:avLst>
              <a:gd fmla="val 9314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0" name="Google Shape;1710;p209"/>
          <p:cNvSpPr/>
          <p:nvPr/>
        </p:nvSpPr>
        <p:spPr>
          <a:xfrm>
            <a:off x="3097025" y="1018500"/>
            <a:ext cx="1377600" cy="3673500"/>
          </a:xfrm>
          <a:prstGeom prst="roundRect">
            <a:avLst>
              <a:gd fmla="val 9314" name="adj"/>
            </a:avLst>
          </a:prstGeom>
          <a:noFill/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10"/>
          <p:cNvSpPr txBox="1"/>
          <p:nvPr>
            <p:ph idx="15" type="title"/>
          </p:nvPr>
        </p:nvSpPr>
        <p:spPr>
          <a:xfrm>
            <a:off x="311929" y="206061"/>
            <a:ext cx="8407500" cy="3387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What’s </a:t>
            </a:r>
            <a:r>
              <a:rPr lang="en"/>
              <a:t>New? (2024)</a:t>
            </a:r>
            <a:endParaRPr/>
          </a:p>
        </p:txBody>
      </p:sp>
      <p:sp>
        <p:nvSpPr>
          <p:cNvPr id="1716" name="Google Shape;1716;p210"/>
          <p:cNvSpPr txBox="1"/>
          <p:nvPr>
            <p:ph type="title"/>
          </p:nvPr>
        </p:nvSpPr>
        <p:spPr>
          <a:xfrm>
            <a:off x="418875" y="2397200"/>
            <a:ext cx="1760100" cy="4926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actionable</a:t>
            </a:r>
            <a:endParaRPr/>
          </a:p>
        </p:txBody>
      </p:sp>
      <p:sp>
        <p:nvSpPr>
          <p:cNvPr id="1717" name="Google Shape;1717;p210"/>
          <p:cNvSpPr txBox="1"/>
          <p:nvPr>
            <p:ph idx="1" type="subTitle"/>
          </p:nvPr>
        </p:nvSpPr>
        <p:spPr>
          <a:xfrm>
            <a:off x="418875" y="2909600"/>
            <a:ext cx="1760100" cy="108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highlight>
                  <a:srgbClr val="FFFFFF"/>
                </a:highlight>
              </a:rPr>
              <a:t>Prescriptive actions to move into the Formalizing state of maturity across all five dimensions.</a:t>
            </a:r>
            <a:endParaRPr/>
          </a:p>
        </p:txBody>
      </p:sp>
      <p:sp>
        <p:nvSpPr>
          <p:cNvPr id="1718" name="Google Shape;1718;p210"/>
          <p:cNvSpPr txBox="1"/>
          <p:nvPr>
            <p:ph idx="3" type="title"/>
          </p:nvPr>
        </p:nvSpPr>
        <p:spPr>
          <a:xfrm>
            <a:off x="2578325" y="2397200"/>
            <a:ext cx="1760100" cy="2463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real</a:t>
            </a:r>
            <a:endParaRPr/>
          </a:p>
        </p:txBody>
      </p:sp>
      <p:sp>
        <p:nvSpPr>
          <p:cNvPr id="1719" name="Google Shape;1719;p210"/>
          <p:cNvSpPr txBox="1"/>
          <p:nvPr>
            <p:ph idx="4" type="subTitle"/>
          </p:nvPr>
        </p:nvSpPr>
        <p:spPr>
          <a:xfrm>
            <a:off x="2578325" y="2909600"/>
            <a:ext cx="1760100" cy="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highlight>
                  <a:srgbClr val="FFFFFF"/>
                </a:highlight>
              </a:rPr>
              <a:t>Facilitates more objective and efficient discussion </a:t>
            </a:r>
            <a:endParaRPr/>
          </a:p>
        </p:txBody>
      </p:sp>
      <p:pic>
        <p:nvPicPr>
          <p:cNvPr id="1720" name="Google Shape;1720;p210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-11840" l="-2543" r="0" t="-14390"/>
          <a:stretch/>
        </p:blipFill>
        <p:spPr>
          <a:xfrm>
            <a:off x="2652650" y="1611075"/>
            <a:ext cx="562800" cy="562800"/>
          </a:xfrm>
          <a:prstGeom prst="rect">
            <a:avLst/>
          </a:prstGeom>
        </p:spPr>
      </p:pic>
      <p:sp>
        <p:nvSpPr>
          <p:cNvPr id="1721" name="Google Shape;1721;p210"/>
          <p:cNvSpPr txBox="1"/>
          <p:nvPr>
            <p:ph idx="6" type="title"/>
          </p:nvPr>
        </p:nvSpPr>
        <p:spPr>
          <a:xfrm>
            <a:off x="4737775" y="2397200"/>
            <a:ext cx="1760100" cy="2463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supported</a:t>
            </a:r>
            <a:endParaRPr/>
          </a:p>
        </p:txBody>
      </p:sp>
      <p:sp>
        <p:nvSpPr>
          <p:cNvPr id="1722" name="Google Shape;1722;p210"/>
          <p:cNvSpPr txBox="1"/>
          <p:nvPr>
            <p:ph idx="7" type="subTitle"/>
          </p:nvPr>
        </p:nvSpPr>
        <p:spPr>
          <a:xfrm>
            <a:off x="4737775" y="2740550"/>
            <a:ext cx="1813500" cy="12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highlight>
                  <a:srgbClr val="FFFFFF"/>
                </a:highlight>
              </a:rPr>
              <a:t>Each recommended action linked to best practices, checklists, examples, and templates to empower you to execute.</a:t>
            </a:r>
            <a:endParaRPr/>
          </a:p>
        </p:txBody>
      </p:sp>
      <p:pic>
        <p:nvPicPr>
          <p:cNvPr id="1723" name="Google Shape;1723;p210"/>
          <p:cNvPicPr preferRelativeResize="0"/>
          <p:nvPr>
            <p:ph idx="8" type="pic"/>
          </p:nvPr>
        </p:nvPicPr>
        <p:blipFill rotWithShape="1">
          <a:blip r:embed="rId4">
            <a:alphaModFix/>
          </a:blip>
          <a:srcRect b="0" l="-26006" r="-25991" t="0"/>
          <a:stretch/>
        </p:blipFill>
        <p:spPr>
          <a:xfrm>
            <a:off x="4812100" y="1611075"/>
            <a:ext cx="562800" cy="562800"/>
          </a:xfrm>
          <a:prstGeom prst="rect">
            <a:avLst/>
          </a:prstGeom>
        </p:spPr>
      </p:pic>
      <p:pic>
        <p:nvPicPr>
          <p:cNvPr id="1724" name="Google Shape;1724;p210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-7220" l="-7209" r="-7220" t="-7209"/>
          <a:stretch/>
        </p:blipFill>
        <p:spPr>
          <a:xfrm>
            <a:off x="493200" y="1611075"/>
            <a:ext cx="562800" cy="562800"/>
          </a:xfrm>
          <a:prstGeom prst="rect">
            <a:avLst/>
          </a:prstGeom>
        </p:spPr>
      </p:pic>
      <p:sp>
        <p:nvSpPr>
          <p:cNvPr id="1725" name="Google Shape;1725;p210"/>
          <p:cNvSpPr txBox="1"/>
          <p:nvPr>
            <p:ph idx="9" type="title"/>
          </p:nvPr>
        </p:nvSpPr>
        <p:spPr>
          <a:xfrm>
            <a:off x="7410075" y="1437500"/>
            <a:ext cx="1157400" cy="7389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</a:rPr>
              <a:t>I’m already mature, does this apply to me?</a:t>
            </a:r>
            <a:endParaRPr sz="1200">
              <a:solidFill>
                <a:schemeClr val="accent3"/>
              </a:solidFill>
            </a:endParaRPr>
          </a:p>
        </p:txBody>
      </p:sp>
      <p:sp>
        <p:nvSpPr>
          <p:cNvPr id="1726" name="Google Shape;1726;p210"/>
          <p:cNvSpPr txBox="1"/>
          <p:nvPr>
            <p:ph idx="13" type="subTitle"/>
          </p:nvPr>
        </p:nvSpPr>
        <p:spPr>
          <a:xfrm>
            <a:off x="6897225" y="2176400"/>
            <a:ext cx="1813500" cy="18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highlight>
                  <a:srgbClr val="FFFFFF"/>
                </a:highlight>
              </a:rPr>
              <a:t>Effective scale requires a stable core. Use the </a:t>
            </a:r>
            <a:r>
              <a:rPr lang="en" sz="1050" u="sng">
                <a:solidFill>
                  <a:schemeClr val="hlink"/>
                </a:solidFill>
                <a:highlight>
                  <a:srgbClr val="FFFFFF"/>
                </a:highlight>
                <a:hlinkClick r:id="rId6"/>
              </a:rPr>
              <a:t>Formalizing Your Digital Adoption Strategy</a:t>
            </a:r>
            <a:r>
              <a:rPr lang="en" sz="1050">
                <a:highlight>
                  <a:srgbClr val="FFFFFF"/>
                </a:highlight>
              </a:rPr>
              <a:t> DAP Blueprint article as a checklist to make sure the foundation of your strategy doesn't have any cracks.</a:t>
            </a:r>
            <a:endParaRPr/>
          </a:p>
        </p:txBody>
      </p:sp>
      <p:pic>
        <p:nvPicPr>
          <p:cNvPr id="1727" name="Google Shape;1727;p2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97227" y="1437502"/>
            <a:ext cx="454899" cy="37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Google Shape;1728;p210"/>
          <p:cNvSpPr txBox="1"/>
          <p:nvPr/>
        </p:nvSpPr>
        <p:spPr>
          <a:xfrm>
            <a:off x="271500" y="657700"/>
            <a:ext cx="834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We listened to your feedback. </a:t>
            </a:r>
            <a:r>
              <a:rPr lang="en" sz="1050">
                <a:solidFill>
                  <a:schemeClr val="dk1"/>
                </a:solidFill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If you’ve already adopted the Maturity Matrix, here’s what’s been updated: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729" name="Google Shape;1729;p210"/>
          <p:cNvSpPr txBox="1"/>
          <p:nvPr/>
        </p:nvSpPr>
        <p:spPr>
          <a:xfrm>
            <a:off x="311925" y="4179725"/>
            <a:ext cx="86418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Plus: “Solution Maturity” dimension updated to “Product Adoption” due to extensive WalkMe data analysis on improving the definition of “DAP Adoption.”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211"/>
          <p:cNvSpPr txBox="1"/>
          <p:nvPr>
            <p:ph type="title"/>
          </p:nvPr>
        </p:nvSpPr>
        <p:spPr>
          <a:xfrm>
            <a:off x="994125" y="1683127"/>
            <a:ext cx="7048200" cy="22782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Templates &amp; Examples</a:t>
            </a:r>
            <a:r>
              <a:rPr b="1" lang="en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b="1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Use the following 3 templates to: 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Assess your current &amp; future state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Identify actions to help elevate your maturity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Prioritize actions &amp; assign ownership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212"/>
          <p:cNvSpPr txBox="1"/>
          <p:nvPr>
            <p:ph type="title"/>
          </p:nvPr>
        </p:nvSpPr>
        <p:spPr>
          <a:xfrm>
            <a:off x="311929" y="206061"/>
            <a:ext cx="8407500" cy="338700"/>
          </a:xfrm>
          <a:prstGeom prst="rect">
            <a:avLst/>
          </a:prstGeom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Template</a:t>
            </a:r>
            <a:r>
              <a:rPr b="1" lang="en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r>
              <a:rPr lang="en"/>
              <a:t> </a:t>
            </a:r>
            <a:r>
              <a:rPr lang="en"/>
              <a:t>Digital Adoption Maturity Matrix</a:t>
            </a:r>
            <a:endParaRPr b="1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0" name="Google Shape;1740;p212"/>
          <p:cNvSpPr txBox="1"/>
          <p:nvPr/>
        </p:nvSpPr>
        <p:spPr>
          <a:xfrm>
            <a:off x="222225" y="614320"/>
            <a:ext cx="858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Where am I now, and where do I want to be?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1" name="Google Shape;1741;p212"/>
          <p:cNvSpPr/>
          <p:nvPr/>
        </p:nvSpPr>
        <p:spPr>
          <a:xfrm>
            <a:off x="5764947" y="4019101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Frictionless </a:t>
            </a: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UX across </a:t>
            </a:r>
            <a:b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tech stack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2" name="Google Shape;1742;p212"/>
          <p:cNvSpPr/>
          <p:nvPr/>
        </p:nvSpPr>
        <p:spPr>
          <a:xfrm>
            <a:off x="2902170" y="4019101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Proactive point-of-need guidance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3" name="Google Shape;1743;p212"/>
          <p:cNvSpPr/>
          <p:nvPr/>
        </p:nvSpPr>
        <p:spPr>
          <a:xfrm>
            <a:off x="4333559" y="3428596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Content delivery </a:t>
            </a:r>
            <a:b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strategy emerges</a:t>
            </a:r>
            <a:endParaRPr i="1" sz="700">
              <a:solidFill>
                <a:srgbClr val="20212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4" name="Google Shape;1744;p212"/>
          <p:cNvSpPr/>
          <p:nvPr/>
        </p:nvSpPr>
        <p:spPr>
          <a:xfrm>
            <a:off x="1470781" y="2103070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Process-level improvements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5" name="Google Shape;1745;p212"/>
          <p:cNvSpPr/>
          <p:nvPr/>
        </p:nvSpPr>
        <p:spPr>
          <a:xfrm>
            <a:off x="2902170" y="20852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Ability to articulate value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6" name="Google Shape;1746;p212"/>
          <p:cNvSpPr/>
          <p:nvPr/>
        </p:nvSpPr>
        <p:spPr>
          <a:xfrm>
            <a:off x="4333559" y="20852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Measurable impact </a:t>
            </a:r>
            <a:b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on departmental goals 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7" name="Google Shape;1747;p212"/>
          <p:cNvSpPr/>
          <p:nvPr/>
        </p:nvSpPr>
        <p:spPr>
          <a:xfrm>
            <a:off x="5764947" y="20852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Measurable impact on strategic company goals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8" name="Google Shape;1748;p212"/>
          <p:cNvSpPr/>
          <p:nvPr/>
        </p:nvSpPr>
        <p:spPr>
          <a:xfrm>
            <a:off x="1470781" y="2746625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 hoc project delivery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9" name="Google Shape;1749;p212"/>
          <p:cNvSpPr/>
          <p:nvPr/>
        </p:nvSpPr>
        <p:spPr>
          <a:xfrm>
            <a:off x="5764947" y="15125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Company digital </a:t>
            </a:r>
            <a:br>
              <a:rPr i="1" lang="en" sz="700"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adoption mandate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0" name="Google Shape;1750;p212"/>
          <p:cNvSpPr/>
          <p:nvPr/>
        </p:nvSpPr>
        <p:spPr>
          <a:xfrm>
            <a:off x="2902170" y="3428596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Builders </a:t>
            </a: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reliant </a:t>
            </a:r>
            <a:b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on </a:t>
            </a: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external support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1" name="Google Shape;1751;p212"/>
          <p:cNvSpPr/>
          <p:nvPr/>
        </p:nvSpPr>
        <p:spPr>
          <a:xfrm>
            <a:off x="389950" y="2085272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Business Impact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2" name="Google Shape;1752;p212"/>
          <p:cNvSpPr/>
          <p:nvPr/>
        </p:nvSpPr>
        <p:spPr>
          <a:xfrm>
            <a:off x="389950" y="1512572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Executive Sponsorship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3" name="Google Shape;1753;p212"/>
          <p:cNvSpPr/>
          <p:nvPr/>
        </p:nvSpPr>
        <p:spPr>
          <a:xfrm>
            <a:off x="389950" y="2743684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Program Governance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4" name="Google Shape;1754;p212"/>
          <p:cNvSpPr/>
          <p:nvPr/>
        </p:nvSpPr>
        <p:spPr>
          <a:xfrm>
            <a:off x="389950" y="3424798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Resource Capacity</a:t>
            </a:r>
            <a:endParaRPr b="1" sz="1100">
              <a:solidFill>
                <a:srgbClr val="FF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5" name="Google Shape;1755;p212"/>
          <p:cNvSpPr/>
          <p:nvPr/>
        </p:nvSpPr>
        <p:spPr>
          <a:xfrm>
            <a:off x="389950" y="4011975"/>
            <a:ext cx="10563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100">
                <a:latin typeface="Poppins"/>
                <a:ea typeface="Poppins"/>
                <a:cs typeface="Poppins"/>
                <a:sym typeface="Poppins"/>
              </a:rPr>
              <a:t>Product Adoption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6" name="Google Shape;1756;p212"/>
          <p:cNvSpPr/>
          <p:nvPr/>
        </p:nvSpPr>
        <p:spPr>
          <a:xfrm>
            <a:off x="1470781" y="15125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Leading commercial decisions 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7" name="Google Shape;1757;p212"/>
          <p:cNvSpPr/>
          <p:nvPr/>
        </p:nvSpPr>
        <p:spPr>
          <a:xfrm>
            <a:off x="1470781" y="3428596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External ad hoc delivery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8" name="Google Shape;1758;p212"/>
          <p:cNvSpPr/>
          <p:nvPr/>
        </p:nvSpPr>
        <p:spPr>
          <a:xfrm>
            <a:off x="1467075" y="4019101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Linear step-by-step </a:t>
            </a: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navigation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9" name="Google Shape;1759;p212"/>
          <p:cNvSpPr/>
          <p:nvPr/>
        </p:nvSpPr>
        <p:spPr>
          <a:xfrm>
            <a:off x="2902170" y="15125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Defining project priorities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0" name="Google Shape;1760;p212"/>
          <p:cNvSpPr/>
          <p:nvPr/>
        </p:nvSpPr>
        <p:spPr>
          <a:xfrm>
            <a:off x="2902170" y="2746625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Prioritized project delivery</a:t>
            </a:r>
            <a:endParaRPr i="1" sz="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1" name="Google Shape;1761;p212"/>
          <p:cNvSpPr/>
          <p:nvPr/>
        </p:nvSpPr>
        <p:spPr>
          <a:xfrm>
            <a:off x="4333559" y="1512572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Championing alignment</a:t>
            </a:r>
            <a:br>
              <a:rPr i="1" lang="en" sz="700"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 across business units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2" name="Google Shape;1762;p212"/>
          <p:cNvSpPr/>
          <p:nvPr/>
        </p:nvSpPr>
        <p:spPr>
          <a:xfrm>
            <a:off x="4333559" y="2746625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Program structure emerges</a:t>
            </a:r>
            <a:endParaRPr i="1" sz="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3" name="Google Shape;1763;p212"/>
          <p:cNvSpPr/>
          <p:nvPr/>
        </p:nvSpPr>
        <p:spPr>
          <a:xfrm>
            <a:off x="5764947" y="2746625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Company-wide </a:t>
            </a:r>
            <a:b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program strategy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4" name="Google Shape;1764;p212"/>
          <p:cNvSpPr/>
          <p:nvPr/>
        </p:nvSpPr>
        <p:spPr>
          <a:xfrm>
            <a:off x="5764970" y="3418584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Company-wide content delivery strategy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5" name="Google Shape;1765;p212"/>
          <p:cNvSpPr/>
          <p:nvPr/>
        </p:nvSpPr>
        <p:spPr>
          <a:xfrm>
            <a:off x="4333559" y="4019101"/>
            <a:ext cx="13776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Improved user productivity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6" name="Google Shape;1766;p212"/>
          <p:cNvSpPr/>
          <p:nvPr/>
        </p:nvSpPr>
        <p:spPr>
          <a:xfrm rot="10800000">
            <a:off x="1448150" y="1053200"/>
            <a:ext cx="7326600" cy="397200"/>
          </a:xfrm>
          <a:prstGeom prst="roundRect">
            <a:avLst>
              <a:gd fmla="val 15170" name="adj"/>
            </a:avLst>
          </a:prstGeom>
          <a:gradFill>
            <a:gsLst>
              <a:gs pos="0">
                <a:srgbClr val="4C47DA"/>
              </a:gs>
              <a:gs pos="100000">
                <a:srgbClr val="81D0F5"/>
              </a:gs>
              <a:gs pos="100000">
                <a:srgbClr val="737373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7" name="Google Shape;1767;p212"/>
          <p:cNvSpPr txBox="1"/>
          <p:nvPr/>
        </p:nvSpPr>
        <p:spPr>
          <a:xfrm>
            <a:off x="1597686" y="1057939"/>
            <a:ext cx="1260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Emerging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8" name="Google Shape;1768;p212"/>
          <p:cNvSpPr txBox="1"/>
          <p:nvPr/>
        </p:nvSpPr>
        <p:spPr>
          <a:xfrm>
            <a:off x="3019465" y="1062489"/>
            <a:ext cx="1260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Formalizing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9" name="Google Shape;1769;p212"/>
          <p:cNvSpPr txBox="1"/>
          <p:nvPr/>
        </p:nvSpPr>
        <p:spPr>
          <a:xfrm>
            <a:off x="4392193" y="1062489"/>
            <a:ext cx="1260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Scaling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0" name="Google Shape;1770;p212"/>
          <p:cNvSpPr txBox="1"/>
          <p:nvPr/>
        </p:nvSpPr>
        <p:spPr>
          <a:xfrm>
            <a:off x="5823621" y="1062489"/>
            <a:ext cx="1260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Established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1" name="Google Shape;1771;p212"/>
          <p:cNvSpPr/>
          <p:nvPr/>
        </p:nvSpPr>
        <p:spPr>
          <a:xfrm rot="-5400000">
            <a:off x="-300575" y="1968422"/>
            <a:ext cx="1100400" cy="188700"/>
          </a:xfrm>
          <a:prstGeom prst="roundRect">
            <a:avLst>
              <a:gd fmla="val 9314" name="adj"/>
            </a:avLst>
          </a:prstGeom>
          <a:solidFill>
            <a:srgbClr val="4C47DA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STRATEGIC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2" name="Google Shape;1772;p212"/>
          <p:cNvSpPr/>
          <p:nvPr/>
        </p:nvSpPr>
        <p:spPr>
          <a:xfrm rot="-5400000">
            <a:off x="-300575" y="3873418"/>
            <a:ext cx="1100400" cy="188700"/>
          </a:xfrm>
          <a:prstGeom prst="roundRect">
            <a:avLst>
              <a:gd fmla="val 9314" name="adj"/>
            </a:avLst>
          </a:prstGeom>
          <a:solidFill>
            <a:srgbClr val="6C98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TECHNICAL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3" name="Google Shape;1773;p212"/>
          <p:cNvSpPr/>
          <p:nvPr/>
        </p:nvSpPr>
        <p:spPr>
          <a:xfrm rot="-5400000">
            <a:off x="-77975" y="2920921"/>
            <a:ext cx="655200" cy="188700"/>
          </a:xfrm>
          <a:prstGeom prst="roundRect">
            <a:avLst>
              <a:gd fmla="val 9314" name="adj"/>
            </a:avLst>
          </a:prstGeom>
          <a:solidFill>
            <a:srgbClr val="5E67F8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TACTICAL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4" name="Google Shape;1774;p212"/>
          <p:cNvSpPr/>
          <p:nvPr/>
        </p:nvSpPr>
        <p:spPr>
          <a:xfrm>
            <a:off x="7212750" y="4019100"/>
            <a:ext cx="15789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Proactive embedded digital adoption strategy for </a:t>
            </a: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tech</a:t>
            </a:r>
            <a:r>
              <a:rPr i="1" lang="en" sz="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stack</a:t>
            </a:r>
            <a:endParaRPr i="1" sz="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5" name="Google Shape;1775;p212"/>
          <p:cNvSpPr/>
          <p:nvPr/>
        </p:nvSpPr>
        <p:spPr>
          <a:xfrm>
            <a:off x="7212750" y="2085272"/>
            <a:ext cx="15789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Replicable methodology/formula for impact assessment</a:t>
            </a:r>
            <a:endParaRPr i="1" sz="700">
              <a:solidFill>
                <a:srgbClr val="20212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6" name="Google Shape;1776;p212"/>
          <p:cNvSpPr/>
          <p:nvPr/>
        </p:nvSpPr>
        <p:spPr>
          <a:xfrm>
            <a:off x="7212750" y="1512572"/>
            <a:ext cx="15789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Poppins"/>
                <a:ea typeface="Poppins"/>
                <a:cs typeface="Poppins"/>
                <a:sym typeface="Poppins"/>
              </a:rPr>
              <a:t>Digital adoption thought leadership (industry)</a:t>
            </a:r>
            <a:endParaRPr i="1" sz="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7" name="Google Shape;1777;p212"/>
          <p:cNvSpPr/>
          <p:nvPr/>
        </p:nvSpPr>
        <p:spPr>
          <a:xfrm>
            <a:off x="7212750" y="2746625"/>
            <a:ext cx="1578900" cy="527700"/>
          </a:xfrm>
          <a:prstGeom prst="roundRect">
            <a:avLst>
              <a:gd fmla="val 9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Digital adoption specialization </a:t>
            </a:r>
            <a:endParaRPr i="1" sz="700">
              <a:solidFill>
                <a:srgbClr val="20212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8" name="Google Shape;1778;p212"/>
          <p:cNvSpPr/>
          <p:nvPr/>
        </p:nvSpPr>
        <p:spPr>
          <a:xfrm>
            <a:off x="7212776" y="3418583"/>
            <a:ext cx="1578900" cy="527700"/>
          </a:xfrm>
          <a:prstGeom prst="roundRect">
            <a:avLst>
              <a:gd fmla="val 9314" name="adj"/>
            </a:avLst>
          </a:prstGeom>
          <a:solidFill>
            <a:srgbClr val="F2F1F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Digital adoption hiring, enablement, and ongoing career development strategy</a:t>
            </a:r>
            <a:endParaRPr i="1" sz="700">
              <a:solidFill>
                <a:srgbClr val="20212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9" name="Google Shape;1779;p212"/>
          <p:cNvSpPr txBox="1"/>
          <p:nvPr/>
        </p:nvSpPr>
        <p:spPr>
          <a:xfrm>
            <a:off x="7263775" y="1062500"/>
            <a:ext cx="15279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Transformational</a:t>
            </a:r>
            <a:endParaRPr i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alkMe main template 2024">
  <a:themeElements>
    <a:clrScheme name="Simple Light">
      <a:dk1>
        <a:srgbClr val="000000"/>
      </a:dk1>
      <a:lt1>
        <a:srgbClr val="FFFFFF"/>
      </a:lt1>
      <a:dk2>
        <a:srgbClr val="D7DCE0"/>
      </a:dk2>
      <a:lt2>
        <a:srgbClr val="ACB3C4"/>
      </a:lt2>
      <a:accent1>
        <a:srgbClr val="5A1FFF"/>
      </a:accent1>
      <a:accent2>
        <a:srgbClr val="090B3E"/>
      </a:accent2>
      <a:accent3>
        <a:srgbClr val="0072F5"/>
      </a:accent3>
      <a:accent4>
        <a:srgbClr val="1EFBD3"/>
      </a:accent4>
      <a:accent5>
        <a:srgbClr val="F4F8FB"/>
      </a:accent5>
      <a:accent6>
        <a:srgbClr val="FFFB4D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alkMe main template 2024">
  <a:themeElements>
    <a:clrScheme name="Simple Light">
      <a:dk1>
        <a:srgbClr val="000000"/>
      </a:dk1>
      <a:lt1>
        <a:srgbClr val="FFFFFF"/>
      </a:lt1>
      <a:dk2>
        <a:srgbClr val="D7DCE0"/>
      </a:dk2>
      <a:lt2>
        <a:srgbClr val="ACB3C4"/>
      </a:lt2>
      <a:accent1>
        <a:srgbClr val="5A1FFF"/>
      </a:accent1>
      <a:accent2>
        <a:srgbClr val="090B3E"/>
      </a:accent2>
      <a:accent3>
        <a:srgbClr val="0072F5"/>
      </a:accent3>
      <a:accent4>
        <a:srgbClr val="1EFBD3"/>
      </a:accent4>
      <a:accent5>
        <a:srgbClr val="F4F8FB"/>
      </a:accent5>
      <a:accent6>
        <a:srgbClr val="FFFB4D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C40FD"/>
      </a:accent1>
      <a:accent2>
        <a:srgbClr val="090B3E"/>
      </a:accent2>
      <a:accent3>
        <a:srgbClr val="008EFF"/>
      </a:accent3>
      <a:accent4>
        <a:srgbClr val="1EEBB8"/>
      </a:accent4>
      <a:accent5>
        <a:srgbClr val="F4F8FB"/>
      </a:accent5>
      <a:accent6>
        <a:srgbClr val="000000"/>
      </a:accent6>
      <a:hlink>
        <a:srgbClr val="00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