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8" r:id="rId5"/>
    <p:sldMasterId id="2147483709" r:id="rId6"/>
  </p:sldMasterIdLst>
  <p:notesMasterIdLst>
    <p:notesMasterId r:id="rId7"/>
  </p:notesMasterIdLst>
  <p:sldIdLst>
    <p:sldId id="256" r:id="rId8"/>
    <p:sldId id="257" r:id="rId9"/>
    <p:sldId id="258" r:id="rId10"/>
  </p:sldIdLst>
  <p:sldSz cy="5143500" cx="9144000"/>
  <p:notesSz cx="6858000" cy="9144000"/>
  <p:embeddedFontLst>
    <p:embeddedFont>
      <p:font typeface="Poppins"/>
      <p:regular r:id="rId11"/>
      <p:bold r:id="rId12"/>
      <p:italic r:id="rId13"/>
      <p:boldItalic r:id="rId14"/>
    </p:embeddedFont>
    <p:embeddedFont>
      <p:font typeface="Poppins Medium"/>
      <p:regular r:id="rId15"/>
      <p:bold r:id="rId16"/>
      <p:italic r:id="rId17"/>
      <p:boldItalic r:id="rId18"/>
    </p:embeddedFont>
    <p:embeddedFont>
      <p:font typeface="Poppins SemiBold"/>
      <p:regular r:id="rId19"/>
      <p:bold r:id="rId20"/>
      <p:italic r:id="rId21"/>
      <p:boldItalic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193957-F933-4CFB-8FC0-5EA169423818}">
  <a:tblStyle styleId="{B0193957-F933-4CFB-8FC0-5EA1694238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20" Type="http://schemas.openxmlformats.org/officeDocument/2006/relationships/font" Target="fonts/PoppinsSemiBold-bold.fntdata"/><Relationship Id="rId22" Type="http://schemas.openxmlformats.org/officeDocument/2006/relationships/font" Target="fonts/PoppinsSemiBold-boldItalic.fntdata"/><Relationship Id="rId21" Type="http://schemas.openxmlformats.org/officeDocument/2006/relationships/font" Target="fonts/PoppinsSemiBold-italic.fntdata"/><Relationship Id="rId24" Type="http://schemas.openxmlformats.org/officeDocument/2006/relationships/font" Target="fonts/OpenSans-bold.fntdata"/><Relationship Id="rId23" Type="http://schemas.openxmlformats.org/officeDocument/2006/relationships/font" Target="fonts/OpenSans-regular.fntdata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italic.fntdata"/><Relationship Id="rId11" Type="http://schemas.openxmlformats.org/officeDocument/2006/relationships/font" Target="fonts/Poppins-regular.fntdata"/><Relationship Id="rId10" Type="http://schemas.openxmlformats.org/officeDocument/2006/relationships/slide" Target="slides/slide3.xml"/><Relationship Id="rId13" Type="http://schemas.openxmlformats.org/officeDocument/2006/relationships/font" Target="fonts/Poppins-italic.fntdata"/><Relationship Id="rId12" Type="http://schemas.openxmlformats.org/officeDocument/2006/relationships/font" Target="fonts/Poppins-bold.fntdata"/><Relationship Id="rId15" Type="http://schemas.openxmlformats.org/officeDocument/2006/relationships/font" Target="fonts/PoppinsMedium-regular.fntdata"/><Relationship Id="rId14" Type="http://schemas.openxmlformats.org/officeDocument/2006/relationships/font" Target="fonts/Poppins-boldItalic.fntdata"/><Relationship Id="rId17" Type="http://schemas.openxmlformats.org/officeDocument/2006/relationships/font" Target="fonts/PoppinsMedium-italic.fntdata"/><Relationship Id="rId16" Type="http://schemas.openxmlformats.org/officeDocument/2006/relationships/font" Target="fonts/PoppinsMedium-bold.fntdata"/><Relationship Id="rId19" Type="http://schemas.openxmlformats.org/officeDocument/2006/relationships/font" Target="fonts/PoppinsSemiBold-regular.fntdata"/><Relationship Id="rId18" Type="http://schemas.openxmlformats.org/officeDocument/2006/relationships/font" Target="fonts/PoppinsMedium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f87e86cf91_0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f87e86cf91_0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f87e86cf91_0_1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f87e86cf91_0_1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f87e86cf91_0_1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f87e86cf91_0_1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1">
  <p:cSld name="1_plain slide - just footer_1_5">
    <p:bg>
      <p:bgPr>
        <a:solidFill>
          <a:schemeClr val="accent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title"/>
          </p:nvPr>
        </p:nvSpPr>
        <p:spPr>
          <a:xfrm>
            <a:off x="163800" y="2843375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63800" y="4090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  <a:defRPr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00" y="369700"/>
            <a:ext cx="5097974" cy="44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3914675" y="1051700"/>
            <a:ext cx="1117500" cy="10299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5441100" y="1051700"/>
            <a:ext cx="11175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2">
  <p:cSld name="1_plain slide - just footer_1_5_2_1_1_1_2_2">
    <p:bg>
      <p:bgPr>
        <a:solidFill>
          <a:schemeClr val="accent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18300" y="180350"/>
            <a:ext cx="5328001" cy="455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>
            <p:ph type="title"/>
          </p:nvPr>
        </p:nvSpPr>
        <p:spPr>
          <a:xfrm>
            <a:off x="163800" y="2178350"/>
            <a:ext cx="3129000" cy="18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163800" y="4090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  <a:defRPr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70" name="Google Shape;70;p1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2">
  <p:cSld name="1_plain slide - just footer_1_5_2">
    <p:bg>
      <p:bgPr>
        <a:solidFill>
          <a:schemeClr val="accent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>
            <p:ph type="title"/>
          </p:nvPr>
        </p:nvSpPr>
        <p:spPr>
          <a:xfrm>
            <a:off x="163800" y="914575"/>
            <a:ext cx="33225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163800" y="273150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5" name="Google Shape;75;p1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125" y="211250"/>
            <a:ext cx="5614623" cy="466057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3637125" y="3023650"/>
            <a:ext cx="1475400" cy="1402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3">
  <p:cSld name="1_plain slide - just footer_1_5_2_2">
    <p:bg>
      <p:bgPr>
        <a:solidFill>
          <a:schemeClr val="accent2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1844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>
            <p:ph type="title"/>
          </p:nvPr>
        </p:nvSpPr>
        <p:spPr>
          <a:xfrm>
            <a:off x="163800" y="2482550"/>
            <a:ext cx="31551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" type="subTitle"/>
          </p:nvPr>
        </p:nvSpPr>
        <p:spPr>
          <a:xfrm>
            <a:off x="163800" y="4299475"/>
            <a:ext cx="32367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82" name="Google Shape;82;p17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300" y="183414"/>
            <a:ext cx="5448801" cy="473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6047" l="60391" r="34618" t="87615"/>
          <a:stretch/>
        </p:blipFill>
        <p:spPr>
          <a:xfrm rot="5400000">
            <a:off x="6768042" y="4342908"/>
            <a:ext cx="271900" cy="3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/>
          <p:nvPr/>
        </p:nvSpPr>
        <p:spPr>
          <a:xfrm>
            <a:off x="7573750" y="3067468"/>
            <a:ext cx="1117500" cy="11832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5974250" y="3155100"/>
            <a:ext cx="11175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">
  <p:cSld name="1_plain slide - just footer_1_5_2_1">
    <p:bg>
      <p:bgPr>
        <a:solidFill>
          <a:schemeClr val="accent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15958" y="335099"/>
            <a:ext cx="4205925" cy="41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958" y="3262825"/>
            <a:ext cx="3554824" cy="17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4">
            <a:alphaModFix/>
          </a:blip>
          <a:srcRect b="219" l="0" r="0" t="209"/>
          <a:stretch/>
        </p:blipFill>
        <p:spPr>
          <a:xfrm>
            <a:off x="380175" y="1185376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>
            <p:ph type="title"/>
          </p:nvPr>
        </p:nvSpPr>
        <p:spPr>
          <a:xfrm>
            <a:off x="271500" y="1823188"/>
            <a:ext cx="39429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" type="subTitle"/>
          </p:nvPr>
        </p:nvSpPr>
        <p:spPr>
          <a:xfrm>
            <a:off x="271500" y="3335313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2304" y="119886"/>
            <a:ext cx="1815476" cy="18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2">
  <p:cSld name="1_plain slide - just footer_1_5_2_1_4">
    <p:bg>
      <p:bgPr>
        <a:solidFill>
          <a:schemeClr val="accent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380175" y="1065501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type="title"/>
          </p:nvPr>
        </p:nvSpPr>
        <p:spPr>
          <a:xfrm>
            <a:off x="271500" y="1703325"/>
            <a:ext cx="2958900" cy="16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" type="subTitle"/>
          </p:nvPr>
        </p:nvSpPr>
        <p:spPr>
          <a:xfrm>
            <a:off x="271500" y="3521855"/>
            <a:ext cx="29124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b="-755" l="0" r="0" t="0"/>
          <a:stretch/>
        </p:blipFill>
        <p:spPr>
          <a:xfrm>
            <a:off x="3618300" y="180350"/>
            <a:ext cx="5328001" cy="45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1">
  <p:cSld name="1_plain slide - just footer_1_5_2_1_3">
    <p:bg>
      <p:bgPr>
        <a:solidFill>
          <a:schemeClr val="accent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126200" y="190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>
            <p:ph type="title"/>
          </p:nvPr>
        </p:nvSpPr>
        <p:spPr>
          <a:xfrm>
            <a:off x="5017525" y="828550"/>
            <a:ext cx="39429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5017525" y="26454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05" name="Google Shape;105;p2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00" y="152400"/>
            <a:ext cx="5364251" cy="48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5">
  <p:cSld name="1_plain slide - just footer_1_5_2_1_2">
    <p:bg>
      <p:bgPr>
        <a:solidFill>
          <a:schemeClr val="accent5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394725" y="9151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>
            <p:ph type="title"/>
          </p:nvPr>
        </p:nvSpPr>
        <p:spPr>
          <a:xfrm>
            <a:off x="286050" y="1552975"/>
            <a:ext cx="3906600" cy="18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" type="subTitle"/>
          </p:nvPr>
        </p:nvSpPr>
        <p:spPr>
          <a:xfrm>
            <a:off x="286050" y="336990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oppins"/>
              <a:buNone/>
              <a:defRPr sz="12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700" y="413013"/>
            <a:ext cx="4807648" cy="431746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/>
          <p:nvPr/>
        </p:nvSpPr>
        <p:spPr>
          <a:xfrm>
            <a:off x="0" y="4795925"/>
            <a:ext cx="9144000" cy="34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6">
  <p:cSld name="1_plain slide - just footer_1_5_2_1_1">
    <p:bg>
      <p:bgPr>
        <a:solidFill>
          <a:schemeClr val="accent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>
            <p:ph type="title"/>
          </p:nvPr>
        </p:nvSpPr>
        <p:spPr>
          <a:xfrm>
            <a:off x="163800" y="991550"/>
            <a:ext cx="39021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2"/>
          <p:cNvSpPr txBox="1"/>
          <p:nvPr>
            <p:ph idx="1" type="subTitle"/>
          </p:nvPr>
        </p:nvSpPr>
        <p:spPr>
          <a:xfrm>
            <a:off x="163800" y="26776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17" name="Google Shape;117;p2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300" y="165975"/>
            <a:ext cx="4970998" cy="47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7">
  <p:cSld name="1_plain slide - just footer_1_5_2_1_1_2">
    <p:bg>
      <p:bgPr>
        <a:solidFill>
          <a:schemeClr val="accent2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41932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>
            <p:ph type="title"/>
          </p:nvPr>
        </p:nvSpPr>
        <p:spPr>
          <a:xfrm>
            <a:off x="163800" y="512925"/>
            <a:ext cx="3440400" cy="17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" type="subTitle"/>
          </p:nvPr>
        </p:nvSpPr>
        <p:spPr>
          <a:xfrm>
            <a:off x="163800" y="2278725"/>
            <a:ext cx="33228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23" name="Google Shape;123;p2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400" y="180450"/>
            <a:ext cx="5324974" cy="478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/>
          <p:nvPr/>
        </p:nvSpPr>
        <p:spPr>
          <a:xfrm>
            <a:off x="7091700" y="4506275"/>
            <a:ext cx="642600" cy="30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23"/>
          <p:cNvSpPr/>
          <p:nvPr/>
        </p:nvSpPr>
        <p:spPr>
          <a:xfrm>
            <a:off x="3773525" y="3207650"/>
            <a:ext cx="1238100" cy="11832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" name="Google Shape;127;p23"/>
          <p:cNvSpPr/>
          <p:nvPr/>
        </p:nvSpPr>
        <p:spPr>
          <a:xfrm>
            <a:off x="5349025" y="3360962"/>
            <a:ext cx="12948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" name="Google Shape;128;p23"/>
          <p:cNvSpPr/>
          <p:nvPr/>
        </p:nvSpPr>
        <p:spPr>
          <a:xfrm>
            <a:off x="7661875" y="4469425"/>
            <a:ext cx="1294800" cy="37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">
  <p:cSld name="1_plain slide - just footer_1_5_2_1_1_1">
    <p:bg>
      <p:bgPr>
        <a:solidFill>
          <a:schemeClr val="accent2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/>
          <p:nvPr>
            <p:ph type="title"/>
          </p:nvPr>
        </p:nvSpPr>
        <p:spPr>
          <a:xfrm>
            <a:off x="163800" y="1056800"/>
            <a:ext cx="3454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300" y="180338"/>
            <a:ext cx="5323500" cy="478282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/>
          <p:nvPr/>
        </p:nvSpPr>
        <p:spPr>
          <a:xfrm>
            <a:off x="7091700" y="4506275"/>
            <a:ext cx="642600" cy="30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" name="Google Shape;134;p24"/>
          <p:cNvSpPr/>
          <p:nvPr/>
        </p:nvSpPr>
        <p:spPr>
          <a:xfrm>
            <a:off x="7661875" y="4469425"/>
            <a:ext cx="1294800" cy="37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" name="Google Shape;135;p24"/>
          <p:cNvSpPr/>
          <p:nvPr/>
        </p:nvSpPr>
        <p:spPr>
          <a:xfrm>
            <a:off x="3773525" y="3207650"/>
            <a:ext cx="1238100" cy="11832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" name="Google Shape;136;p24"/>
          <p:cNvSpPr/>
          <p:nvPr/>
        </p:nvSpPr>
        <p:spPr>
          <a:xfrm>
            <a:off x="5349025" y="3360962"/>
            <a:ext cx="12948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1">
  <p:cSld name="1_plain slide - just footer_1_5_2_1_1_1_2_1">
    <p:bg>
      <p:bgPr>
        <a:solidFill>
          <a:schemeClr val="accent2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>
            <p:ph type="title"/>
          </p:nvPr>
        </p:nvSpPr>
        <p:spPr>
          <a:xfrm>
            <a:off x="163800" y="1056800"/>
            <a:ext cx="3454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0" name="Google Shape;140;p25"/>
          <p:cNvPicPr preferRelativeResize="0"/>
          <p:nvPr/>
        </p:nvPicPr>
        <p:blipFill rotWithShape="1">
          <a:blip r:embed="rId3">
            <a:alphaModFix/>
          </a:blip>
          <a:srcRect b="0" l="-150" r="150" t="0"/>
          <a:stretch/>
        </p:blipFill>
        <p:spPr>
          <a:xfrm>
            <a:off x="3602300" y="180350"/>
            <a:ext cx="5344001" cy="45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1">
  <p:cSld name="1_plain slide - just footer_3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6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" name="Google Shape;148;p26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oppins Medium"/>
              <a:buNone/>
              <a:defRPr sz="4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2">
  <p:cSld name="1_plain slide - just footer_3_4">
    <p:bg>
      <p:bgPr>
        <a:solidFill>
          <a:schemeClr val="accent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rgbClr val="0072F5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7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">
  <p:cSld name="1_plain slide - just footer_1_5_2_1_1_1_1_3_1_1_2">
    <p:bg>
      <p:bgPr>
        <a:solidFill>
          <a:schemeClr val="accen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154" name="Google Shape;154;p28"/>
          <p:cNvPicPr preferRelativeResize="0"/>
          <p:nvPr/>
        </p:nvPicPr>
        <p:blipFill rotWithShape="1">
          <a:blip r:embed="rId2">
            <a:alphaModFix/>
          </a:blip>
          <a:srcRect b="0" l="13986" r="13993" t="0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 1">
  <p:cSld name="1_plain slide - just footer_1_5_2_1_1_1_1_3_1_1_2_1">
    <p:bg>
      <p:bgPr>
        <a:solidFill>
          <a:schemeClr val="accent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157" name="Google Shape;157;p29"/>
          <p:cNvPicPr preferRelativeResize="0"/>
          <p:nvPr/>
        </p:nvPicPr>
        <p:blipFill rotWithShape="1">
          <a:blip r:embed="rId2">
            <a:alphaModFix/>
          </a:blip>
          <a:srcRect b="0" l="26237" r="2966" t="1681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">
  <p:cSld name="1_plain slide - just footer_1_5_2_1_1_1_1_3_1_1_1_1">
    <p:bg>
      <p:bgPr>
        <a:solidFill>
          <a:schemeClr val="accen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0"/>
          <p:cNvPicPr preferRelativeResize="0"/>
          <p:nvPr/>
        </p:nvPicPr>
        <p:blipFill rotWithShape="1">
          <a:blip r:embed="rId2">
            <a:alphaModFix/>
          </a:blip>
          <a:srcRect b="1254" l="29763" r="3724" t="6511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60" name="Google Shape;160;p30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 1">
  <p:cSld name="1_plain slide - just footer_1_5_2_1_1_1_1_3_1_1_1_1_1">
    <p:bg>
      <p:bgPr>
        <a:solidFill>
          <a:schemeClr val="accent2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1"/>
          <p:cNvPicPr preferRelativeResize="0"/>
          <p:nvPr/>
        </p:nvPicPr>
        <p:blipFill rotWithShape="1">
          <a:blip r:embed="rId2">
            <a:alphaModFix/>
          </a:blip>
          <a:srcRect b="11956" l="8590" r="30744" t="3605"/>
          <a:stretch/>
        </p:blipFill>
        <p:spPr>
          <a:xfrm flipH="1"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63" name="Google Shape;163;p31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">
  <p:cSld name="1_plain slide - just footer_1_5_2_1_1_1_1">
    <p:bg>
      <p:bgPr>
        <a:solidFill>
          <a:schemeClr val="accent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66" name="Google Shape;166;p32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2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pic>
        <p:nvPicPr>
          <p:cNvPr id="168" name="Google Shape;168;p32"/>
          <p:cNvPicPr preferRelativeResize="0"/>
          <p:nvPr/>
        </p:nvPicPr>
        <p:blipFill rotWithShape="1">
          <a:blip r:embed="rId2">
            <a:alphaModFix/>
          </a:blip>
          <a:srcRect b="9497" l="17644" r="22136" t="8909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1">
  <p:cSld name="1_plain slide - just footer_1_5_2_1_1_1_1_7">
    <p:bg>
      <p:bgPr>
        <a:solidFill>
          <a:schemeClr val="accent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71" name="Google Shape;171;p33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3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pic>
        <p:nvPicPr>
          <p:cNvPr id="173" name="Google Shape;173;p33"/>
          <p:cNvPicPr preferRelativeResize="0"/>
          <p:nvPr/>
        </p:nvPicPr>
        <p:blipFill rotWithShape="1">
          <a:blip r:embed="rId2">
            <a:alphaModFix/>
          </a:blip>
          <a:srcRect b="2204" l="30109" r="3555" t="7810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2">
  <p:cSld name="1_plain slide - just footer_1_5_2_1_1_1_1_6">
    <p:bg>
      <p:bgPr>
        <a:solidFill>
          <a:schemeClr val="accent2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76" name="Google Shape;176;p34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4"/>
          <p:cNvPicPr preferRelativeResize="0"/>
          <p:nvPr/>
        </p:nvPicPr>
        <p:blipFill rotWithShape="1">
          <a:blip r:embed="rId2">
            <a:alphaModFix/>
          </a:blip>
          <a:srcRect b="0" l="13170" r="13170" t="0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  <p:sp>
        <p:nvSpPr>
          <p:cNvPr id="178" name="Google Shape;178;p34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2">
  <p:cSld name="1_plain slide - just footer_1_5_2_1_1_1_1_4">
    <p:bg>
      <p:bgPr>
        <a:solidFill>
          <a:schemeClr val="accent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5"/>
          <p:cNvPicPr preferRelativeResize="0"/>
          <p:nvPr/>
        </p:nvPicPr>
        <p:blipFill rotWithShape="1">
          <a:blip r:embed="rId2">
            <a:alphaModFix/>
          </a:blip>
          <a:srcRect b="2886" l="26591" r="4892" t="4297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</p:pic>
      <p:sp>
        <p:nvSpPr>
          <p:cNvPr id="181" name="Google Shape;181;p35"/>
          <p:cNvSpPr txBox="1"/>
          <p:nvPr>
            <p:ph type="title"/>
          </p:nvPr>
        </p:nvSpPr>
        <p:spPr>
          <a:xfrm>
            <a:off x="271500" y="508800"/>
            <a:ext cx="34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82" name="Google Shape;182;p35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5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Agenda Slide">
  <p:cSld name="1_plain slide - just footer_3_3_1_1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/>
          <p:nvPr/>
        </p:nvSpPr>
        <p:spPr>
          <a:xfrm>
            <a:off x="2868575" y="365350"/>
            <a:ext cx="6009300" cy="4234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6"/>
          <p:cNvSpPr txBox="1"/>
          <p:nvPr/>
        </p:nvSpPr>
        <p:spPr>
          <a:xfrm>
            <a:off x="271500" y="522975"/>
            <a:ext cx="23604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Medium"/>
              <a:buNone/>
            </a:pPr>
            <a:r>
              <a:rPr lang="en" sz="3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</a:t>
            </a:r>
            <a:endParaRPr sz="3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7" name="Google Shape;187;p36"/>
          <p:cNvSpPr txBox="1"/>
          <p:nvPr>
            <p:ph idx="1" type="body"/>
          </p:nvPr>
        </p:nvSpPr>
        <p:spPr>
          <a:xfrm>
            <a:off x="3155975" y="653950"/>
            <a:ext cx="5434500" cy="3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">
  <p:cSld name="1_plain slide - just footer_3_2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0" name="Google Shape;190;p37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91" name="Google Shape;191;p37"/>
          <p:cNvSpPr txBox="1"/>
          <p:nvPr>
            <p:ph idx="1" type="body"/>
          </p:nvPr>
        </p:nvSpPr>
        <p:spPr>
          <a:xfrm>
            <a:off x="194000" y="1040003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2" name="Google Shape;192;p37"/>
          <p:cNvSpPr/>
          <p:nvPr/>
        </p:nvSpPr>
        <p:spPr>
          <a:xfrm>
            <a:off x="172050" y="676250"/>
            <a:ext cx="8842800" cy="4078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7"/>
          <p:cNvSpPr txBox="1"/>
          <p:nvPr>
            <p:ph idx="2" type="body"/>
          </p:nvPr>
        </p:nvSpPr>
        <p:spPr>
          <a:xfrm>
            <a:off x="408000" y="923000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 only title">
  <p:cSld name="1_plain slide - just footer_3_2_1_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/>
          <p:nvPr/>
        </p:nvSpPr>
        <p:spPr>
          <a:xfrm>
            <a:off x="172050" y="676250"/>
            <a:ext cx="8842800" cy="4078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8"/>
          <p:cNvSpPr txBox="1"/>
          <p:nvPr>
            <p:ph idx="1" type="body"/>
          </p:nvPr>
        </p:nvSpPr>
        <p:spPr>
          <a:xfrm>
            <a:off x="194000" y="963803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7" name="Google Shape;197;p3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8" name="Google Shape;198;p38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Quote slide 1">
  <p:cSld name="1_plain slide - just footer_4_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/>
          <p:nvPr/>
        </p:nvSpPr>
        <p:spPr>
          <a:xfrm>
            <a:off x="200" y="0"/>
            <a:ext cx="9144000" cy="4839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>
            <a:off x="525350" y="676250"/>
            <a:ext cx="8136300" cy="35571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9"/>
          <p:cNvSpPr/>
          <p:nvPr/>
        </p:nvSpPr>
        <p:spPr>
          <a:xfrm>
            <a:off x="821982" y="558575"/>
            <a:ext cx="419954" cy="329936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 txBox="1"/>
          <p:nvPr>
            <p:ph type="title"/>
          </p:nvPr>
        </p:nvSpPr>
        <p:spPr>
          <a:xfrm>
            <a:off x="644725" y="1290350"/>
            <a:ext cx="75450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4" name="Google Shape;204;p39"/>
          <p:cNvSpPr txBox="1"/>
          <p:nvPr>
            <p:ph idx="1" type="subTitle"/>
          </p:nvPr>
        </p:nvSpPr>
        <p:spPr>
          <a:xfrm>
            <a:off x="653700" y="3373750"/>
            <a:ext cx="3906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None/>
              <a:defRPr sz="11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1">
  <p:cSld name="1_plain slide - just footer_7_2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/>
          <p:nvPr>
            <p:ph idx="1" type="body"/>
          </p:nvPr>
        </p:nvSpPr>
        <p:spPr>
          <a:xfrm>
            <a:off x="163800" y="74632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7" name="Google Shape;207;p4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8" name="Google Shape;208;p40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empty">
  <p:cSld name="1_plain slide - just footer_7_1_1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title only">
  <p:cSld name="1_plain slide - just footer_5_2_1_1_1_1_1"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2" name="Google Shape;212;p42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1">
  <p:cSld name="1_plain slide - just footer_5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3"/>
          <p:cNvSpPr/>
          <p:nvPr/>
        </p:nvSpPr>
        <p:spPr>
          <a:xfrm>
            <a:off x="172050" y="2582924"/>
            <a:ext cx="8842800" cy="2171400"/>
          </a:xfrm>
          <a:prstGeom prst="roundRect">
            <a:avLst>
              <a:gd fmla="val 718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3"/>
          <p:cNvSpPr txBox="1"/>
          <p:nvPr>
            <p:ph idx="1" type="body"/>
          </p:nvPr>
        </p:nvSpPr>
        <p:spPr>
          <a:xfrm>
            <a:off x="346400" y="2725350"/>
            <a:ext cx="83709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6" name="Google Shape;216;p43"/>
          <p:cNvSpPr txBox="1"/>
          <p:nvPr>
            <p:ph idx="2" type="body"/>
          </p:nvPr>
        </p:nvSpPr>
        <p:spPr>
          <a:xfrm>
            <a:off x="346400" y="1007625"/>
            <a:ext cx="8370900" cy="14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7" name="Google Shape;217;p43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8" name="Google Shape;218;p43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1">
  <p:cSld name="1_plain slide - just footer_6_1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4"/>
          <p:cNvSpPr/>
          <p:nvPr/>
        </p:nvSpPr>
        <p:spPr>
          <a:xfrm>
            <a:off x="5981125" y="86025"/>
            <a:ext cx="3033600" cy="46683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44"/>
          <p:cNvSpPr txBox="1"/>
          <p:nvPr>
            <p:ph idx="1" type="body"/>
          </p:nvPr>
        </p:nvSpPr>
        <p:spPr>
          <a:xfrm>
            <a:off x="163800" y="982700"/>
            <a:ext cx="55992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2" name="Google Shape;222;p44"/>
          <p:cNvSpPr txBox="1"/>
          <p:nvPr>
            <p:ph idx="2" type="body"/>
          </p:nvPr>
        </p:nvSpPr>
        <p:spPr>
          <a:xfrm>
            <a:off x="6181900" y="982700"/>
            <a:ext cx="26154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3" name="Google Shape;223;p4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4" name="Google Shape;224;p44"/>
          <p:cNvSpPr txBox="1"/>
          <p:nvPr>
            <p:ph type="title"/>
          </p:nvPr>
        </p:nvSpPr>
        <p:spPr>
          <a:xfrm>
            <a:off x="311926" y="206050"/>
            <a:ext cx="5488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2">
  <p:cSld name="1_plain slide - just footer_3_1_2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5"/>
          <p:cNvSpPr/>
          <p:nvPr/>
        </p:nvSpPr>
        <p:spPr>
          <a:xfrm>
            <a:off x="4568475" y="661925"/>
            <a:ext cx="4446300" cy="40923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5"/>
          <p:cNvSpPr txBox="1"/>
          <p:nvPr>
            <p:ph idx="1" type="body"/>
          </p:nvPr>
        </p:nvSpPr>
        <p:spPr>
          <a:xfrm>
            <a:off x="4874675" y="869250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8" name="Google Shape;228;p45"/>
          <p:cNvSpPr txBox="1"/>
          <p:nvPr>
            <p:ph idx="2" type="body"/>
          </p:nvPr>
        </p:nvSpPr>
        <p:spPr>
          <a:xfrm>
            <a:off x="163800" y="869250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9" name="Google Shape;229;p4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0" name="Google Shape;230;p45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vertical 3">
  <p:cSld name="1_plain slide - just footer_3_1_1_1">
    <p:bg>
      <p:bgPr>
        <a:solidFill>
          <a:srgbClr val="F4F8FB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6"/>
          <p:cNvSpPr/>
          <p:nvPr/>
        </p:nvSpPr>
        <p:spPr>
          <a:xfrm>
            <a:off x="2466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6"/>
          <p:cNvSpPr txBox="1"/>
          <p:nvPr>
            <p:ph idx="1" type="body"/>
          </p:nvPr>
        </p:nvSpPr>
        <p:spPr>
          <a:xfrm>
            <a:off x="3976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4" name="Google Shape;234;p46"/>
          <p:cNvSpPr/>
          <p:nvPr/>
        </p:nvSpPr>
        <p:spPr>
          <a:xfrm>
            <a:off x="32124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46"/>
          <p:cNvSpPr txBox="1"/>
          <p:nvPr>
            <p:ph idx="2" type="body"/>
          </p:nvPr>
        </p:nvSpPr>
        <p:spPr>
          <a:xfrm>
            <a:off x="33634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6" name="Google Shape;236;p46"/>
          <p:cNvSpPr/>
          <p:nvPr/>
        </p:nvSpPr>
        <p:spPr>
          <a:xfrm>
            <a:off x="61782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46"/>
          <p:cNvSpPr txBox="1"/>
          <p:nvPr>
            <p:ph idx="3" type="body"/>
          </p:nvPr>
        </p:nvSpPr>
        <p:spPr>
          <a:xfrm>
            <a:off x="63292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8" name="Google Shape;238;p46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9" name="Google Shape;239;p46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4">
  <p:cSld name="1_plain slide - just footer_3_3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7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7"/>
          <p:cNvSpPr txBox="1"/>
          <p:nvPr>
            <p:ph idx="1" type="body"/>
          </p:nvPr>
        </p:nvSpPr>
        <p:spPr>
          <a:xfrm>
            <a:off x="3955950" y="306625"/>
            <a:ext cx="4785600" cy="4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43" name="Google Shape;243;p4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4" name="Google Shape;244;p47"/>
          <p:cNvSpPr txBox="1"/>
          <p:nvPr>
            <p:ph type="title"/>
          </p:nvPr>
        </p:nvSpPr>
        <p:spPr>
          <a:xfrm>
            <a:off x="311927" y="206050"/>
            <a:ext cx="32379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">
  <p:cSld name="1_plain slide - just footer_3_3_1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8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8"/>
          <p:cNvSpPr txBox="1"/>
          <p:nvPr>
            <p:ph type="title"/>
          </p:nvPr>
        </p:nvSpPr>
        <p:spPr>
          <a:xfrm>
            <a:off x="4192125" y="529650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48" name="Google Shape;248;p48"/>
          <p:cNvSpPr txBox="1"/>
          <p:nvPr>
            <p:ph idx="1" type="subTitle"/>
          </p:nvPr>
        </p:nvSpPr>
        <p:spPr>
          <a:xfrm>
            <a:off x="4192125" y="750475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9" name="Google Shape;249;p48"/>
          <p:cNvSpPr txBox="1"/>
          <p:nvPr>
            <p:ph idx="2" type="title"/>
          </p:nvPr>
        </p:nvSpPr>
        <p:spPr>
          <a:xfrm>
            <a:off x="4192125" y="1571700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50" name="Google Shape;250;p48"/>
          <p:cNvSpPr txBox="1"/>
          <p:nvPr>
            <p:ph idx="3" type="subTitle"/>
          </p:nvPr>
        </p:nvSpPr>
        <p:spPr>
          <a:xfrm>
            <a:off x="4192125" y="1792525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1" name="Google Shape;251;p48"/>
          <p:cNvSpPr txBox="1"/>
          <p:nvPr>
            <p:ph idx="4" type="title"/>
          </p:nvPr>
        </p:nvSpPr>
        <p:spPr>
          <a:xfrm>
            <a:off x="4192125" y="2539925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52" name="Google Shape;252;p48"/>
          <p:cNvSpPr txBox="1"/>
          <p:nvPr>
            <p:ph idx="5" type="subTitle"/>
          </p:nvPr>
        </p:nvSpPr>
        <p:spPr>
          <a:xfrm>
            <a:off x="4192125" y="2760750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3" name="Google Shape;253;p48"/>
          <p:cNvSpPr txBox="1"/>
          <p:nvPr>
            <p:ph idx="6" type="title"/>
          </p:nvPr>
        </p:nvSpPr>
        <p:spPr>
          <a:xfrm>
            <a:off x="4192125" y="3581975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54" name="Google Shape;254;p48"/>
          <p:cNvSpPr txBox="1"/>
          <p:nvPr>
            <p:ph idx="7" type="subTitle"/>
          </p:nvPr>
        </p:nvSpPr>
        <p:spPr>
          <a:xfrm>
            <a:off x="4192125" y="3802800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5" name="Google Shape;255;p4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6" name="Google Shape;256;p48"/>
          <p:cNvSpPr txBox="1"/>
          <p:nvPr>
            <p:ph idx="8" type="title"/>
          </p:nvPr>
        </p:nvSpPr>
        <p:spPr>
          <a:xfrm>
            <a:off x="311927" y="206050"/>
            <a:ext cx="3185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 + Icons">
  <p:cSld name="1_plain slide - just footer_3_3_1_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9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9"/>
          <p:cNvSpPr txBox="1"/>
          <p:nvPr>
            <p:ph type="title"/>
          </p:nvPr>
        </p:nvSpPr>
        <p:spPr>
          <a:xfrm>
            <a:off x="4814700" y="660963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60" name="Google Shape;260;p49"/>
          <p:cNvSpPr txBox="1"/>
          <p:nvPr>
            <p:ph idx="1" type="subTitle"/>
          </p:nvPr>
        </p:nvSpPr>
        <p:spPr>
          <a:xfrm>
            <a:off x="4814700" y="881788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1" name="Google Shape;261;p49"/>
          <p:cNvSpPr txBox="1"/>
          <p:nvPr>
            <p:ph idx="2" type="title"/>
          </p:nvPr>
        </p:nvSpPr>
        <p:spPr>
          <a:xfrm>
            <a:off x="4814700" y="1666100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62" name="Google Shape;262;p49"/>
          <p:cNvSpPr txBox="1"/>
          <p:nvPr>
            <p:ph idx="3" type="subTitle"/>
          </p:nvPr>
        </p:nvSpPr>
        <p:spPr>
          <a:xfrm>
            <a:off x="4814700" y="1886925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3" name="Google Shape;263;p49"/>
          <p:cNvSpPr txBox="1"/>
          <p:nvPr>
            <p:ph idx="4" type="title"/>
          </p:nvPr>
        </p:nvSpPr>
        <p:spPr>
          <a:xfrm>
            <a:off x="4814700" y="2651213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64" name="Google Shape;264;p49"/>
          <p:cNvSpPr txBox="1"/>
          <p:nvPr>
            <p:ph idx="5" type="subTitle"/>
          </p:nvPr>
        </p:nvSpPr>
        <p:spPr>
          <a:xfrm>
            <a:off x="4814700" y="2877038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5" name="Google Shape;265;p49"/>
          <p:cNvSpPr txBox="1"/>
          <p:nvPr>
            <p:ph idx="6" type="title"/>
          </p:nvPr>
        </p:nvSpPr>
        <p:spPr>
          <a:xfrm>
            <a:off x="4814700" y="3646338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66" name="Google Shape;266;p49"/>
          <p:cNvSpPr txBox="1"/>
          <p:nvPr>
            <p:ph idx="7" type="subTitle"/>
          </p:nvPr>
        </p:nvSpPr>
        <p:spPr>
          <a:xfrm>
            <a:off x="4814700" y="3867163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7" name="Google Shape;267;p49"/>
          <p:cNvSpPr/>
          <p:nvPr>
            <p:ph idx="8" type="pic"/>
          </p:nvPr>
        </p:nvSpPr>
        <p:spPr>
          <a:xfrm>
            <a:off x="4134850" y="652338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49"/>
          <p:cNvSpPr/>
          <p:nvPr>
            <p:ph idx="9" type="pic"/>
          </p:nvPr>
        </p:nvSpPr>
        <p:spPr>
          <a:xfrm>
            <a:off x="4134850" y="1648046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49"/>
          <p:cNvSpPr/>
          <p:nvPr>
            <p:ph idx="13" type="pic"/>
          </p:nvPr>
        </p:nvSpPr>
        <p:spPr>
          <a:xfrm>
            <a:off x="4134850" y="2643754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49"/>
          <p:cNvSpPr/>
          <p:nvPr>
            <p:ph idx="14" type="pic"/>
          </p:nvPr>
        </p:nvSpPr>
        <p:spPr>
          <a:xfrm>
            <a:off x="4134850" y="3639463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4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2" name="Google Shape;272;p49"/>
          <p:cNvSpPr txBox="1"/>
          <p:nvPr>
            <p:ph idx="15" type="title"/>
          </p:nvPr>
        </p:nvSpPr>
        <p:spPr>
          <a:xfrm>
            <a:off x="311927" y="206050"/>
            <a:ext cx="3200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2 icons">
  <p:cSld name="1_plain slide - just footer_3_3_1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0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50"/>
          <p:cNvSpPr/>
          <p:nvPr/>
        </p:nvSpPr>
        <p:spPr>
          <a:xfrm>
            <a:off x="1051888" y="1248350"/>
            <a:ext cx="3243300" cy="2934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50"/>
          <p:cNvSpPr txBox="1"/>
          <p:nvPr>
            <p:ph type="title"/>
          </p:nvPr>
        </p:nvSpPr>
        <p:spPr>
          <a:xfrm>
            <a:off x="1280050" y="2420500"/>
            <a:ext cx="28488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77" name="Google Shape;277;p50"/>
          <p:cNvSpPr txBox="1"/>
          <p:nvPr>
            <p:ph idx="1" type="subTitle"/>
          </p:nvPr>
        </p:nvSpPr>
        <p:spPr>
          <a:xfrm>
            <a:off x="1280050" y="3034675"/>
            <a:ext cx="27963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8" name="Google Shape;278;p50"/>
          <p:cNvSpPr/>
          <p:nvPr>
            <p:ph idx="2" type="pic"/>
          </p:nvPr>
        </p:nvSpPr>
        <p:spPr>
          <a:xfrm>
            <a:off x="1364863" y="15964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50"/>
          <p:cNvSpPr/>
          <p:nvPr/>
        </p:nvSpPr>
        <p:spPr>
          <a:xfrm>
            <a:off x="4848813" y="1248350"/>
            <a:ext cx="3243300" cy="2934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50"/>
          <p:cNvSpPr txBox="1"/>
          <p:nvPr>
            <p:ph idx="3" type="title"/>
          </p:nvPr>
        </p:nvSpPr>
        <p:spPr>
          <a:xfrm>
            <a:off x="5076975" y="2420500"/>
            <a:ext cx="27963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281" name="Google Shape;281;p50"/>
          <p:cNvSpPr txBox="1"/>
          <p:nvPr>
            <p:ph idx="4" type="subTitle"/>
          </p:nvPr>
        </p:nvSpPr>
        <p:spPr>
          <a:xfrm>
            <a:off x="5076976" y="3034675"/>
            <a:ext cx="28764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82" name="Google Shape;282;p50"/>
          <p:cNvSpPr/>
          <p:nvPr>
            <p:ph idx="5" type="pic"/>
          </p:nvPr>
        </p:nvSpPr>
        <p:spPr>
          <a:xfrm>
            <a:off x="5161788" y="15964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5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4" name="Google Shape;284;p50"/>
          <p:cNvSpPr txBox="1"/>
          <p:nvPr>
            <p:ph idx="6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3 icons">
  <p:cSld name="1_plain slide - just footer_3_3_1_1_1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1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51"/>
          <p:cNvSpPr/>
          <p:nvPr/>
        </p:nvSpPr>
        <p:spPr>
          <a:xfrm>
            <a:off x="71665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51"/>
          <p:cNvSpPr txBox="1"/>
          <p:nvPr>
            <p:ph type="title"/>
          </p:nvPr>
        </p:nvSpPr>
        <p:spPr>
          <a:xfrm>
            <a:off x="840425" y="2361775"/>
            <a:ext cx="20115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89" name="Google Shape;289;p51"/>
          <p:cNvSpPr txBox="1"/>
          <p:nvPr>
            <p:ph idx="1" type="subTitle"/>
          </p:nvPr>
        </p:nvSpPr>
        <p:spPr>
          <a:xfrm>
            <a:off x="840425" y="2924575"/>
            <a:ext cx="20448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0" name="Google Shape;290;p51"/>
          <p:cNvSpPr/>
          <p:nvPr>
            <p:ph idx="2" type="pic"/>
          </p:nvPr>
        </p:nvSpPr>
        <p:spPr>
          <a:xfrm>
            <a:off x="92525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51"/>
          <p:cNvSpPr/>
          <p:nvPr/>
        </p:nvSpPr>
        <p:spPr>
          <a:xfrm>
            <a:off x="341020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51"/>
          <p:cNvSpPr txBox="1"/>
          <p:nvPr>
            <p:ph idx="3" type="title"/>
          </p:nvPr>
        </p:nvSpPr>
        <p:spPr>
          <a:xfrm>
            <a:off x="3533975" y="2361775"/>
            <a:ext cx="2011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3" name="Google Shape;293;p51"/>
          <p:cNvSpPr txBox="1"/>
          <p:nvPr>
            <p:ph idx="4" type="subTitle"/>
          </p:nvPr>
        </p:nvSpPr>
        <p:spPr>
          <a:xfrm>
            <a:off x="3533975" y="2924575"/>
            <a:ext cx="20448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4" name="Google Shape;294;p51"/>
          <p:cNvSpPr/>
          <p:nvPr>
            <p:ph idx="5" type="pic"/>
          </p:nvPr>
        </p:nvSpPr>
        <p:spPr>
          <a:xfrm>
            <a:off x="361880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51"/>
          <p:cNvSpPr/>
          <p:nvPr/>
        </p:nvSpPr>
        <p:spPr>
          <a:xfrm>
            <a:off x="610375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51"/>
          <p:cNvSpPr txBox="1"/>
          <p:nvPr>
            <p:ph idx="6" type="title"/>
          </p:nvPr>
        </p:nvSpPr>
        <p:spPr>
          <a:xfrm>
            <a:off x="6227525" y="2361775"/>
            <a:ext cx="20448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7" name="Google Shape;297;p51"/>
          <p:cNvSpPr txBox="1"/>
          <p:nvPr>
            <p:ph idx="7" type="subTitle"/>
          </p:nvPr>
        </p:nvSpPr>
        <p:spPr>
          <a:xfrm>
            <a:off x="6259350" y="2924575"/>
            <a:ext cx="20115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8" name="Google Shape;298;p51"/>
          <p:cNvSpPr/>
          <p:nvPr>
            <p:ph idx="8" type="pic"/>
          </p:nvPr>
        </p:nvSpPr>
        <p:spPr>
          <a:xfrm>
            <a:off x="631235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5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0" name="Google Shape;300;p51"/>
          <p:cNvSpPr txBox="1"/>
          <p:nvPr>
            <p:ph idx="9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4 icons">
  <p:cSld name="1_plain slide - just footer_3_3_1_1_1_1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52"/>
          <p:cNvSpPr/>
          <p:nvPr/>
        </p:nvSpPr>
        <p:spPr>
          <a:xfrm>
            <a:off x="33652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52"/>
          <p:cNvSpPr txBox="1"/>
          <p:nvPr>
            <p:ph type="title"/>
          </p:nvPr>
        </p:nvSpPr>
        <p:spPr>
          <a:xfrm>
            <a:off x="41887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05" name="Google Shape;305;p52"/>
          <p:cNvSpPr txBox="1"/>
          <p:nvPr>
            <p:ph idx="1" type="subTitle"/>
          </p:nvPr>
        </p:nvSpPr>
        <p:spPr>
          <a:xfrm>
            <a:off x="418875" y="2909600"/>
            <a:ext cx="17601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06" name="Google Shape;306;p52"/>
          <p:cNvSpPr/>
          <p:nvPr>
            <p:ph idx="2" type="pic"/>
          </p:nvPr>
        </p:nvSpPr>
        <p:spPr>
          <a:xfrm>
            <a:off x="49320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52"/>
          <p:cNvSpPr/>
          <p:nvPr/>
        </p:nvSpPr>
        <p:spPr>
          <a:xfrm>
            <a:off x="249597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52"/>
          <p:cNvSpPr txBox="1"/>
          <p:nvPr>
            <p:ph idx="3" type="title"/>
          </p:nvPr>
        </p:nvSpPr>
        <p:spPr>
          <a:xfrm>
            <a:off x="257832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09" name="Google Shape;309;p52"/>
          <p:cNvSpPr txBox="1"/>
          <p:nvPr>
            <p:ph idx="4" type="subTitle"/>
          </p:nvPr>
        </p:nvSpPr>
        <p:spPr>
          <a:xfrm>
            <a:off x="2578325" y="2909600"/>
            <a:ext cx="17601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10" name="Google Shape;310;p52"/>
          <p:cNvSpPr/>
          <p:nvPr>
            <p:ph idx="5" type="pic"/>
          </p:nvPr>
        </p:nvSpPr>
        <p:spPr>
          <a:xfrm>
            <a:off x="265265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52"/>
          <p:cNvSpPr/>
          <p:nvPr/>
        </p:nvSpPr>
        <p:spPr>
          <a:xfrm>
            <a:off x="465542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2"/>
          <p:cNvSpPr txBox="1"/>
          <p:nvPr>
            <p:ph idx="6" type="title"/>
          </p:nvPr>
        </p:nvSpPr>
        <p:spPr>
          <a:xfrm>
            <a:off x="473777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13" name="Google Shape;313;p52"/>
          <p:cNvSpPr txBox="1"/>
          <p:nvPr>
            <p:ph idx="7" type="subTitle"/>
          </p:nvPr>
        </p:nvSpPr>
        <p:spPr>
          <a:xfrm>
            <a:off x="4737775" y="2909600"/>
            <a:ext cx="18135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14" name="Google Shape;314;p52"/>
          <p:cNvSpPr/>
          <p:nvPr>
            <p:ph idx="8" type="pic"/>
          </p:nvPr>
        </p:nvSpPr>
        <p:spPr>
          <a:xfrm>
            <a:off x="481210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52"/>
          <p:cNvSpPr/>
          <p:nvPr/>
        </p:nvSpPr>
        <p:spPr>
          <a:xfrm>
            <a:off x="681487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52"/>
          <p:cNvSpPr txBox="1"/>
          <p:nvPr>
            <p:ph idx="9" type="title"/>
          </p:nvPr>
        </p:nvSpPr>
        <p:spPr>
          <a:xfrm>
            <a:off x="689722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17" name="Google Shape;317;p52"/>
          <p:cNvSpPr txBox="1"/>
          <p:nvPr>
            <p:ph idx="13" type="subTitle"/>
          </p:nvPr>
        </p:nvSpPr>
        <p:spPr>
          <a:xfrm>
            <a:off x="6897225" y="2909600"/>
            <a:ext cx="18135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18" name="Google Shape;318;p52"/>
          <p:cNvSpPr/>
          <p:nvPr>
            <p:ph idx="14" type="pic"/>
          </p:nvPr>
        </p:nvSpPr>
        <p:spPr>
          <a:xfrm>
            <a:off x="697155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5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0" name="Google Shape;320;p52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">
  <p:cSld name="1_plain slide - just footer_3_3_1_1_1_1_1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53"/>
          <p:cNvSpPr/>
          <p:nvPr/>
        </p:nvSpPr>
        <p:spPr>
          <a:xfrm>
            <a:off x="351188" y="1207225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53"/>
          <p:cNvSpPr txBox="1"/>
          <p:nvPr>
            <p:ph type="title"/>
          </p:nvPr>
        </p:nvSpPr>
        <p:spPr>
          <a:xfrm>
            <a:off x="507863" y="1417675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5" name="Google Shape;325;p53"/>
          <p:cNvSpPr txBox="1"/>
          <p:nvPr>
            <p:ph idx="1" type="subTitle"/>
          </p:nvPr>
        </p:nvSpPr>
        <p:spPr>
          <a:xfrm>
            <a:off x="1773051" y="1417675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26" name="Google Shape;326;p53"/>
          <p:cNvSpPr/>
          <p:nvPr>
            <p:ph idx="2" type="pic"/>
          </p:nvPr>
        </p:nvSpPr>
        <p:spPr>
          <a:xfrm>
            <a:off x="3002825" y="2147950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53"/>
          <p:cNvSpPr/>
          <p:nvPr/>
        </p:nvSpPr>
        <p:spPr>
          <a:xfrm>
            <a:off x="4715713" y="1207225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3"/>
          <p:cNvSpPr txBox="1"/>
          <p:nvPr>
            <p:ph idx="3" type="title"/>
          </p:nvPr>
        </p:nvSpPr>
        <p:spPr>
          <a:xfrm>
            <a:off x="4872388" y="1417675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9" name="Google Shape;329;p53"/>
          <p:cNvSpPr txBox="1"/>
          <p:nvPr>
            <p:ph idx="4" type="subTitle"/>
          </p:nvPr>
        </p:nvSpPr>
        <p:spPr>
          <a:xfrm>
            <a:off x="6137576" y="1417675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30" name="Google Shape;330;p53"/>
          <p:cNvSpPr/>
          <p:nvPr/>
        </p:nvSpPr>
        <p:spPr>
          <a:xfrm>
            <a:off x="351188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3"/>
          <p:cNvSpPr txBox="1"/>
          <p:nvPr>
            <p:ph idx="5" type="title"/>
          </p:nvPr>
        </p:nvSpPr>
        <p:spPr>
          <a:xfrm>
            <a:off x="507863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2" name="Google Shape;332;p53"/>
          <p:cNvSpPr txBox="1"/>
          <p:nvPr>
            <p:ph idx="6" type="subTitle"/>
          </p:nvPr>
        </p:nvSpPr>
        <p:spPr>
          <a:xfrm>
            <a:off x="1773051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33" name="Google Shape;333;p53"/>
          <p:cNvSpPr/>
          <p:nvPr/>
        </p:nvSpPr>
        <p:spPr>
          <a:xfrm>
            <a:off x="4715713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53"/>
          <p:cNvSpPr txBox="1"/>
          <p:nvPr>
            <p:ph idx="7" type="title"/>
          </p:nvPr>
        </p:nvSpPr>
        <p:spPr>
          <a:xfrm>
            <a:off x="4872388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5" name="Google Shape;335;p53"/>
          <p:cNvSpPr txBox="1"/>
          <p:nvPr>
            <p:ph idx="8" type="subTitle"/>
          </p:nvPr>
        </p:nvSpPr>
        <p:spPr>
          <a:xfrm>
            <a:off x="6137576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36" name="Google Shape;336;p53"/>
          <p:cNvSpPr/>
          <p:nvPr>
            <p:ph idx="9" type="pic"/>
          </p:nvPr>
        </p:nvSpPr>
        <p:spPr>
          <a:xfrm>
            <a:off x="300282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53"/>
          <p:cNvSpPr/>
          <p:nvPr>
            <p:ph idx="13" type="pic"/>
          </p:nvPr>
        </p:nvSpPr>
        <p:spPr>
          <a:xfrm>
            <a:off x="7367275" y="2147950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53"/>
          <p:cNvSpPr/>
          <p:nvPr>
            <p:ph idx="14" type="pic"/>
          </p:nvPr>
        </p:nvSpPr>
        <p:spPr>
          <a:xfrm>
            <a:off x="736727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53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0" name="Google Shape;340;p53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 1">
  <p:cSld name="1_plain slide - just footer_3_3_1_1_1_1_1_1_2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4"/>
          <p:cNvSpPr/>
          <p:nvPr/>
        </p:nvSpPr>
        <p:spPr>
          <a:xfrm>
            <a:off x="351200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4"/>
          <p:cNvSpPr txBox="1"/>
          <p:nvPr>
            <p:ph type="title"/>
          </p:nvPr>
        </p:nvSpPr>
        <p:spPr>
          <a:xfrm>
            <a:off x="455130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45" name="Google Shape;345;p54"/>
          <p:cNvSpPr txBox="1"/>
          <p:nvPr>
            <p:ph idx="1" type="subTitle"/>
          </p:nvPr>
        </p:nvSpPr>
        <p:spPr>
          <a:xfrm>
            <a:off x="1294384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6" name="Google Shape;346;p54"/>
          <p:cNvSpPr/>
          <p:nvPr>
            <p:ph idx="2" type="pic"/>
          </p:nvPr>
        </p:nvSpPr>
        <p:spPr>
          <a:xfrm>
            <a:off x="2110147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54"/>
          <p:cNvSpPr/>
          <p:nvPr/>
        </p:nvSpPr>
        <p:spPr>
          <a:xfrm>
            <a:off x="3202763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4"/>
          <p:cNvSpPr txBox="1"/>
          <p:nvPr>
            <p:ph idx="3" type="title"/>
          </p:nvPr>
        </p:nvSpPr>
        <p:spPr>
          <a:xfrm>
            <a:off x="3306692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49" name="Google Shape;349;p54"/>
          <p:cNvSpPr txBox="1"/>
          <p:nvPr>
            <p:ph idx="4" type="subTitle"/>
          </p:nvPr>
        </p:nvSpPr>
        <p:spPr>
          <a:xfrm>
            <a:off x="4145947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0" name="Google Shape;350;p54"/>
          <p:cNvSpPr/>
          <p:nvPr/>
        </p:nvSpPr>
        <p:spPr>
          <a:xfrm>
            <a:off x="351188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4"/>
          <p:cNvSpPr txBox="1"/>
          <p:nvPr>
            <p:ph idx="5" type="title"/>
          </p:nvPr>
        </p:nvSpPr>
        <p:spPr>
          <a:xfrm>
            <a:off x="507863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2" name="Google Shape;352;p54"/>
          <p:cNvSpPr txBox="1"/>
          <p:nvPr>
            <p:ph idx="6" type="subTitle"/>
          </p:nvPr>
        </p:nvSpPr>
        <p:spPr>
          <a:xfrm>
            <a:off x="1773051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3" name="Google Shape;353;p54"/>
          <p:cNvSpPr/>
          <p:nvPr/>
        </p:nvSpPr>
        <p:spPr>
          <a:xfrm>
            <a:off x="4715713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4"/>
          <p:cNvSpPr txBox="1"/>
          <p:nvPr>
            <p:ph idx="7" type="title"/>
          </p:nvPr>
        </p:nvSpPr>
        <p:spPr>
          <a:xfrm>
            <a:off x="4872388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5" name="Google Shape;355;p54"/>
          <p:cNvSpPr txBox="1"/>
          <p:nvPr>
            <p:ph idx="8" type="subTitle"/>
          </p:nvPr>
        </p:nvSpPr>
        <p:spPr>
          <a:xfrm>
            <a:off x="6137576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6" name="Google Shape;356;p54"/>
          <p:cNvSpPr/>
          <p:nvPr>
            <p:ph idx="9" type="pic"/>
          </p:nvPr>
        </p:nvSpPr>
        <p:spPr>
          <a:xfrm>
            <a:off x="300282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54"/>
          <p:cNvSpPr/>
          <p:nvPr>
            <p:ph idx="13" type="pic"/>
          </p:nvPr>
        </p:nvSpPr>
        <p:spPr>
          <a:xfrm>
            <a:off x="4961660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54"/>
          <p:cNvSpPr/>
          <p:nvPr>
            <p:ph idx="14" type="pic"/>
          </p:nvPr>
        </p:nvSpPr>
        <p:spPr>
          <a:xfrm>
            <a:off x="736727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5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0" name="Google Shape;360;p54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1" name="Google Shape;361;p54"/>
          <p:cNvSpPr/>
          <p:nvPr/>
        </p:nvSpPr>
        <p:spPr>
          <a:xfrm>
            <a:off x="6054329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4"/>
          <p:cNvSpPr txBox="1"/>
          <p:nvPr>
            <p:ph idx="16" type="title"/>
          </p:nvPr>
        </p:nvSpPr>
        <p:spPr>
          <a:xfrm>
            <a:off x="6158259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3" name="Google Shape;363;p54"/>
          <p:cNvSpPr txBox="1"/>
          <p:nvPr>
            <p:ph idx="17" type="subTitle"/>
          </p:nvPr>
        </p:nvSpPr>
        <p:spPr>
          <a:xfrm>
            <a:off x="6997513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4" name="Google Shape;364;p54"/>
          <p:cNvSpPr/>
          <p:nvPr>
            <p:ph idx="18" type="pic"/>
          </p:nvPr>
        </p:nvSpPr>
        <p:spPr>
          <a:xfrm>
            <a:off x="7813226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6 boxes slide">
  <p:cSld name="1_plain slide - just footer_3_3_1_1_1_1_1_1_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5"/>
          <p:cNvSpPr/>
          <p:nvPr/>
        </p:nvSpPr>
        <p:spPr>
          <a:xfrm>
            <a:off x="5447525" y="202250"/>
            <a:ext cx="3567300" cy="4455900"/>
          </a:xfrm>
          <a:prstGeom prst="roundRect">
            <a:avLst>
              <a:gd fmla="val 6218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5"/>
          <p:cNvSpPr/>
          <p:nvPr/>
        </p:nvSpPr>
        <p:spPr>
          <a:xfrm>
            <a:off x="3512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5"/>
          <p:cNvSpPr txBox="1"/>
          <p:nvPr>
            <p:ph type="title"/>
          </p:nvPr>
        </p:nvSpPr>
        <p:spPr>
          <a:xfrm>
            <a:off x="460200" y="121732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9" name="Google Shape;369;p55"/>
          <p:cNvSpPr txBox="1"/>
          <p:nvPr>
            <p:ph idx="1" type="subTitle"/>
          </p:nvPr>
        </p:nvSpPr>
        <p:spPr>
          <a:xfrm>
            <a:off x="4863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370" name="Google Shape;370;p55"/>
          <p:cNvSpPr/>
          <p:nvPr/>
        </p:nvSpPr>
        <p:spPr>
          <a:xfrm>
            <a:off x="32634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5"/>
          <p:cNvSpPr txBox="1"/>
          <p:nvPr>
            <p:ph idx="2" type="title"/>
          </p:nvPr>
        </p:nvSpPr>
        <p:spPr>
          <a:xfrm>
            <a:off x="3372400" y="1217325"/>
            <a:ext cx="2312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2" name="Google Shape;372;p55"/>
          <p:cNvSpPr txBox="1"/>
          <p:nvPr>
            <p:ph idx="3" type="subTitle"/>
          </p:nvPr>
        </p:nvSpPr>
        <p:spPr>
          <a:xfrm>
            <a:off x="33985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p55"/>
          <p:cNvSpPr/>
          <p:nvPr/>
        </p:nvSpPr>
        <p:spPr>
          <a:xfrm>
            <a:off x="61756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5"/>
          <p:cNvSpPr txBox="1"/>
          <p:nvPr>
            <p:ph idx="4" type="title"/>
          </p:nvPr>
        </p:nvSpPr>
        <p:spPr>
          <a:xfrm>
            <a:off x="6284600" y="121732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5" name="Google Shape;375;p55"/>
          <p:cNvSpPr txBox="1"/>
          <p:nvPr>
            <p:ph idx="5" type="subTitle"/>
          </p:nvPr>
        </p:nvSpPr>
        <p:spPr>
          <a:xfrm>
            <a:off x="63107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376" name="Google Shape;376;p55"/>
          <p:cNvSpPr/>
          <p:nvPr/>
        </p:nvSpPr>
        <p:spPr>
          <a:xfrm>
            <a:off x="3512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5"/>
          <p:cNvSpPr txBox="1"/>
          <p:nvPr>
            <p:ph idx="6" type="title"/>
          </p:nvPr>
        </p:nvSpPr>
        <p:spPr>
          <a:xfrm>
            <a:off x="460200" y="301477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8" name="Google Shape;378;p55"/>
          <p:cNvSpPr txBox="1"/>
          <p:nvPr>
            <p:ph idx="7" type="subTitle"/>
          </p:nvPr>
        </p:nvSpPr>
        <p:spPr>
          <a:xfrm>
            <a:off x="4863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379" name="Google Shape;379;p55"/>
          <p:cNvSpPr/>
          <p:nvPr/>
        </p:nvSpPr>
        <p:spPr>
          <a:xfrm>
            <a:off x="32634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55"/>
          <p:cNvSpPr txBox="1"/>
          <p:nvPr>
            <p:ph idx="8" type="title"/>
          </p:nvPr>
        </p:nvSpPr>
        <p:spPr>
          <a:xfrm>
            <a:off x="3372400" y="3014775"/>
            <a:ext cx="2312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1" name="Google Shape;381;p55"/>
          <p:cNvSpPr txBox="1"/>
          <p:nvPr>
            <p:ph idx="9" type="subTitle"/>
          </p:nvPr>
        </p:nvSpPr>
        <p:spPr>
          <a:xfrm>
            <a:off x="33985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382" name="Google Shape;382;p55"/>
          <p:cNvSpPr/>
          <p:nvPr/>
        </p:nvSpPr>
        <p:spPr>
          <a:xfrm>
            <a:off x="61756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5"/>
          <p:cNvSpPr txBox="1"/>
          <p:nvPr>
            <p:ph idx="13" type="title"/>
          </p:nvPr>
        </p:nvSpPr>
        <p:spPr>
          <a:xfrm>
            <a:off x="6284600" y="301477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4" name="Google Shape;384;p55"/>
          <p:cNvSpPr txBox="1"/>
          <p:nvPr>
            <p:ph idx="14" type="subTitle"/>
          </p:nvPr>
        </p:nvSpPr>
        <p:spPr>
          <a:xfrm>
            <a:off x="63107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385" name="Google Shape;385;p5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6" name="Google Shape;386;p55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1 speaker">
  <p:cSld name="1_plain slide - just footer_3_3_1_1_1_2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6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6"/>
          <p:cNvSpPr txBox="1"/>
          <p:nvPr>
            <p:ph type="title"/>
          </p:nvPr>
        </p:nvSpPr>
        <p:spPr>
          <a:xfrm>
            <a:off x="3270828" y="2960675"/>
            <a:ext cx="2602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90" name="Google Shape;390;p56"/>
          <p:cNvSpPr txBox="1"/>
          <p:nvPr>
            <p:ph idx="1" type="subTitle"/>
          </p:nvPr>
        </p:nvSpPr>
        <p:spPr>
          <a:xfrm>
            <a:off x="3144503" y="3325939"/>
            <a:ext cx="2855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91" name="Google Shape;391;p56"/>
          <p:cNvSpPr/>
          <p:nvPr>
            <p:ph idx="2" type="pic"/>
          </p:nvPr>
        </p:nvSpPr>
        <p:spPr>
          <a:xfrm>
            <a:off x="388034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2" name="Google Shape;392;p56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3" name="Google Shape;393;p56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2 speakers 1">
  <p:cSld name="1_plain slide - just footer_3_3_1_1_1_2_2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7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7"/>
          <p:cNvSpPr txBox="1"/>
          <p:nvPr>
            <p:ph type="title"/>
          </p:nvPr>
        </p:nvSpPr>
        <p:spPr>
          <a:xfrm>
            <a:off x="2129430" y="2960675"/>
            <a:ext cx="2301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97" name="Google Shape;397;p57"/>
          <p:cNvSpPr txBox="1"/>
          <p:nvPr>
            <p:ph idx="1" type="subTitle"/>
          </p:nvPr>
        </p:nvSpPr>
        <p:spPr>
          <a:xfrm>
            <a:off x="2017702" y="3325939"/>
            <a:ext cx="2525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98" name="Google Shape;398;p57"/>
          <p:cNvSpPr/>
          <p:nvPr>
            <p:ph idx="2" type="pic"/>
          </p:nvPr>
        </p:nvSpPr>
        <p:spPr>
          <a:xfrm>
            <a:off x="258859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9" name="Google Shape;399;p57"/>
          <p:cNvSpPr txBox="1"/>
          <p:nvPr>
            <p:ph idx="3" type="title"/>
          </p:nvPr>
        </p:nvSpPr>
        <p:spPr>
          <a:xfrm>
            <a:off x="4814790" y="2960675"/>
            <a:ext cx="20979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00" name="Google Shape;400;p57"/>
          <p:cNvSpPr txBox="1"/>
          <p:nvPr>
            <p:ph idx="4" type="subTitle"/>
          </p:nvPr>
        </p:nvSpPr>
        <p:spPr>
          <a:xfrm>
            <a:off x="4712952" y="3325939"/>
            <a:ext cx="23016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401" name="Google Shape;401;p57"/>
          <p:cNvSpPr/>
          <p:nvPr>
            <p:ph idx="5" type="pic"/>
          </p:nvPr>
        </p:nvSpPr>
        <p:spPr>
          <a:xfrm>
            <a:off x="517209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2" name="Google Shape;402;p5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03" name="Google Shape;403;p57"/>
          <p:cNvSpPr txBox="1"/>
          <p:nvPr>
            <p:ph idx="6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3 speakers">
  <p:cSld name="1_plain slide - just footer_3_3_1_1_1_2_1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8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8"/>
          <p:cNvSpPr txBox="1"/>
          <p:nvPr>
            <p:ph type="title"/>
          </p:nvPr>
        </p:nvSpPr>
        <p:spPr>
          <a:xfrm>
            <a:off x="1029515" y="2960675"/>
            <a:ext cx="2087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07" name="Google Shape;407;p58"/>
          <p:cNvSpPr txBox="1"/>
          <p:nvPr>
            <p:ph idx="1" type="subTitle"/>
          </p:nvPr>
        </p:nvSpPr>
        <p:spPr>
          <a:xfrm>
            <a:off x="928201" y="3325939"/>
            <a:ext cx="22896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408" name="Google Shape;408;p58"/>
          <p:cNvSpPr/>
          <p:nvPr>
            <p:ph idx="2" type="pic"/>
          </p:nvPr>
        </p:nvSpPr>
        <p:spPr>
          <a:xfrm>
            <a:off x="138140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9" name="Google Shape;409;p58"/>
          <p:cNvSpPr txBox="1"/>
          <p:nvPr>
            <p:ph idx="3" type="title"/>
          </p:nvPr>
        </p:nvSpPr>
        <p:spPr>
          <a:xfrm>
            <a:off x="3620811" y="2960675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10" name="Google Shape;410;p58"/>
          <p:cNvSpPr txBox="1"/>
          <p:nvPr>
            <p:ph idx="4" type="subTitle"/>
          </p:nvPr>
        </p:nvSpPr>
        <p:spPr>
          <a:xfrm>
            <a:off x="3528463" y="3325939"/>
            <a:ext cx="2087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411" name="Google Shape;411;p58"/>
          <p:cNvSpPr/>
          <p:nvPr>
            <p:ph idx="5" type="pic"/>
          </p:nvPr>
        </p:nvSpPr>
        <p:spPr>
          <a:xfrm>
            <a:off x="388035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2" name="Google Shape;412;p58"/>
          <p:cNvSpPr txBox="1"/>
          <p:nvPr>
            <p:ph idx="6" type="title"/>
          </p:nvPr>
        </p:nvSpPr>
        <p:spPr>
          <a:xfrm>
            <a:off x="6119761" y="2960675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13" name="Google Shape;413;p58"/>
          <p:cNvSpPr txBox="1"/>
          <p:nvPr>
            <p:ph idx="7" type="subTitle"/>
          </p:nvPr>
        </p:nvSpPr>
        <p:spPr>
          <a:xfrm>
            <a:off x="6027413" y="3325939"/>
            <a:ext cx="2087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414" name="Google Shape;414;p58"/>
          <p:cNvSpPr/>
          <p:nvPr>
            <p:ph idx="8" type="pic"/>
          </p:nvPr>
        </p:nvSpPr>
        <p:spPr>
          <a:xfrm>
            <a:off x="637930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5" name="Google Shape;415;p5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6" name="Google Shape;416;p58"/>
          <p:cNvSpPr txBox="1"/>
          <p:nvPr>
            <p:ph idx="9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speakers 1">
  <p:cSld name="1_plain slide - just footer_3_3_1_1_1_2_1_1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9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9"/>
          <p:cNvSpPr txBox="1"/>
          <p:nvPr>
            <p:ph type="title"/>
          </p:nvPr>
        </p:nvSpPr>
        <p:spPr>
          <a:xfrm>
            <a:off x="687046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20" name="Google Shape;420;p59"/>
          <p:cNvSpPr txBox="1"/>
          <p:nvPr>
            <p:ph idx="1" type="subTitle"/>
          </p:nvPr>
        </p:nvSpPr>
        <p:spPr>
          <a:xfrm>
            <a:off x="610096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1" name="Google Shape;421;p59"/>
          <p:cNvSpPr/>
          <p:nvPr>
            <p:ph idx="2" type="pic"/>
          </p:nvPr>
        </p:nvSpPr>
        <p:spPr>
          <a:xfrm>
            <a:off x="925238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9"/>
          <p:cNvSpPr txBox="1"/>
          <p:nvPr>
            <p:ph idx="3" type="title"/>
          </p:nvPr>
        </p:nvSpPr>
        <p:spPr>
          <a:xfrm>
            <a:off x="2748621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23" name="Google Shape;423;p59"/>
          <p:cNvSpPr txBox="1"/>
          <p:nvPr>
            <p:ph idx="4" type="subTitle"/>
          </p:nvPr>
        </p:nvSpPr>
        <p:spPr>
          <a:xfrm>
            <a:off x="2671671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4" name="Google Shape;424;p59"/>
          <p:cNvSpPr/>
          <p:nvPr>
            <p:ph idx="5" type="pic"/>
          </p:nvPr>
        </p:nvSpPr>
        <p:spPr>
          <a:xfrm>
            <a:off x="2986813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5" name="Google Shape;425;p59"/>
          <p:cNvSpPr txBox="1"/>
          <p:nvPr>
            <p:ph idx="6" type="title"/>
          </p:nvPr>
        </p:nvSpPr>
        <p:spPr>
          <a:xfrm>
            <a:off x="4810196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26" name="Google Shape;426;p59"/>
          <p:cNvSpPr txBox="1"/>
          <p:nvPr>
            <p:ph idx="7" type="subTitle"/>
          </p:nvPr>
        </p:nvSpPr>
        <p:spPr>
          <a:xfrm>
            <a:off x="4733246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7" name="Google Shape;427;p59"/>
          <p:cNvSpPr/>
          <p:nvPr>
            <p:ph idx="8" type="pic"/>
          </p:nvPr>
        </p:nvSpPr>
        <p:spPr>
          <a:xfrm>
            <a:off x="5048388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8" name="Google Shape;428;p59"/>
          <p:cNvSpPr txBox="1"/>
          <p:nvPr>
            <p:ph idx="9" type="title"/>
          </p:nvPr>
        </p:nvSpPr>
        <p:spPr>
          <a:xfrm>
            <a:off x="6871771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29" name="Google Shape;429;p59"/>
          <p:cNvSpPr txBox="1"/>
          <p:nvPr>
            <p:ph idx="13" type="subTitle"/>
          </p:nvPr>
        </p:nvSpPr>
        <p:spPr>
          <a:xfrm>
            <a:off x="6794821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0" name="Google Shape;430;p59"/>
          <p:cNvSpPr/>
          <p:nvPr>
            <p:ph idx="14" type="pic"/>
          </p:nvPr>
        </p:nvSpPr>
        <p:spPr>
          <a:xfrm>
            <a:off x="7109963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1" name="Google Shape;431;p5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2" name="Google Shape;432;p59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">
  <p:cSld name="1_plain slide - just footer_5_2_1">
    <p:bg>
      <p:bgPr>
        <a:solidFill>
          <a:srgbClr val="F4F8FB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0"/>
          <p:cNvSpPr/>
          <p:nvPr/>
        </p:nvSpPr>
        <p:spPr>
          <a:xfrm>
            <a:off x="606725" y="1285225"/>
            <a:ext cx="7964700" cy="3029700"/>
          </a:xfrm>
          <a:prstGeom prst="roundRect">
            <a:avLst>
              <a:gd fmla="val 533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0"/>
          <p:cNvSpPr txBox="1"/>
          <p:nvPr>
            <p:ph type="title"/>
          </p:nvPr>
        </p:nvSpPr>
        <p:spPr>
          <a:xfrm>
            <a:off x="840425" y="1522100"/>
            <a:ext cx="3217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6" name="Google Shape;436;p60"/>
          <p:cNvSpPr txBox="1"/>
          <p:nvPr>
            <p:ph idx="1" type="body"/>
          </p:nvPr>
        </p:nvSpPr>
        <p:spPr>
          <a:xfrm>
            <a:off x="840425" y="2106350"/>
            <a:ext cx="34344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7" name="Google Shape;437;p60"/>
          <p:cNvSpPr/>
          <p:nvPr>
            <p:ph idx="2" type="pic"/>
          </p:nvPr>
        </p:nvSpPr>
        <p:spPr>
          <a:xfrm>
            <a:off x="4501550" y="926400"/>
            <a:ext cx="3744900" cy="2988000"/>
          </a:xfrm>
          <a:prstGeom prst="roundRect">
            <a:avLst>
              <a:gd fmla="val 8734" name="adj"/>
            </a:avLst>
          </a:prstGeom>
          <a:noFill/>
          <a:ln>
            <a:noFill/>
          </a:ln>
        </p:spPr>
      </p:sp>
      <p:sp>
        <p:nvSpPr>
          <p:cNvPr id="438" name="Google Shape;438;p6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9" name="Google Shape;439;p60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 2">
  <p:cSld name="1_plain slide - just footer_5_2_1_1">
    <p:bg>
      <p:bgPr>
        <a:solidFill>
          <a:schemeClr val="lt1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1"/>
          <p:cNvSpPr/>
          <p:nvPr/>
        </p:nvSpPr>
        <p:spPr>
          <a:xfrm>
            <a:off x="606725" y="1285225"/>
            <a:ext cx="7964700" cy="3029700"/>
          </a:xfrm>
          <a:prstGeom prst="roundRect">
            <a:avLst>
              <a:gd fmla="val 5337" name="adj"/>
            </a:avLst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61"/>
          <p:cNvSpPr/>
          <p:nvPr>
            <p:ph idx="2" type="pic"/>
          </p:nvPr>
        </p:nvSpPr>
        <p:spPr>
          <a:xfrm>
            <a:off x="4501550" y="926400"/>
            <a:ext cx="3744900" cy="2988000"/>
          </a:xfrm>
          <a:prstGeom prst="roundRect">
            <a:avLst>
              <a:gd fmla="val 7205" name="adj"/>
            </a:avLst>
          </a:prstGeom>
          <a:noFill/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</p:sp>
      <p:sp>
        <p:nvSpPr>
          <p:cNvPr id="443" name="Google Shape;443;p61"/>
          <p:cNvSpPr txBox="1"/>
          <p:nvPr>
            <p:ph type="title"/>
          </p:nvPr>
        </p:nvSpPr>
        <p:spPr>
          <a:xfrm>
            <a:off x="840425" y="1522100"/>
            <a:ext cx="3217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4" name="Google Shape;444;p61"/>
          <p:cNvSpPr txBox="1"/>
          <p:nvPr>
            <p:ph idx="1" type="body"/>
          </p:nvPr>
        </p:nvSpPr>
        <p:spPr>
          <a:xfrm>
            <a:off x="840425" y="2106350"/>
            <a:ext cx="34953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5" name="Google Shape;445;p6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6" name="Google Shape;446;p61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hank you slide">
  <p:cSld name="1_plain slide - just footer_1_5_3">
    <p:bg>
      <p:bgPr>
        <a:solidFill>
          <a:schemeClr val="accent2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62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405475" y="1891514"/>
            <a:ext cx="1294774" cy="4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00" y="369700"/>
            <a:ext cx="5097974" cy="44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2"/>
          <p:cNvSpPr txBox="1"/>
          <p:nvPr/>
        </p:nvSpPr>
        <p:spPr>
          <a:xfrm>
            <a:off x="297825" y="2444275"/>
            <a:ext cx="29382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1" name="Google Shape;451;p6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55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48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39.xml"/><Relationship Id="rId51" Type="http://schemas.openxmlformats.org/officeDocument/2006/relationships/theme" Target="../theme/theme2.xml"/><Relationship Id="rId5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i="0" sz="28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"/>
              <a:buChar char="●"/>
              <a:defRPr i="0" sz="15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●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●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3" name="Google Shape;53;p1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89">
          <p15:clr>
            <a:srgbClr val="E46962"/>
          </p15:clr>
        </p15:guide>
        <p15:guide id="2" pos="17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3"/>
          <p:cNvSpPr txBox="1"/>
          <p:nvPr>
            <p:ph type="title"/>
          </p:nvPr>
        </p:nvSpPr>
        <p:spPr>
          <a:xfrm>
            <a:off x="163800" y="772925"/>
            <a:ext cx="3322500" cy="118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250"/>
              <a:t>SWOT Analysis Worksheet</a:t>
            </a:r>
            <a:r>
              <a:rPr lang="en" sz="3250">
                <a:solidFill>
                  <a:schemeClr val="accent6"/>
                </a:solidFill>
              </a:rPr>
              <a:t>.</a:t>
            </a:r>
            <a:endParaRPr sz="3250">
              <a:solidFill>
                <a:schemeClr val="accent6"/>
              </a:solidFill>
            </a:endParaRPr>
          </a:p>
        </p:txBody>
      </p:sp>
      <p:pic>
        <p:nvPicPr>
          <p:cNvPr id="457" name="Google Shape;457;p63"/>
          <p:cNvPicPr preferRelativeResize="0"/>
          <p:nvPr/>
        </p:nvPicPr>
        <p:blipFill rotWithShape="1">
          <a:blip r:embed="rId3">
            <a:alphaModFix/>
          </a:blip>
          <a:srcRect b="0" l="21383" r="0" t="0"/>
          <a:stretch/>
        </p:blipFill>
        <p:spPr>
          <a:xfrm>
            <a:off x="6924823" y="4660000"/>
            <a:ext cx="1871698" cy="1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3"/>
          <p:cNvSpPr txBox="1"/>
          <p:nvPr/>
        </p:nvSpPr>
        <p:spPr>
          <a:xfrm>
            <a:off x="3543825" y="3130125"/>
            <a:ext cx="1718400" cy="7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494%</a:t>
            </a:r>
            <a:endParaRPr sz="43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9" name="Google Shape;459;p63"/>
          <p:cNvSpPr txBox="1"/>
          <p:nvPr/>
        </p:nvSpPr>
        <p:spPr>
          <a:xfrm>
            <a:off x="3529798" y="3713375"/>
            <a:ext cx="1718400" cy="7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3-year ROI</a:t>
            </a:r>
            <a:endParaRPr sz="20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4"/>
          <p:cNvSpPr txBox="1"/>
          <p:nvPr>
            <p:ph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- Worksheet</a:t>
            </a:r>
            <a:endParaRPr>
              <a:solidFill>
                <a:schemeClr val="accent3"/>
              </a:solidFill>
            </a:endParaRPr>
          </a:p>
        </p:txBody>
      </p:sp>
      <p:graphicFrame>
        <p:nvGraphicFramePr>
          <p:cNvPr id="465" name="Google Shape;465;p64"/>
          <p:cNvGraphicFramePr/>
          <p:nvPr/>
        </p:nvGraphicFramePr>
        <p:xfrm>
          <a:off x="380763" y="795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{B0193957-F933-4CFB-8FC0-5EA169423818}</a:tableStyleId>
              </a:tblPr>
              <a:tblGrid>
                <a:gridCol w="4091075"/>
                <a:gridCol w="4178725"/>
              </a:tblGrid>
              <a:tr h="403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Strengths</a:t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Key </a:t>
                      </a:r>
                      <a:r>
                        <a:rPr i="1"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advantages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&amp; what the  program is </a:t>
                      </a:r>
                      <a:r>
                        <a:rPr i="1"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doing well</a:t>
                      </a:r>
                      <a:endParaRPr i="1"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Weaknesses</a:t>
                      </a:r>
                      <a:endParaRPr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Key </a:t>
                      </a:r>
                      <a:r>
                        <a:rPr i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disadvantages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&amp; what the program is </a:t>
                      </a:r>
                      <a:r>
                        <a:rPr i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not doing well</a:t>
                      </a:r>
                      <a:endParaRPr i="1"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522FF"/>
                    </a:solidFill>
                  </a:tcPr>
                </a:tc>
              </a:tr>
              <a:tr h="1257875"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t/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t/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5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Opportunities</a:t>
                      </a:r>
                      <a:endParaRPr b="1"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Enterprise &amp; environmental factors which could create </a:t>
                      </a:r>
                      <a:r>
                        <a:rPr i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favorable 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conditions </a:t>
                      </a:r>
                      <a:endParaRPr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Threats</a:t>
                      </a:r>
                      <a:endParaRPr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Enterprise &amp; environmental factors which could create </a:t>
                      </a:r>
                      <a:r>
                        <a:rPr i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unfavorable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conditions </a:t>
                      </a:r>
                      <a:endParaRPr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15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080A"/>
                        </a:buClr>
                        <a:buSzPts val="1000"/>
                        <a:buFont typeface="Poppins"/>
                        <a:buChar char="●"/>
                      </a:pPr>
                      <a:r>
                        <a:t/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080A"/>
                        </a:buClr>
                        <a:buSzPts val="1000"/>
                        <a:buFont typeface="Poppins"/>
                        <a:buChar char="●"/>
                      </a:pPr>
                      <a:r>
                        <a:t/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5"/>
          <p:cNvSpPr txBox="1"/>
          <p:nvPr>
            <p:ph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- Filled-In Example</a:t>
            </a:r>
            <a:endParaRPr>
              <a:solidFill>
                <a:schemeClr val="accent3"/>
              </a:solidFill>
            </a:endParaRPr>
          </a:p>
        </p:txBody>
      </p:sp>
      <p:graphicFrame>
        <p:nvGraphicFramePr>
          <p:cNvPr id="471" name="Google Shape;471;p65"/>
          <p:cNvGraphicFramePr/>
          <p:nvPr/>
        </p:nvGraphicFramePr>
        <p:xfrm>
          <a:off x="380763" y="795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{B0193957-F933-4CFB-8FC0-5EA169423818}</a:tableStyleId>
              </a:tblPr>
              <a:tblGrid>
                <a:gridCol w="4091075"/>
                <a:gridCol w="4178725"/>
              </a:tblGrid>
              <a:tr h="403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Strengths</a:t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Key </a:t>
                      </a:r>
                      <a:r>
                        <a:rPr i="1"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advantages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&amp; what the  program is </a:t>
                      </a:r>
                      <a:r>
                        <a:rPr i="1"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doing well</a:t>
                      </a:r>
                      <a:endParaRPr i="1"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Weaknesses</a:t>
                      </a:r>
                      <a:endParaRPr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Key </a:t>
                      </a:r>
                      <a:r>
                        <a:rPr i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disadvantages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&amp; what the program is </a:t>
                      </a:r>
                      <a:r>
                        <a:rPr i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not doing well</a:t>
                      </a:r>
                      <a:endParaRPr i="1"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522FF"/>
                    </a:solidFill>
                  </a:tcPr>
                </a:tc>
              </a:tr>
              <a:tr h="1257875"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Speed to go-live</a:t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Central budget ownership for WalkMe</a:t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 Builders/Project Leads are self-sufficient in 1 department</a:t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Strong prioritization framework and intake process for initial project </a:t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Strong championship &amp; executive vision for Digital Adoption 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Limited structure for post go-live content ownership</a:t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Difficulty in scoping builds and forecasting for bandwidth</a:t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Siloed knowledge of how to use WalkMe Insights platform &amp; data 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5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Opportunities</a:t>
                      </a:r>
                      <a:endParaRPr b="1"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Enterprise &amp; environmental factors which could create </a:t>
                      </a:r>
                      <a:r>
                        <a:rPr i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favorable 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conditions </a:t>
                      </a:r>
                      <a:endParaRPr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Threats</a:t>
                      </a:r>
                      <a:endParaRPr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Enterprise &amp; environmental factors which could create </a:t>
                      </a:r>
                      <a:r>
                        <a:rPr i="1"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unfavorable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conditions </a:t>
                      </a:r>
                      <a:endParaRPr sz="10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15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080A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rgbClr val="06080A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Digital Transformation and Change Management announced in recent All Hands as strategic priority </a:t>
                      </a:r>
                      <a:endParaRPr sz="1000">
                        <a:solidFill>
                          <a:srgbClr val="06080A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080A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rgbClr val="06080A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Budget planning in the next 2 months (latest WalkMe project had high visibility and high impact, could be useful for business case) 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080A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rgbClr val="06080A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Reorg currently happening with IS/IT/Ops teams </a:t>
                      </a:r>
                      <a:endParaRPr sz="1000">
                        <a:solidFill>
                          <a:srgbClr val="06080A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080A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rgbClr val="06080A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Planned merger in Q4 </a:t>
                      </a:r>
                      <a:endParaRPr sz="1000">
                        <a:solidFill>
                          <a:srgbClr val="06080A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080A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rgbClr val="06080A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New leadership as a result of merger </a:t>
                      </a:r>
                      <a:endParaRPr sz="1000">
                        <a:solidFill>
                          <a:srgbClr val="06080A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6080A"/>
                        </a:buClr>
                        <a:buSzPts val="1000"/>
                        <a:buFont typeface="Poppins"/>
                        <a:buChar char="●"/>
                      </a:pPr>
                      <a:r>
                        <a:rPr lang="en" sz="1000">
                          <a:solidFill>
                            <a:srgbClr val="06080A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Enterprise wide knowledge management is disorganized with constantly changing ownership 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alkMe main template 2024">
  <a:themeElements>
    <a:clrScheme name="Simple Light">
      <a:dk1>
        <a:srgbClr val="000000"/>
      </a:dk1>
      <a:lt1>
        <a:srgbClr val="FFFFFF"/>
      </a:lt1>
      <a:dk2>
        <a:srgbClr val="D7DCE0"/>
      </a:dk2>
      <a:lt2>
        <a:srgbClr val="ACB3C4"/>
      </a:lt2>
      <a:accent1>
        <a:srgbClr val="5A1FFF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FFFB4D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