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5" r:id="rId4"/>
    <p:sldMasterId id="2147483746" r:id="rId5"/>
    <p:sldMasterId id="2147483747" r:id="rId6"/>
    <p:sldMasterId id="214748374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Poppins Medium"/>
      <p:regular r:id="rId42"/>
      <p:bold r:id="rId43"/>
      <p:italic r:id="rId44"/>
      <p:boldItalic r:id="rId45"/>
    </p:embeddedFont>
    <p:embeddedFont>
      <p:font typeface="Poppins SemiBold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42" Type="http://schemas.openxmlformats.org/officeDocument/2006/relationships/font" Target="fonts/PoppinsMedium-regular.fntdata"/><Relationship Id="rId41" Type="http://schemas.openxmlformats.org/officeDocument/2006/relationships/font" Target="fonts/PoppinsLight-boldItalic.fntdata"/><Relationship Id="rId44" Type="http://schemas.openxmlformats.org/officeDocument/2006/relationships/font" Target="fonts/PoppinsMedium-italic.fntdata"/><Relationship Id="rId43" Type="http://schemas.openxmlformats.org/officeDocument/2006/relationships/font" Target="fonts/PoppinsMedium-bold.fntdata"/><Relationship Id="rId46" Type="http://schemas.openxmlformats.org/officeDocument/2006/relationships/font" Target="fonts/PoppinsSemiBold-regular.fntdata"/><Relationship Id="rId45" Type="http://schemas.openxmlformats.org/officeDocument/2006/relationships/font" Target="fonts/Poppi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PoppinsSemiBold-italic.fntdata"/><Relationship Id="rId47" Type="http://schemas.openxmlformats.org/officeDocument/2006/relationships/font" Target="fonts/PoppinsSemiBold-bold.fntdata"/><Relationship Id="rId49" Type="http://schemas.openxmlformats.org/officeDocument/2006/relationships/font" Target="fonts/PoppinsSemiBold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33" Type="http://schemas.openxmlformats.org/officeDocument/2006/relationships/font" Target="fonts/Roboto-boldItalic.fntdata"/><Relationship Id="rId32" Type="http://schemas.openxmlformats.org/officeDocument/2006/relationships/font" Target="fonts/Roboto-italic.fntdata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PoppinsLight-bold.fntdata"/><Relationship Id="rId38" Type="http://schemas.openxmlformats.org/officeDocument/2006/relationships/font" Target="fonts/PoppinsLight-regular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f7169488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f716948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312fa9fcf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312fa9fcf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312fa9fcf4f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312fa9fcf4f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312fa9fcf4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312fa9fcf4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312fa9fcf4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312fa9fcf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312fa9fcf4f_0_1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312fa9fcf4f_0_1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f7196c2f25_0_1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1" name="Google Shape;1331;g2f7196c2f25_0_1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f7196c2f25_0_1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2f7196c2f25_0_1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f7196c2f25_0_14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3" name="Google Shape;1373;g2f7196c2f25_0_1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f7196c2f25_0_1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2f7196c2f25_0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f7196c2f25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2f7196c2f25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f7169488ec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2f7169488ec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2f7196c2f25_0_1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2f7196c2f25_0_1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f7196c2f25_0_1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2f7196c2f25_0_1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12fa9fcf4f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12fa9fcf4f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f7196c2f25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f7196c2f25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2f7196c2f25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2f7196c2f25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30938be73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30938be73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f7196c2f25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f7196c2f25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f7196c2f25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2f7196c2f25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f7196c2f25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2f7196c2f25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jp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5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6.jp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0.jp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3.jp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5.jp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0.jp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6.jp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0.jp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1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5.jpg"/><Relationship Id="rId3" Type="http://schemas.openxmlformats.org/officeDocument/2006/relationships/image" Target="../media/image49.jpg"/><Relationship Id="rId4" Type="http://schemas.openxmlformats.org/officeDocument/2006/relationships/image" Target="../media/image2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3.jpg"/><Relationship Id="rId3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6.jpg"/><Relationship Id="rId3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0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1_plain slide - just footer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" y="2419425"/>
            <a:ext cx="9144000" cy="2420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1048100" y="2066664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None/>
              <a:defRPr b="1" sz="31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75% color - horizontal">
  <p:cSld name="1_plain slide - just foot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00" y="915800"/>
            <a:ext cx="9144000" cy="3924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46400" y="15785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">
  <p:cSld name="1_plain slide - just footer_1_5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">
  <p:cSld name="1_plain slide - just footer_1_5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359" y="-11625"/>
            <a:ext cx="9185362" cy="51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 1">
  <p:cSld name="1_plain slide - just footer_1_5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-6"/>
            <a:ext cx="9144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 1 1">
  <p:cSld name="1_plain slide - just footer_1_5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9"/>
            <a:ext cx="9144000" cy="5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Product">
  <p:cSld name="1_plain slide - just footer_1_4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442389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>
            <p:ph type="title"/>
          </p:nvPr>
        </p:nvSpPr>
        <p:spPr>
          <a:xfrm>
            <a:off x="367400" y="19579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subTitle"/>
          </p:nvPr>
        </p:nvSpPr>
        <p:spPr>
          <a:xfrm>
            <a:off x="389775" y="3231550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4">
  <p:cSld name="1_plain slide - just footer_1_4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200" y="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975" y="1438900"/>
            <a:ext cx="5013701" cy="37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1">
  <p:cSld name="1_plain slide - just footer_1_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2">
  <p:cSld name="1_plain slide - just footer_1_4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200" y="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1700" y="518450"/>
            <a:ext cx="8222299" cy="46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3">
  <p:cSld name="1_plain slide - just footer_1_4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">
  <p:cSld name="1_plain slide - just footer_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3277175" y="0"/>
            <a:ext cx="5867100" cy="4837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5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5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>
            <p:ph type="title"/>
          </p:nvPr>
        </p:nvSpPr>
        <p:spPr>
          <a:xfrm>
            <a:off x="349125" y="243825"/>
            <a:ext cx="27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773900" y="243825"/>
            <a:ext cx="5086800" cy="4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ide">
  <p:cSld name="1_plain slide - just footer_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200" y="0"/>
            <a:ext cx="9144000" cy="4839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26"/>
          <p:cNvGrpSpPr/>
          <p:nvPr/>
        </p:nvGrpSpPr>
        <p:grpSpPr>
          <a:xfrm>
            <a:off x="393625" y="712025"/>
            <a:ext cx="8344739" cy="3369653"/>
            <a:chOff x="730809" y="862174"/>
            <a:chExt cx="2513400" cy="3740734"/>
          </a:xfrm>
        </p:grpSpPr>
        <p:sp>
          <p:nvSpPr>
            <p:cNvPr id="137" name="Google Shape;137;p26"/>
            <p:cNvSpPr/>
            <p:nvPr/>
          </p:nvSpPr>
          <p:spPr>
            <a:xfrm>
              <a:off x="730809" y="862174"/>
              <a:ext cx="2513400" cy="36858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730809" y="4548008"/>
              <a:ext cx="2513400" cy="54900"/>
            </a:xfrm>
            <a:prstGeom prst="rect">
              <a:avLst/>
            </a:prstGeom>
            <a:solidFill>
              <a:srgbClr val="3C40FD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" name="Google Shape;139;p26"/>
          <p:cNvSpPr/>
          <p:nvPr/>
        </p:nvSpPr>
        <p:spPr>
          <a:xfrm>
            <a:off x="992682" y="558575"/>
            <a:ext cx="419954" cy="329936"/>
          </a:xfrm>
          <a:custGeom>
            <a:rect b="b" l="l" r="r" t="t"/>
            <a:pathLst>
              <a:path extrusionOk="0" h="187998" w="237262">
                <a:moveTo>
                  <a:pt x="77970" y="91"/>
                </a:moveTo>
                <a:cubicBezTo>
                  <a:pt x="75978" y="1359"/>
                  <a:pt x="1" y="44011"/>
                  <a:pt x="1" y="117997"/>
                </a:cubicBezTo>
                <a:cubicBezTo>
                  <a:pt x="1" y="158657"/>
                  <a:pt x="23998" y="187998"/>
                  <a:pt x="57323" y="187998"/>
                </a:cubicBezTo>
                <a:cubicBezTo>
                  <a:pt x="87298" y="187998"/>
                  <a:pt x="109303" y="165992"/>
                  <a:pt x="109303" y="137286"/>
                </a:cubicBezTo>
                <a:cubicBezTo>
                  <a:pt x="109303" y="111296"/>
                  <a:pt x="90649" y="88656"/>
                  <a:pt x="66651" y="84672"/>
                </a:cubicBezTo>
                <a:cubicBezTo>
                  <a:pt x="66651" y="66017"/>
                  <a:pt x="104685" y="27349"/>
                  <a:pt x="104685" y="27349"/>
                </a:cubicBezTo>
                <a:lnTo>
                  <a:pt x="77970" y="91"/>
                </a:lnTo>
                <a:close/>
                <a:moveTo>
                  <a:pt x="205928" y="1"/>
                </a:moveTo>
                <a:cubicBezTo>
                  <a:pt x="203936" y="1359"/>
                  <a:pt x="127958" y="44011"/>
                  <a:pt x="127958" y="117997"/>
                </a:cubicBezTo>
                <a:cubicBezTo>
                  <a:pt x="127958" y="158657"/>
                  <a:pt x="151322" y="187998"/>
                  <a:pt x="185281" y="187998"/>
                </a:cubicBezTo>
                <a:cubicBezTo>
                  <a:pt x="214622" y="187998"/>
                  <a:pt x="237261" y="165992"/>
                  <a:pt x="237261" y="137286"/>
                </a:cubicBezTo>
                <a:cubicBezTo>
                  <a:pt x="237261" y="111296"/>
                  <a:pt x="218606" y="88656"/>
                  <a:pt x="193975" y="84672"/>
                </a:cubicBezTo>
                <a:cubicBezTo>
                  <a:pt x="193975" y="66017"/>
                  <a:pt x="231918" y="27349"/>
                  <a:pt x="231918" y="27349"/>
                </a:cubicBezTo>
                <a:lnTo>
                  <a:pt x="205928" y="1"/>
                </a:lnTo>
                <a:close/>
              </a:path>
            </a:pathLst>
          </a:cu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815425" y="1290350"/>
            <a:ext cx="75450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" type="subTitle"/>
          </p:nvPr>
        </p:nvSpPr>
        <p:spPr>
          <a:xfrm>
            <a:off x="824400" y="3373750"/>
            <a:ext cx="3906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FD"/>
              </a:buClr>
              <a:buSzPts val="1100"/>
              <a:buFont typeface="Poppins"/>
              <a:buNone/>
              <a:defRPr sz="11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inition slide">
  <p:cSld name="1_plain slide - just footer_4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200" y="0"/>
            <a:ext cx="9144000" cy="4839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27"/>
          <p:cNvGrpSpPr/>
          <p:nvPr/>
        </p:nvGrpSpPr>
        <p:grpSpPr>
          <a:xfrm>
            <a:off x="393625" y="712025"/>
            <a:ext cx="8344739" cy="3369653"/>
            <a:chOff x="730809" y="862174"/>
            <a:chExt cx="2513400" cy="3740734"/>
          </a:xfrm>
        </p:grpSpPr>
        <p:sp>
          <p:nvSpPr>
            <p:cNvPr id="150" name="Google Shape;150;p27"/>
            <p:cNvSpPr/>
            <p:nvPr/>
          </p:nvSpPr>
          <p:spPr>
            <a:xfrm>
              <a:off x="730809" y="862174"/>
              <a:ext cx="2513400" cy="36858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730809" y="4548008"/>
              <a:ext cx="2513400" cy="54900"/>
            </a:xfrm>
            <a:prstGeom prst="rect">
              <a:avLst/>
            </a:prstGeom>
            <a:solidFill>
              <a:srgbClr val="3C40FD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2" name="Google Shape;152;p27"/>
          <p:cNvSpPr txBox="1"/>
          <p:nvPr>
            <p:ph type="title"/>
          </p:nvPr>
        </p:nvSpPr>
        <p:spPr>
          <a:xfrm>
            <a:off x="815425" y="1290350"/>
            <a:ext cx="75450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50% color - horizontal">
  <p:cSld name="1_plain slide - just footer_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200" y="2423900"/>
            <a:ext cx="9144000" cy="2415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8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46400" y="1007625"/>
            <a:ext cx="83709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2" type="body"/>
          </p:nvPr>
        </p:nvSpPr>
        <p:spPr>
          <a:xfrm>
            <a:off x="346400" y="2725350"/>
            <a:ext cx="83709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side color - vertical">
  <p:cSld name="1_plain slide - just footer_6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46400" y="982700"/>
            <a:ext cx="55992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3" name="Google Shape;173;p29"/>
          <p:cNvSpPr/>
          <p:nvPr/>
        </p:nvSpPr>
        <p:spPr>
          <a:xfrm>
            <a:off x="6485650" y="0"/>
            <a:ext cx="2658300" cy="4845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 txBox="1"/>
          <p:nvPr>
            <p:ph idx="2" type="body"/>
          </p:nvPr>
        </p:nvSpPr>
        <p:spPr>
          <a:xfrm>
            <a:off x="6711650" y="982700"/>
            <a:ext cx="22896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 2">
  <p:cSld name="1_plain slide - just footer_3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>
            <a:off x="4572875" y="926100"/>
            <a:ext cx="4571400" cy="3918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0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349125" y="243825"/>
            <a:ext cx="787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4874675" y="1138025"/>
            <a:ext cx="39861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idx="2" type="body"/>
          </p:nvPr>
        </p:nvSpPr>
        <p:spPr>
          <a:xfrm>
            <a:off x="343500" y="1138025"/>
            <a:ext cx="39861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Main clear slide">
  <p:cSld name="1_plain slide - just footer_7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1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46400" y="10451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le slide">
  <p:cSld name="1_plain slide - just footer_7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3"/>
          <p:cNvSpPr/>
          <p:nvPr/>
        </p:nvSpPr>
        <p:spPr>
          <a:xfrm>
            <a:off x="332713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991561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1650409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2309257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2968106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3626954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4285802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4944651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5603499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6262347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6921196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7580044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8238892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332713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991561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1650409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2309257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2968106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3626954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4285802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4944651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5603499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6262347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6921196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580044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8238892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332713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991561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1650409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2309257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2968106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3626954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4285802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4944651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5603499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6262347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6921196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7580044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8238892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332713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991561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1650409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2309257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968106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3626954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4285802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4944651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5603499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6262347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6921196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7580044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8238892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332713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991561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1650409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2309257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2968106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3626954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4285802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4944651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5603499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6262347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6921196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7580044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8238892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332713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991561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1650409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2309257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2968106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3626954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4285802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4944651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5603499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6262347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6921196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7580044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8238892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>
            <p:ph type="title"/>
          </p:nvPr>
        </p:nvSpPr>
        <p:spPr>
          <a:xfrm>
            <a:off x="367400" y="19081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84" name="Google Shape;2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392589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CUSTOM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 txBox="1"/>
          <p:nvPr>
            <p:ph type="title"/>
          </p:nvPr>
        </p:nvSpPr>
        <p:spPr>
          <a:xfrm>
            <a:off x="367400" y="19081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392589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itle without text (use for tables and images)">
  <p:cSld name="11 - title without text (use for tables and images)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6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346400" y="10451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hin footer 5">
  <p:cSld name="1_white background, blue footer_2_2_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0" y="4909500"/>
            <a:ext cx="9144000" cy="2340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6963155" y="4881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975" y="4966972"/>
            <a:ext cx="368700" cy="12280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 txBox="1"/>
          <p:nvPr/>
        </p:nvSpPr>
        <p:spPr>
          <a:xfrm>
            <a:off x="496056" y="4936823"/>
            <a:ext cx="1341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7578200" y="4923107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7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7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24 - Opening slide #4 2">
  <p:cSld name="1_plain slide - just footer_1_5_2_1_4">
    <p:bg>
      <p:bgPr>
        <a:solidFill>
          <a:schemeClr val="accent2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2">
            <a:alphaModFix/>
          </a:blip>
          <a:srcRect b="219" l="0" r="0" t="209"/>
          <a:stretch/>
        </p:blipFill>
        <p:spPr>
          <a:xfrm>
            <a:off x="380175" y="1065501"/>
            <a:ext cx="1294774" cy="4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 txBox="1"/>
          <p:nvPr>
            <p:ph type="title"/>
          </p:nvPr>
        </p:nvSpPr>
        <p:spPr>
          <a:xfrm>
            <a:off x="271500" y="1703325"/>
            <a:ext cx="2958900" cy="16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Medium"/>
              <a:buNone/>
              <a:defRPr sz="3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38"/>
          <p:cNvSpPr txBox="1"/>
          <p:nvPr>
            <p:ph idx="1" type="subTitle"/>
          </p:nvPr>
        </p:nvSpPr>
        <p:spPr>
          <a:xfrm>
            <a:off x="271500" y="3521855"/>
            <a:ext cx="29124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oppins"/>
              <a:buNone/>
              <a:defRPr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b="-755" l="0" r="0" t="0"/>
          <a:stretch/>
        </p:blipFill>
        <p:spPr>
          <a:xfrm>
            <a:off x="3618300" y="180350"/>
            <a:ext cx="5328001" cy="45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24 - Text - Main clear slide 1">
  <p:cSld name="1_plain slide - just footer_7_2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idx="1" type="body"/>
          </p:nvPr>
        </p:nvSpPr>
        <p:spPr>
          <a:xfrm>
            <a:off x="163800" y="74632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4" name="Google Shape;314;p39"/>
          <p:cNvSpPr/>
          <p:nvPr/>
        </p:nvSpPr>
        <p:spPr>
          <a:xfrm rot="-5400000">
            <a:off x="137104" y="360565"/>
            <a:ext cx="303600" cy="3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 txBox="1"/>
          <p:nvPr>
            <p:ph type="title"/>
          </p:nvPr>
        </p:nvSpPr>
        <p:spPr>
          <a:xfrm>
            <a:off x="311929" y="206061"/>
            <a:ext cx="84075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 sz="22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24 - Title divider #1">
  <p:cSld name="1_plain slide - just footer_3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/>
          <p:nvPr/>
        </p:nvSpPr>
        <p:spPr>
          <a:xfrm>
            <a:off x="163800" y="2363475"/>
            <a:ext cx="8850900" cy="2391000"/>
          </a:xfrm>
          <a:prstGeom prst="roundRect">
            <a:avLst>
              <a:gd fmla="val 827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0"/>
          <p:cNvPicPr preferRelativeResize="0"/>
          <p:nvPr/>
        </p:nvPicPr>
        <p:blipFill rotWithShape="1">
          <a:blip r:embed="rId2">
            <a:alphaModFix/>
          </a:blip>
          <a:srcRect b="79" l="0" r="0" t="69"/>
          <a:stretch/>
        </p:blipFill>
        <p:spPr>
          <a:xfrm>
            <a:off x="271512" y="4933720"/>
            <a:ext cx="404674" cy="13454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0"/>
          <p:cNvSpPr txBox="1"/>
          <p:nvPr/>
        </p:nvSpPr>
        <p:spPr>
          <a:xfrm>
            <a:off x="62377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7327575" y="4895075"/>
            <a:ext cx="15453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i="0" lang="en" sz="600" u="none" cap="none" strike="noStrike">
                <a:solidFill>
                  <a:srgbClr val="8296B0"/>
                </a:solidFill>
                <a:latin typeface="Poppins"/>
                <a:ea typeface="Poppins"/>
                <a:cs typeface="Poppins"/>
                <a:sym typeface="Poppins"/>
              </a:rPr>
              <a:t>© All Rights Reserved | </a:t>
            </a:r>
            <a:fld id="{00000000-1234-1234-1234-123412341234}" type="slidenum">
              <a:rPr lang="en" sz="700">
                <a:solidFill>
                  <a:srgbClr val="8296B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600">
              <a:solidFill>
                <a:srgbClr val="8296B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40"/>
          <p:cNvSpPr txBox="1"/>
          <p:nvPr>
            <p:ph type="title"/>
          </p:nvPr>
        </p:nvSpPr>
        <p:spPr>
          <a:xfrm>
            <a:off x="1048100" y="1769052"/>
            <a:ext cx="70482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oppins Medium"/>
              <a:buNone/>
              <a:defRPr sz="4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1_plain slide - just footer_2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2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200" y="2419425"/>
            <a:ext cx="9144000" cy="2420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 txBox="1"/>
          <p:nvPr>
            <p:ph type="title"/>
          </p:nvPr>
        </p:nvSpPr>
        <p:spPr>
          <a:xfrm>
            <a:off x="1048100" y="2066664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None/>
              <a:defRPr b="1" sz="31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75% color - horizontal">
  <p:cSld name="1_plain slide - just footer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3"/>
          <p:cNvSpPr/>
          <p:nvPr/>
        </p:nvSpPr>
        <p:spPr>
          <a:xfrm>
            <a:off x="200" y="915800"/>
            <a:ext cx="9144000" cy="3924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3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3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4" name="Google Shape;344;p43"/>
          <p:cNvSpPr txBox="1"/>
          <p:nvPr>
            <p:ph idx="1" type="body"/>
          </p:nvPr>
        </p:nvSpPr>
        <p:spPr>
          <a:xfrm>
            <a:off x="346400" y="15785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">
  <p:cSld name="1_plain slide - just footer_1_5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4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9" name="Google Shape;349;p44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">
  <p:cSld name="1_plain slide - just footer_1_5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359" y="-11625"/>
            <a:ext cx="9185362" cy="51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45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 1">
  <p:cSld name="1_plain slide - just footer_1_5_1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-6"/>
            <a:ext cx="91440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6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9" name="Google Shape;359;p46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 1 1">
  <p:cSld name="1_plain slide - just footer_1_5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9"/>
            <a:ext cx="9144000" cy="5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4" name="Google Shape;364;p47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Product">
  <p:cSld name="1_plain slide - just footer_1_4_1_1_1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442389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8"/>
          <p:cNvSpPr txBox="1"/>
          <p:nvPr>
            <p:ph type="title"/>
          </p:nvPr>
        </p:nvSpPr>
        <p:spPr>
          <a:xfrm>
            <a:off x="367400" y="19579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" name="Google Shape;369;p48"/>
          <p:cNvSpPr txBox="1"/>
          <p:nvPr>
            <p:ph idx="1" type="subTitle"/>
          </p:nvPr>
        </p:nvSpPr>
        <p:spPr>
          <a:xfrm>
            <a:off x="389775" y="3231550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4">
  <p:cSld name="1_plain slide - just footer_1_4_1_1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/>
          <p:nvPr/>
        </p:nvSpPr>
        <p:spPr>
          <a:xfrm>
            <a:off x="200" y="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9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" name="Google Shape;374;p49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5" name="Google Shape;3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975" y="1438900"/>
            <a:ext cx="5013701" cy="37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1">
  <p:cSld name="1_plain slide - just footer_1_4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0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0" name="Google Shape;380;p50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2">
  <p:cSld name="1_plain slide - just footer_1_4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/>
          <p:nvPr/>
        </p:nvSpPr>
        <p:spPr>
          <a:xfrm>
            <a:off x="200" y="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1700" y="518450"/>
            <a:ext cx="8222299" cy="46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1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51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3">
  <p:cSld name="1_plain slide - just footer_1_4_1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2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0" name="Google Shape;390;p52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1" name="Google Shape;39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">
  <p:cSld name="1_plain slide - just footer_3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/>
          <p:nvPr/>
        </p:nvSpPr>
        <p:spPr>
          <a:xfrm>
            <a:off x="3277175" y="0"/>
            <a:ext cx="5867100" cy="4837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3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3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3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53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3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3"/>
          <p:cNvSpPr txBox="1"/>
          <p:nvPr>
            <p:ph type="title"/>
          </p:nvPr>
        </p:nvSpPr>
        <p:spPr>
          <a:xfrm>
            <a:off x="349125" y="243825"/>
            <a:ext cx="27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1" name="Google Shape;401;p53"/>
          <p:cNvSpPr txBox="1"/>
          <p:nvPr>
            <p:ph idx="1" type="body"/>
          </p:nvPr>
        </p:nvSpPr>
        <p:spPr>
          <a:xfrm>
            <a:off x="3773900" y="243825"/>
            <a:ext cx="5086800" cy="4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ide">
  <p:cSld name="1_plain slide - just footer_4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4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4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54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4"/>
          <p:cNvSpPr/>
          <p:nvPr/>
        </p:nvSpPr>
        <p:spPr>
          <a:xfrm>
            <a:off x="200" y="0"/>
            <a:ext cx="9144000" cy="4839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54"/>
          <p:cNvGrpSpPr/>
          <p:nvPr/>
        </p:nvGrpSpPr>
        <p:grpSpPr>
          <a:xfrm>
            <a:off x="393625" y="712025"/>
            <a:ext cx="8344739" cy="3369653"/>
            <a:chOff x="730809" y="862174"/>
            <a:chExt cx="2513400" cy="3740734"/>
          </a:xfrm>
        </p:grpSpPr>
        <p:sp>
          <p:nvSpPr>
            <p:cNvPr id="410" name="Google Shape;410;p54"/>
            <p:cNvSpPr/>
            <p:nvPr/>
          </p:nvSpPr>
          <p:spPr>
            <a:xfrm>
              <a:off x="730809" y="862174"/>
              <a:ext cx="2513400" cy="36858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730809" y="4548008"/>
              <a:ext cx="2513400" cy="54900"/>
            </a:xfrm>
            <a:prstGeom prst="rect">
              <a:avLst/>
            </a:prstGeom>
            <a:solidFill>
              <a:srgbClr val="3C40FD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2" name="Google Shape;412;p54"/>
          <p:cNvSpPr/>
          <p:nvPr/>
        </p:nvSpPr>
        <p:spPr>
          <a:xfrm>
            <a:off x="992682" y="558575"/>
            <a:ext cx="419954" cy="329936"/>
          </a:xfrm>
          <a:custGeom>
            <a:rect b="b" l="l" r="r" t="t"/>
            <a:pathLst>
              <a:path extrusionOk="0" h="187998" w="237262">
                <a:moveTo>
                  <a:pt x="77970" y="91"/>
                </a:moveTo>
                <a:cubicBezTo>
                  <a:pt x="75978" y="1359"/>
                  <a:pt x="1" y="44011"/>
                  <a:pt x="1" y="117997"/>
                </a:cubicBezTo>
                <a:cubicBezTo>
                  <a:pt x="1" y="158657"/>
                  <a:pt x="23998" y="187998"/>
                  <a:pt x="57323" y="187998"/>
                </a:cubicBezTo>
                <a:cubicBezTo>
                  <a:pt x="87298" y="187998"/>
                  <a:pt x="109303" y="165992"/>
                  <a:pt x="109303" y="137286"/>
                </a:cubicBezTo>
                <a:cubicBezTo>
                  <a:pt x="109303" y="111296"/>
                  <a:pt x="90649" y="88656"/>
                  <a:pt x="66651" y="84672"/>
                </a:cubicBezTo>
                <a:cubicBezTo>
                  <a:pt x="66651" y="66017"/>
                  <a:pt x="104685" y="27349"/>
                  <a:pt x="104685" y="27349"/>
                </a:cubicBezTo>
                <a:lnTo>
                  <a:pt x="77970" y="91"/>
                </a:lnTo>
                <a:close/>
                <a:moveTo>
                  <a:pt x="205928" y="1"/>
                </a:moveTo>
                <a:cubicBezTo>
                  <a:pt x="203936" y="1359"/>
                  <a:pt x="127958" y="44011"/>
                  <a:pt x="127958" y="117997"/>
                </a:cubicBezTo>
                <a:cubicBezTo>
                  <a:pt x="127958" y="158657"/>
                  <a:pt x="151322" y="187998"/>
                  <a:pt x="185281" y="187998"/>
                </a:cubicBezTo>
                <a:cubicBezTo>
                  <a:pt x="214622" y="187998"/>
                  <a:pt x="237261" y="165992"/>
                  <a:pt x="237261" y="137286"/>
                </a:cubicBezTo>
                <a:cubicBezTo>
                  <a:pt x="237261" y="111296"/>
                  <a:pt x="218606" y="88656"/>
                  <a:pt x="193975" y="84672"/>
                </a:cubicBezTo>
                <a:cubicBezTo>
                  <a:pt x="193975" y="66017"/>
                  <a:pt x="231918" y="27349"/>
                  <a:pt x="231918" y="27349"/>
                </a:cubicBezTo>
                <a:lnTo>
                  <a:pt x="205928" y="1"/>
                </a:lnTo>
                <a:close/>
              </a:path>
            </a:pathLst>
          </a:cu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4"/>
          <p:cNvSpPr txBox="1"/>
          <p:nvPr>
            <p:ph type="title"/>
          </p:nvPr>
        </p:nvSpPr>
        <p:spPr>
          <a:xfrm>
            <a:off x="815425" y="1290350"/>
            <a:ext cx="75450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4" name="Google Shape;414;p54"/>
          <p:cNvSpPr txBox="1"/>
          <p:nvPr>
            <p:ph idx="1" type="subTitle"/>
          </p:nvPr>
        </p:nvSpPr>
        <p:spPr>
          <a:xfrm>
            <a:off x="824400" y="3373750"/>
            <a:ext cx="3906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FD"/>
              </a:buClr>
              <a:buSzPts val="1100"/>
              <a:buFont typeface="Poppins"/>
              <a:buNone/>
              <a:defRPr sz="11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50% color - horizontal">
  <p:cSld name="1_plain slide - just footer_5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5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5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55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5"/>
          <p:cNvSpPr/>
          <p:nvPr/>
        </p:nvSpPr>
        <p:spPr>
          <a:xfrm>
            <a:off x="200" y="2423900"/>
            <a:ext cx="9144000" cy="2415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5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5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4" name="Google Shape;424;p55"/>
          <p:cNvSpPr txBox="1"/>
          <p:nvPr>
            <p:ph idx="1" type="body"/>
          </p:nvPr>
        </p:nvSpPr>
        <p:spPr>
          <a:xfrm>
            <a:off x="346400" y="1007625"/>
            <a:ext cx="83709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5" name="Google Shape;425;p55"/>
          <p:cNvSpPr txBox="1"/>
          <p:nvPr>
            <p:ph idx="2" type="body"/>
          </p:nvPr>
        </p:nvSpPr>
        <p:spPr>
          <a:xfrm>
            <a:off x="346400" y="2725350"/>
            <a:ext cx="83709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side color - vertical">
  <p:cSld name="1_plain slide - just footer_6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6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6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56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6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6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4" name="Google Shape;434;p56"/>
          <p:cNvSpPr txBox="1"/>
          <p:nvPr>
            <p:ph idx="1" type="body"/>
          </p:nvPr>
        </p:nvSpPr>
        <p:spPr>
          <a:xfrm>
            <a:off x="346400" y="982700"/>
            <a:ext cx="55992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5" name="Google Shape;435;p56"/>
          <p:cNvSpPr/>
          <p:nvPr/>
        </p:nvSpPr>
        <p:spPr>
          <a:xfrm>
            <a:off x="6485650" y="0"/>
            <a:ext cx="2658300" cy="4845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6"/>
          <p:cNvSpPr txBox="1"/>
          <p:nvPr>
            <p:ph idx="2" type="body"/>
          </p:nvPr>
        </p:nvSpPr>
        <p:spPr>
          <a:xfrm>
            <a:off x="6711650" y="982700"/>
            <a:ext cx="22896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 2">
  <p:cSld name="1_plain slide - just footer_3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7"/>
          <p:cNvSpPr/>
          <p:nvPr/>
        </p:nvSpPr>
        <p:spPr>
          <a:xfrm>
            <a:off x="4572875" y="926100"/>
            <a:ext cx="4571400" cy="3918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7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7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7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57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7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7"/>
          <p:cNvSpPr txBox="1"/>
          <p:nvPr>
            <p:ph type="title"/>
          </p:nvPr>
        </p:nvSpPr>
        <p:spPr>
          <a:xfrm>
            <a:off x="349125" y="243825"/>
            <a:ext cx="787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6" name="Google Shape;446;p57"/>
          <p:cNvSpPr txBox="1"/>
          <p:nvPr>
            <p:ph idx="1" type="body"/>
          </p:nvPr>
        </p:nvSpPr>
        <p:spPr>
          <a:xfrm>
            <a:off x="4874675" y="1138025"/>
            <a:ext cx="39861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7" name="Google Shape;447;p57"/>
          <p:cNvSpPr txBox="1"/>
          <p:nvPr>
            <p:ph idx="2" type="body"/>
          </p:nvPr>
        </p:nvSpPr>
        <p:spPr>
          <a:xfrm>
            <a:off x="343500" y="1138025"/>
            <a:ext cx="39861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Main clear slide">
  <p:cSld name="1_plain slide - just footer_7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8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8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8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58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8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8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6" name="Google Shape;456;p58"/>
          <p:cNvSpPr txBox="1"/>
          <p:nvPr>
            <p:ph idx="1" type="body"/>
          </p:nvPr>
        </p:nvSpPr>
        <p:spPr>
          <a:xfrm>
            <a:off x="346400" y="10451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59"/>
          <p:cNvSpPr/>
          <p:nvPr/>
        </p:nvSpPr>
        <p:spPr>
          <a:xfrm>
            <a:off x="332713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991561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50409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2309257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2968106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3626954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4285802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4944651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5603499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6262347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6921196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7580044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8238892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332713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991561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1650409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309257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2968106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626954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4285802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4944651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5603499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6262347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6921196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7580044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8238892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/>
          <p:nvPr/>
        </p:nvSpPr>
        <p:spPr>
          <a:xfrm>
            <a:off x="332713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/>
          <p:nvPr/>
        </p:nvSpPr>
        <p:spPr>
          <a:xfrm>
            <a:off x="991561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/>
          <p:nvPr/>
        </p:nvSpPr>
        <p:spPr>
          <a:xfrm>
            <a:off x="1650409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/>
          <p:nvPr/>
        </p:nvSpPr>
        <p:spPr>
          <a:xfrm>
            <a:off x="2309257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/>
          <p:nvPr/>
        </p:nvSpPr>
        <p:spPr>
          <a:xfrm>
            <a:off x="2968106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/>
          <p:nvPr/>
        </p:nvSpPr>
        <p:spPr>
          <a:xfrm>
            <a:off x="3626954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/>
          <p:nvPr/>
        </p:nvSpPr>
        <p:spPr>
          <a:xfrm>
            <a:off x="4285802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9"/>
          <p:cNvSpPr/>
          <p:nvPr/>
        </p:nvSpPr>
        <p:spPr>
          <a:xfrm>
            <a:off x="4944651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/>
          <p:nvPr/>
        </p:nvSpPr>
        <p:spPr>
          <a:xfrm>
            <a:off x="5603499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/>
          <p:nvPr/>
        </p:nvSpPr>
        <p:spPr>
          <a:xfrm>
            <a:off x="6262347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/>
          <p:nvPr/>
        </p:nvSpPr>
        <p:spPr>
          <a:xfrm>
            <a:off x="6921196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/>
          <p:nvPr/>
        </p:nvSpPr>
        <p:spPr>
          <a:xfrm>
            <a:off x="7580044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9"/>
          <p:cNvSpPr/>
          <p:nvPr/>
        </p:nvSpPr>
        <p:spPr>
          <a:xfrm>
            <a:off x="8238892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/>
          <p:nvPr/>
        </p:nvSpPr>
        <p:spPr>
          <a:xfrm>
            <a:off x="332713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9"/>
          <p:cNvSpPr/>
          <p:nvPr/>
        </p:nvSpPr>
        <p:spPr>
          <a:xfrm>
            <a:off x="991561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9"/>
          <p:cNvSpPr/>
          <p:nvPr/>
        </p:nvSpPr>
        <p:spPr>
          <a:xfrm>
            <a:off x="1650409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9"/>
          <p:cNvSpPr/>
          <p:nvPr/>
        </p:nvSpPr>
        <p:spPr>
          <a:xfrm>
            <a:off x="2309257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9"/>
          <p:cNvSpPr/>
          <p:nvPr/>
        </p:nvSpPr>
        <p:spPr>
          <a:xfrm>
            <a:off x="2968106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9"/>
          <p:cNvSpPr/>
          <p:nvPr/>
        </p:nvSpPr>
        <p:spPr>
          <a:xfrm>
            <a:off x="3626954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9"/>
          <p:cNvSpPr/>
          <p:nvPr/>
        </p:nvSpPr>
        <p:spPr>
          <a:xfrm>
            <a:off x="4285802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9"/>
          <p:cNvSpPr/>
          <p:nvPr/>
        </p:nvSpPr>
        <p:spPr>
          <a:xfrm>
            <a:off x="4944651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9"/>
          <p:cNvSpPr/>
          <p:nvPr/>
        </p:nvSpPr>
        <p:spPr>
          <a:xfrm>
            <a:off x="5603499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9"/>
          <p:cNvSpPr/>
          <p:nvPr/>
        </p:nvSpPr>
        <p:spPr>
          <a:xfrm>
            <a:off x="6262347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9"/>
          <p:cNvSpPr/>
          <p:nvPr/>
        </p:nvSpPr>
        <p:spPr>
          <a:xfrm>
            <a:off x="6921196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9"/>
          <p:cNvSpPr/>
          <p:nvPr/>
        </p:nvSpPr>
        <p:spPr>
          <a:xfrm>
            <a:off x="7580044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9"/>
          <p:cNvSpPr/>
          <p:nvPr/>
        </p:nvSpPr>
        <p:spPr>
          <a:xfrm>
            <a:off x="8238892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9"/>
          <p:cNvSpPr/>
          <p:nvPr/>
        </p:nvSpPr>
        <p:spPr>
          <a:xfrm>
            <a:off x="332713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9"/>
          <p:cNvSpPr/>
          <p:nvPr/>
        </p:nvSpPr>
        <p:spPr>
          <a:xfrm>
            <a:off x="991561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9"/>
          <p:cNvSpPr/>
          <p:nvPr/>
        </p:nvSpPr>
        <p:spPr>
          <a:xfrm>
            <a:off x="1650409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9"/>
          <p:cNvSpPr/>
          <p:nvPr/>
        </p:nvSpPr>
        <p:spPr>
          <a:xfrm>
            <a:off x="2309257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9"/>
          <p:cNvSpPr/>
          <p:nvPr/>
        </p:nvSpPr>
        <p:spPr>
          <a:xfrm>
            <a:off x="2968106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9"/>
          <p:cNvSpPr/>
          <p:nvPr/>
        </p:nvSpPr>
        <p:spPr>
          <a:xfrm>
            <a:off x="3626954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9"/>
          <p:cNvSpPr/>
          <p:nvPr/>
        </p:nvSpPr>
        <p:spPr>
          <a:xfrm>
            <a:off x="4285802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9"/>
          <p:cNvSpPr/>
          <p:nvPr/>
        </p:nvSpPr>
        <p:spPr>
          <a:xfrm>
            <a:off x="4944651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9"/>
          <p:cNvSpPr/>
          <p:nvPr/>
        </p:nvSpPr>
        <p:spPr>
          <a:xfrm>
            <a:off x="5603499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9"/>
          <p:cNvSpPr/>
          <p:nvPr/>
        </p:nvSpPr>
        <p:spPr>
          <a:xfrm>
            <a:off x="6262347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9"/>
          <p:cNvSpPr/>
          <p:nvPr/>
        </p:nvSpPr>
        <p:spPr>
          <a:xfrm>
            <a:off x="6921196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9"/>
          <p:cNvSpPr/>
          <p:nvPr/>
        </p:nvSpPr>
        <p:spPr>
          <a:xfrm>
            <a:off x="7580044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9"/>
          <p:cNvSpPr/>
          <p:nvPr/>
        </p:nvSpPr>
        <p:spPr>
          <a:xfrm>
            <a:off x="8238892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9"/>
          <p:cNvSpPr/>
          <p:nvPr/>
        </p:nvSpPr>
        <p:spPr>
          <a:xfrm>
            <a:off x="332713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9"/>
          <p:cNvSpPr/>
          <p:nvPr/>
        </p:nvSpPr>
        <p:spPr>
          <a:xfrm>
            <a:off x="991561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9"/>
          <p:cNvSpPr/>
          <p:nvPr/>
        </p:nvSpPr>
        <p:spPr>
          <a:xfrm>
            <a:off x="1650409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9"/>
          <p:cNvSpPr/>
          <p:nvPr/>
        </p:nvSpPr>
        <p:spPr>
          <a:xfrm>
            <a:off x="2309257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9"/>
          <p:cNvSpPr/>
          <p:nvPr/>
        </p:nvSpPr>
        <p:spPr>
          <a:xfrm>
            <a:off x="2968106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9"/>
          <p:cNvSpPr/>
          <p:nvPr/>
        </p:nvSpPr>
        <p:spPr>
          <a:xfrm>
            <a:off x="3626954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9"/>
          <p:cNvSpPr/>
          <p:nvPr/>
        </p:nvSpPr>
        <p:spPr>
          <a:xfrm>
            <a:off x="4285802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9"/>
          <p:cNvSpPr/>
          <p:nvPr/>
        </p:nvSpPr>
        <p:spPr>
          <a:xfrm>
            <a:off x="4944651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9"/>
          <p:cNvSpPr/>
          <p:nvPr/>
        </p:nvSpPr>
        <p:spPr>
          <a:xfrm>
            <a:off x="5603499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9"/>
          <p:cNvSpPr/>
          <p:nvPr/>
        </p:nvSpPr>
        <p:spPr>
          <a:xfrm>
            <a:off x="6262347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9"/>
          <p:cNvSpPr/>
          <p:nvPr/>
        </p:nvSpPr>
        <p:spPr>
          <a:xfrm>
            <a:off x="6921196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9"/>
          <p:cNvSpPr/>
          <p:nvPr/>
        </p:nvSpPr>
        <p:spPr>
          <a:xfrm>
            <a:off x="7580044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9"/>
          <p:cNvSpPr/>
          <p:nvPr/>
        </p:nvSpPr>
        <p:spPr>
          <a:xfrm>
            <a:off x="8238892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0"/>
          <p:cNvSpPr txBox="1"/>
          <p:nvPr>
            <p:ph type="title"/>
          </p:nvPr>
        </p:nvSpPr>
        <p:spPr>
          <a:xfrm>
            <a:off x="367400" y="19081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40" name="Google Shape;5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392589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CUSTOM_1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1"/>
          <p:cNvSpPr txBox="1"/>
          <p:nvPr>
            <p:ph type="title"/>
          </p:nvPr>
        </p:nvSpPr>
        <p:spPr>
          <a:xfrm>
            <a:off x="367400" y="19081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44" name="Google Shape;54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392589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- simple title &amp; text - circle bullets 1 1 1">
  <p:cSld name="1_white background, blue footer_1_2_1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2"/>
          <p:cNvSpPr/>
          <p:nvPr/>
        </p:nvSpPr>
        <p:spPr>
          <a:xfrm>
            <a:off x="0" y="-22"/>
            <a:ext cx="9144000" cy="51435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2"/>
          <p:cNvSpPr txBox="1"/>
          <p:nvPr>
            <p:ph idx="1" type="body"/>
          </p:nvPr>
        </p:nvSpPr>
        <p:spPr>
          <a:xfrm>
            <a:off x="305991" y="850709"/>
            <a:ext cx="87147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•"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62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2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62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8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2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Poppins"/>
              <a:buNone/>
              <a:defRPr b="1" i="0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3" name="Google Shape;553;p62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Home slide option 1 1 1">
  <p:cSld name="CUSTOM_3_1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3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0" y="-1"/>
            <a:ext cx="9148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4"/>
          <p:cNvSpPr/>
          <p:nvPr/>
        </p:nvSpPr>
        <p:spPr>
          <a:xfrm>
            <a:off x="2569500" y="258750"/>
            <a:ext cx="4005000" cy="4626000"/>
          </a:xfrm>
          <a:prstGeom prst="rect">
            <a:avLst/>
          </a:prstGeom>
          <a:noFill/>
          <a:ln cap="flat" cmpd="sng" w="38100">
            <a:solidFill>
              <a:srgbClr val="B0C7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64"/>
          <p:cNvPicPr preferRelativeResize="0"/>
          <p:nvPr/>
        </p:nvPicPr>
        <p:blipFill rotWithShape="1">
          <a:blip r:embed="rId3">
            <a:alphaModFix/>
          </a:blip>
          <a:srcRect b="32971" l="26330" r="26533" t="34053"/>
          <a:stretch/>
        </p:blipFill>
        <p:spPr>
          <a:xfrm>
            <a:off x="2340850" y="1751650"/>
            <a:ext cx="4442823" cy="169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900" y="711600"/>
            <a:ext cx="2338200" cy="7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4"/>
          <p:cNvSpPr txBox="1"/>
          <p:nvPr>
            <p:ph type="title"/>
          </p:nvPr>
        </p:nvSpPr>
        <p:spPr>
          <a:xfrm>
            <a:off x="1384225" y="2002200"/>
            <a:ext cx="6375600" cy="113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b="1" sz="5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1" name="Google Shape;561;p64"/>
          <p:cNvSpPr txBox="1"/>
          <p:nvPr>
            <p:ph idx="1" type="subTitle"/>
          </p:nvPr>
        </p:nvSpPr>
        <p:spPr>
          <a:xfrm>
            <a:off x="2932250" y="3632725"/>
            <a:ext cx="32895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0C7EF"/>
              </a:buClr>
              <a:buSzPts val="1800"/>
              <a:buNone/>
              <a:defRPr>
                <a:solidFill>
                  <a:srgbClr val="B0C7E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itle without text (use for tables and images) 1">
  <p:cSld name="11 - title without text (use for tables and images)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5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4" name="Google Shape;564;p65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65"/>
          <p:cNvSpPr/>
          <p:nvPr/>
        </p:nvSpPr>
        <p:spPr>
          <a:xfrm>
            <a:off x="0" y="4613148"/>
            <a:ext cx="9144000" cy="530400"/>
          </a:xfrm>
          <a:prstGeom prst="rect">
            <a:avLst/>
          </a:prstGeom>
          <a:solidFill>
            <a:srgbClr val="1921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65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5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65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AC3"/>
              </a:buClr>
              <a:buSzPts val="800"/>
              <a:buFont typeface="Calibri"/>
              <a:buNone/>
            </a:pPr>
            <a:r>
              <a:rPr b="0" i="0" lang="en" sz="800" u="none" cap="none" strike="noStrike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800" u="none" cap="none" strike="noStrike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2" name="Google Shape;572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3" name="Google Shape;573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75% color - horizontal 1 1">
  <p:cSld name="1_plain slide - just footer_8_1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7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7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7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67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7"/>
          <p:cNvSpPr/>
          <p:nvPr/>
        </p:nvSpPr>
        <p:spPr>
          <a:xfrm>
            <a:off x="200" y="915800"/>
            <a:ext cx="9144000" cy="3924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7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7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3" name="Google Shape;583;p67"/>
          <p:cNvSpPr txBox="1"/>
          <p:nvPr>
            <p:ph idx="1" type="body"/>
          </p:nvPr>
        </p:nvSpPr>
        <p:spPr>
          <a:xfrm>
            <a:off x="346400" y="15785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itle without text (use for tables and images)">
  <p:cSld name="1_white background, blue footer_2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8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6" name="Google Shape;586;p68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8"/>
          <p:cNvSpPr/>
          <p:nvPr/>
        </p:nvSpPr>
        <p:spPr>
          <a:xfrm>
            <a:off x="0" y="4613148"/>
            <a:ext cx="9144000" cy="5304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8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8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68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8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hin footer 1">
  <p:cSld name="11 - thin footer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9"/>
          <p:cNvSpPr/>
          <p:nvPr/>
        </p:nvSpPr>
        <p:spPr>
          <a:xfrm>
            <a:off x="0" y="4909500"/>
            <a:ext cx="9144000" cy="234000"/>
          </a:xfrm>
          <a:prstGeom prst="rect">
            <a:avLst/>
          </a:prstGeom>
          <a:solidFill>
            <a:srgbClr val="1921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9"/>
          <p:cNvSpPr txBox="1"/>
          <p:nvPr/>
        </p:nvSpPr>
        <p:spPr>
          <a:xfrm>
            <a:off x="6963155" y="4881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900"/>
              <a:buFont typeface="Calibri"/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975" y="4966972"/>
            <a:ext cx="368700" cy="12280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9"/>
          <p:cNvSpPr txBox="1"/>
          <p:nvPr/>
        </p:nvSpPr>
        <p:spPr>
          <a:xfrm>
            <a:off x="496056" y="4936823"/>
            <a:ext cx="1341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69"/>
          <p:cNvSpPr txBox="1"/>
          <p:nvPr/>
        </p:nvSpPr>
        <p:spPr>
          <a:xfrm>
            <a:off x="7578200" y="4923107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38AC3"/>
              </a:buClr>
              <a:buSzPts val="700"/>
              <a:buFont typeface="Calibri"/>
              <a:buNone/>
            </a:pPr>
            <a:r>
              <a:rPr b="0" i="0" lang="en" sz="7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7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7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0"/>
          <p:cNvSpPr txBox="1"/>
          <p:nvPr>
            <p:ph type="title"/>
          </p:nvPr>
        </p:nvSpPr>
        <p:spPr>
          <a:xfrm>
            <a:off x="342900" y="342900"/>
            <a:ext cx="8458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0" name="Google Shape;600;p70"/>
          <p:cNvSpPr txBox="1"/>
          <p:nvPr>
            <p:ph idx="1" type="body"/>
          </p:nvPr>
        </p:nvSpPr>
        <p:spPr>
          <a:xfrm>
            <a:off x="342900" y="1200150"/>
            <a:ext cx="84582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601" name="Google Shape;601;p70"/>
          <p:cNvSpPr txBox="1"/>
          <p:nvPr>
            <p:ph idx="12" type="sldNum"/>
          </p:nvPr>
        </p:nvSpPr>
        <p:spPr>
          <a:xfrm>
            <a:off x="8458200" y="4800600"/>
            <a:ext cx="342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- text and side-image">
  <p:cSld name="1_white background, blue footer_1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1"/>
          <p:cNvSpPr txBox="1"/>
          <p:nvPr>
            <p:ph type="title"/>
          </p:nvPr>
        </p:nvSpPr>
        <p:spPr>
          <a:xfrm>
            <a:off x="305998" y="175300"/>
            <a:ext cx="5452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71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1"/>
          <p:cNvSpPr txBox="1"/>
          <p:nvPr>
            <p:ph idx="1" type="body"/>
          </p:nvPr>
        </p:nvSpPr>
        <p:spPr>
          <a:xfrm>
            <a:off x="305997" y="850700"/>
            <a:ext cx="54522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D69E3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4A3E8"/>
              </a:buClr>
              <a:buSzPts val="1400"/>
              <a:buFont typeface="Calibri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9D0EC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CE6EE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69E3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71"/>
          <p:cNvSpPr/>
          <p:nvPr/>
        </p:nvSpPr>
        <p:spPr>
          <a:xfrm>
            <a:off x="0" y="4613148"/>
            <a:ext cx="9144000" cy="530400"/>
          </a:xfrm>
          <a:prstGeom prst="rect">
            <a:avLst/>
          </a:prstGeom>
          <a:solidFill>
            <a:srgbClr val="1921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71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71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71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- simple title &amp; text - circle bullets 1">
  <p:cSld name="4 - simple title &amp; text - circle bullets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2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Font typeface="Poppins"/>
              <a:buNone/>
              <a:defRPr b="1" i="0" sz="25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3" name="Google Shape;613;p72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solidFill>
            <a:srgbClr val="3C40F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2"/>
          <p:cNvSpPr txBox="1"/>
          <p:nvPr>
            <p:ph idx="1" type="body"/>
          </p:nvPr>
        </p:nvSpPr>
        <p:spPr>
          <a:xfrm>
            <a:off x="305991" y="850709"/>
            <a:ext cx="87147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D69E3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4A3E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9D0EC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CE6EE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69E3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5" name="Google Shape;615;p72"/>
          <p:cNvSpPr/>
          <p:nvPr/>
        </p:nvSpPr>
        <p:spPr>
          <a:xfrm>
            <a:off x="0" y="4613148"/>
            <a:ext cx="9144000" cy="5304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2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72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™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72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AC3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338AC3"/>
                </a:solidFill>
                <a:latin typeface="Arial"/>
                <a:ea typeface="Arial"/>
                <a:cs typeface="Arial"/>
                <a:sym typeface="Arial"/>
              </a:rPr>
              <a:t>© All Rights Reserved </a:t>
            </a:r>
            <a:endParaRPr b="0" i="0" sz="800" u="none" cap="none" strike="noStrike">
              <a:solidFill>
                <a:srgbClr val="338AC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- simple title &amp; text - circle bullets">
  <p:cSld name="1_white background, blue footer_3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3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2" name="Google Shape;622;p73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73"/>
          <p:cNvSpPr txBox="1"/>
          <p:nvPr>
            <p:ph idx="1" type="body"/>
          </p:nvPr>
        </p:nvSpPr>
        <p:spPr>
          <a:xfrm>
            <a:off x="305991" y="850709"/>
            <a:ext cx="87147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D69E3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4A3E8"/>
              </a:buClr>
              <a:buSzPts val="1400"/>
              <a:buFont typeface="Calibri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9D0EC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CE6EE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69E3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73"/>
          <p:cNvSpPr/>
          <p:nvPr/>
        </p:nvSpPr>
        <p:spPr>
          <a:xfrm>
            <a:off x="0" y="4613148"/>
            <a:ext cx="9144000" cy="530400"/>
          </a:xfrm>
          <a:prstGeom prst="rect">
            <a:avLst/>
          </a:prstGeom>
          <a:solidFill>
            <a:srgbClr val="1921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73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3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73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8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4"/>
          <p:cNvSpPr txBox="1"/>
          <p:nvPr>
            <p:ph type="ctrTitle"/>
          </p:nvPr>
        </p:nvSpPr>
        <p:spPr>
          <a:xfrm>
            <a:off x="311708" y="744575"/>
            <a:ext cx="852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1" name="Google Shape;631;p74"/>
          <p:cNvSpPr txBox="1"/>
          <p:nvPr>
            <p:ph idx="1" type="subTitle"/>
          </p:nvPr>
        </p:nvSpPr>
        <p:spPr>
          <a:xfrm>
            <a:off x="311700" y="2834125"/>
            <a:ext cx="852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2" name="Google Shape;632;p74"/>
          <p:cNvSpPr txBox="1"/>
          <p:nvPr>
            <p:ph idx="12" type="sldNum"/>
          </p:nvPr>
        </p:nvSpPr>
        <p:spPr>
          <a:xfrm>
            <a:off x="8472458" y="4663217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1_plain slide - just footer_2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6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76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6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76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76"/>
          <p:cNvSpPr/>
          <p:nvPr/>
        </p:nvSpPr>
        <p:spPr>
          <a:xfrm>
            <a:off x="200" y="2419425"/>
            <a:ext cx="9144000" cy="2420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6"/>
          <p:cNvSpPr txBox="1"/>
          <p:nvPr>
            <p:ph type="title"/>
          </p:nvPr>
        </p:nvSpPr>
        <p:spPr>
          <a:xfrm>
            <a:off x="1048100" y="2066664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None/>
              <a:defRPr b="1" sz="31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75% color - horizontal">
  <p:cSld name="1_plain slide - just footer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7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77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7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0" name="Google Shape;650;p77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7"/>
          <p:cNvSpPr/>
          <p:nvPr/>
        </p:nvSpPr>
        <p:spPr>
          <a:xfrm>
            <a:off x="200" y="915800"/>
            <a:ext cx="9144000" cy="3924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7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7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4" name="Google Shape;654;p77"/>
          <p:cNvSpPr txBox="1"/>
          <p:nvPr>
            <p:ph idx="1" type="body"/>
          </p:nvPr>
        </p:nvSpPr>
        <p:spPr>
          <a:xfrm>
            <a:off x="346400" y="15785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">
  <p:cSld name="1_plain slide - just footer_1_5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78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b="1"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8" name="Google Shape;658;p78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oppins"/>
              <a:buNone/>
              <a:defRPr sz="1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659" name="Google Shape;65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00" y="407436"/>
            <a:ext cx="1291171" cy="4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1">
  <p:cSld name="1_plain slide - just footer_1_5_1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9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4" name="Google Shape;664;p79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Product">
  <p:cSld name="1_plain slide - just footer_1_4_1_1_1_1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442389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0"/>
          <p:cNvSpPr txBox="1"/>
          <p:nvPr>
            <p:ph type="title"/>
          </p:nvPr>
        </p:nvSpPr>
        <p:spPr>
          <a:xfrm>
            <a:off x="367400" y="19579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9" name="Google Shape;669;p80"/>
          <p:cNvSpPr txBox="1"/>
          <p:nvPr>
            <p:ph idx="1" type="subTitle"/>
          </p:nvPr>
        </p:nvSpPr>
        <p:spPr>
          <a:xfrm>
            <a:off x="389775" y="3231550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4">
  <p:cSld name="1_plain slide - just footer_1_4_1_1_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1"/>
          <p:cNvSpPr/>
          <p:nvPr/>
        </p:nvSpPr>
        <p:spPr>
          <a:xfrm>
            <a:off x="200" y="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81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4" name="Google Shape;674;p81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5" name="Google Shape;67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975" y="1438900"/>
            <a:ext cx="5013701" cy="37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1">
  <p:cSld name="1_plain slide - just footer_1_4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82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0" name="Google Shape;680;p82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2">
  <p:cSld name="1_plain slide - just footer_1_4_1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3"/>
          <p:cNvSpPr/>
          <p:nvPr/>
        </p:nvSpPr>
        <p:spPr>
          <a:xfrm>
            <a:off x="200" y="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1700" y="518450"/>
            <a:ext cx="8222299" cy="46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83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6" name="Google Shape;686;p83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3">
  <p:cSld name="1_plain slide - just footer_1_4_1_1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84"/>
          <p:cNvSpPr txBox="1"/>
          <p:nvPr>
            <p:ph type="title"/>
          </p:nvPr>
        </p:nvSpPr>
        <p:spPr>
          <a:xfrm>
            <a:off x="367400" y="922950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p84"/>
          <p:cNvSpPr txBox="1"/>
          <p:nvPr>
            <p:ph idx="1" type="subTitle"/>
          </p:nvPr>
        </p:nvSpPr>
        <p:spPr>
          <a:xfrm>
            <a:off x="389775" y="2196575"/>
            <a:ext cx="37455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691" name="Google Shape;69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407414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">
  <p:cSld name="1_plain slide - just footer_3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5"/>
          <p:cNvSpPr/>
          <p:nvPr/>
        </p:nvSpPr>
        <p:spPr>
          <a:xfrm>
            <a:off x="3277175" y="0"/>
            <a:ext cx="5867100" cy="4837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85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85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6" name="Google Shape;69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85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85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5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5"/>
          <p:cNvSpPr txBox="1"/>
          <p:nvPr>
            <p:ph type="title"/>
          </p:nvPr>
        </p:nvSpPr>
        <p:spPr>
          <a:xfrm>
            <a:off x="349125" y="243825"/>
            <a:ext cx="27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1" name="Google Shape;701;p85"/>
          <p:cNvSpPr txBox="1"/>
          <p:nvPr>
            <p:ph idx="1" type="body"/>
          </p:nvPr>
        </p:nvSpPr>
        <p:spPr>
          <a:xfrm>
            <a:off x="3773900" y="243825"/>
            <a:ext cx="5086800" cy="4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ide">
  <p:cSld name="1_plain slide - just footer_4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6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6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86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86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6"/>
          <p:cNvSpPr/>
          <p:nvPr/>
        </p:nvSpPr>
        <p:spPr>
          <a:xfrm>
            <a:off x="200" y="0"/>
            <a:ext cx="9144000" cy="4839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86"/>
          <p:cNvGrpSpPr/>
          <p:nvPr/>
        </p:nvGrpSpPr>
        <p:grpSpPr>
          <a:xfrm>
            <a:off x="393625" y="712025"/>
            <a:ext cx="8344739" cy="3369653"/>
            <a:chOff x="730809" y="862174"/>
            <a:chExt cx="2513400" cy="3740734"/>
          </a:xfrm>
        </p:grpSpPr>
        <p:sp>
          <p:nvSpPr>
            <p:cNvPr id="710" name="Google Shape;710;p86"/>
            <p:cNvSpPr/>
            <p:nvPr/>
          </p:nvSpPr>
          <p:spPr>
            <a:xfrm>
              <a:off x="730809" y="862174"/>
              <a:ext cx="2513400" cy="36858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p86"/>
            <p:cNvSpPr/>
            <p:nvPr/>
          </p:nvSpPr>
          <p:spPr>
            <a:xfrm>
              <a:off x="730809" y="4548008"/>
              <a:ext cx="2513400" cy="54900"/>
            </a:xfrm>
            <a:prstGeom prst="rect">
              <a:avLst/>
            </a:prstGeom>
            <a:solidFill>
              <a:srgbClr val="3C40FD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12" name="Google Shape;712;p86"/>
          <p:cNvSpPr/>
          <p:nvPr/>
        </p:nvSpPr>
        <p:spPr>
          <a:xfrm>
            <a:off x="992682" y="558575"/>
            <a:ext cx="419954" cy="329936"/>
          </a:xfrm>
          <a:custGeom>
            <a:rect b="b" l="l" r="r" t="t"/>
            <a:pathLst>
              <a:path extrusionOk="0" h="187998" w="237262">
                <a:moveTo>
                  <a:pt x="77970" y="91"/>
                </a:moveTo>
                <a:cubicBezTo>
                  <a:pt x="75978" y="1359"/>
                  <a:pt x="1" y="44011"/>
                  <a:pt x="1" y="117997"/>
                </a:cubicBezTo>
                <a:cubicBezTo>
                  <a:pt x="1" y="158657"/>
                  <a:pt x="23998" y="187998"/>
                  <a:pt x="57323" y="187998"/>
                </a:cubicBezTo>
                <a:cubicBezTo>
                  <a:pt x="87298" y="187998"/>
                  <a:pt x="109303" y="165992"/>
                  <a:pt x="109303" y="137286"/>
                </a:cubicBezTo>
                <a:cubicBezTo>
                  <a:pt x="109303" y="111296"/>
                  <a:pt x="90649" y="88656"/>
                  <a:pt x="66651" y="84672"/>
                </a:cubicBezTo>
                <a:cubicBezTo>
                  <a:pt x="66651" y="66017"/>
                  <a:pt x="104685" y="27349"/>
                  <a:pt x="104685" y="27349"/>
                </a:cubicBezTo>
                <a:lnTo>
                  <a:pt x="77970" y="91"/>
                </a:lnTo>
                <a:close/>
                <a:moveTo>
                  <a:pt x="205928" y="1"/>
                </a:moveTo>
                <a:cubicBezTo>
                  <a:pt x="203936" y="1359"/>
                  <a:pt x="127958" y="44011"/>
                  <a:pt x="127958" y="117997"/>
                </a:cubicBezTo>
                <a:cubicBezTo>
                  <a:pt x="127958" y="158657"/>
                  <a:pt x="151322" y="187998"/>
                  <a:pt x="185281" y="187998"/>
                </a:cubicBezTo>
                <a:cubicBezTo>
                  <a:pt x="214622" y="187998"/>
                  <a:pt x="237261" y="165992"/>
                  <a:pt x="237261" y="137286"/>
                </a:cubicBezTo>
                <a:cubicBezTo>
                  <a:pt x="237261" y="111296"/>
                  <a:pt x="218606" y="88656"/>
                  <a:pt x="193975" y="84672"/>
                </a:cubicBezTo>
                <a:cubicBezTo>
                  <a:pt x="193975" y="66017"/>
                  <a:pt x="231918" y="27349"/>
                  <a:pt x="231918" y="27349"/>
                </a:cubicBezTo>
                <a:lnTo>
                  <a:pt x="205928" y="1"/>
                </a:lnTo>
                <a:close/>
              </a:path>
            </a:pathLst>
          </a:cu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86"/>
          <p:cNvSpPr txBox="1"/>
          <p:nvPr>
            <p:ph type="title"/>
          </p:nvPr>
        </p:nvSpPr>
        <p:spPr>
          <a:xfrm>
            <a:off x="815425" y="1290350"/>
            <a:ext cx="75450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4" name="Google Shape;714;p86"/>
          <p:cNvSpPr txBox="1"/>
          <p:nvPr>
            <p:ph idx="1" type="subTitle"/>
          </p:nvPr>
        </p:nvSpPr>
        <p:spPr>
          <a:xfrm>
            <a:off x="824400" y="3373750"/>
            <a:ext cx="39069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FD"/>
              </a:buClr>
              <a:buSzPts val="1100"/>
              <a:buFont typeface="Poppins"/>
              <a:buNone/>
              <a:defRPr sz="11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50% color - horizontal">
  <p:cSld name="1_plain slide - just footer_5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7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87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7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87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87"/>
          <p:cNvSpPr/>
          <p:nvPr/>
        </p:nvSpPr>
        <p:spPr>
          <a:xfrm>
            <a:off x="200" y="2423900"/>
            <a:ext cx="9144000" cy="2415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87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7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4" name="Google Shape;724;p87"/>
          <p:cNvSpPr txBox="1"/>
          <p:nvPr>
            <p:ph idx="1" type="body"/>
          </p:nvPr>
        </p:nvSpPr>
        <p:spPr>
          <a:xfrm>
            <a:off x="346400" y="1007625"/>
            <a:ext cx="83709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5" name="Google Shape;725;p87"/>
          <p:cNvSpPr txBox="1"/>
          <p:nvPr>
            <p:ph idx="2" type="body"/>
          </p:nvPr>
        </p:nvSpPr>
        <p:spPr>
          <a:xfrm>
            <a:off x="346400" y="2725350"/>
            <a:ext cx="83709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side color - vertical">
  <p:cSld name="1_plain slide - just footer_6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8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88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88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88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88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88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4" name="Google Shape;734;p88"/>
          <p:cNvSpPr txBox="1"/>
          <p:nvPr>
            <p:ph idx="1" type="body"/>
          </p:nvPr>
        </p:nvSpPr>
        <p:spPr>
          <a:xfrm>
            <a:off x="346400" y="982700"/>
            <a:ext cx="55992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5" name="Google Shape;735;p88"/>
          <p:cNvSpPr/>
          <p:nvPr/>
        </p:nvSpPr>
        <p:spPr>
          <a:xfrm>
            <a:off x="6485650" y="0"/>
            <a:ext cx="2658300" cy="4845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88"/>
          <p:cNvSpPr txBox="1"/>
          <p:nvPr>
            <p:ph idx="2" type="body"/>
          </p:nvPr>
        </p:nvSpPr>
        <p:spPr>
          <a:xfrm>
            <a:off x="6711650" y="982700"/>
            <a:ext cx="22896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 2">
  <p:cSld name="1_plain slide - just footer_3_1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/>
          <p:nvPr/>
        </p:nvSpPr>
        <p:spPr>
          <a:xfrm>
            <a:off x="4572875" y="926100"/>
            <a:ext cx="4571400" cy="3918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89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89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89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89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89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89"/>
          <p:cNvSpPr txBox="1"/>
          <p:nvPr>
            <p:ph type="title"/>
          </p:nvPr>
        </p:nvSpPr>
        <p:spPr>
          <a:xfrm>
            <a:off x="349125" y="243825"/>
            <a:ext cx="7876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6" name="Google Shape;746;p89"/>
          <p:cNvSpPr txBox="1"/>
          <p:nvPr>
            <p:ph idx="1" type="body"/>
          </p:nvPr>
        </p:nvSpPr>
        <p:spPr>
          <a:xfrm>
            <a:off x="4874675" y="1138025"/>
            <a:ext cx="39861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7" name="Google Shape;747;p89"/>
          <p:cNvSpPr txBox="1"/>
          <p:nvPr>
            <p:ph idx="2" type="body"/>
          </p:nvPr>
        </p:nvSpPr>
        <p:spPr>
          <a:xfrm>
            <a:off x="343500" y="1138025"/>
            <a:ext cx="39861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Main clear slide">
  <p:cSld name="1_plain slide - just footer_7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0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90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90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90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90"/>
          <p:cNvSpPr/>
          <p:nvPr/>
        </p:nvSpPr>
        <p:spPr>
          <a:xfrm rot="-5400000">
            <a:off x="174300" y="398329"/>
            <a:ext cx="303600" cy="34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90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6" name="Google Shape;756;p90"/>
          <p:cNvSpPr txBox="1"/>
          <p:nvPr>
            <p:ph idx="1" type="body"/>
          </p:nvPr>
        </p:nvSpPr>
        <p:spPr>
          <a:xfrm>
            <a:off x="346400" y="1045175"/>
            <a:ext cx="8370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9" name="Google Shape;759;p91"/>
          <p:cNvSpPr/>
          <p:nvPr/>
        </p:nvSpPr>
        <p:spPr>
          <a:xfrm>
            <a:off x="332713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91"/>
          <p:cNvSpPr/>
          <p:nvPr/>
        </p:nvSpPr>
        <p:spPr>
          <a:xfrm>
            <a:off x="991561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91"/>
          <p:cNvSpPr/>
          <p:nvPr/>
        </p:nvSpPr>
        <p:spPr>
          <a:xfrm>
            <a:off x="1650409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91"/>
          <p:cNvSpPr/>
          <p:nvPr/>
        </p:nvSpPr>
        <p:spPr>
          <a:xfrm>
            <a:off x="2309257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91"/>
          <p:cNvSpPr/>
          <p:nvPr/>
        </p:nvSpPr>
        <p:spPr>
          <a:xfrm>
            <a:off x="2968106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91"/>
          <p:cNvSpPr/>
          <p:nvPr/>
        </p:nvSpPr>
        <p:spPr>
          <a:xfrm>
            <a:off x="3626954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91"/>
          <p:cNvSpPr/>
          <p:nvPr/>
        </p:nvSpPr>
        <p:spPr>
          <a:xfrm>
            <a:off x="4285802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91"/>
          <p:cNvSpPr/>
          <p:nvPr/>
        </p:nvSpPr>
        <p:spPr>
          <a:xfrm>
            <a:off x="4944651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91"/>
          <p:cNvSpPr/>
          <p:nvPr/>
        </p:nvSpPr>
        <p:spPr>
          <a:xfrm>
            <a:off x="5603499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91"/>
          <p:cNvSpPr/>
          <p:nvPr/>
        </p:nvSpPr>
        <p:spPr>
          <a:xfrm>
            <a:off x="6262347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91"/>
          <p:cNvSpPr/>
          <p:nvPr/>
        </p:nvSpPr>
        <p:spPr>
          <a:xfrm>
            <a:off x="6921196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91"/>
          <p:cNvSpPr/>
          <p:nvPr/>
        </p:nvSpPr>
        <p:spPr>
          <a:xfrm>
            <a:off x="7580044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91"/>
          <p:cNvSpPr/>
          <p:nvPr/>
        </p:nvSpPr>
        <p:spPr>
          <a:xfrm>
            <a:off x="8238892" y="951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91"/>
          <p:cNvSpPr/>
          <p:nvPr/>
        </p:nvSpPr>
        <p:spPr>
          <a:xfrm>
            <a:off x="332713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91"/>
          <p:cNvSpPr/>
          <p:nvPr/>
        </p:nvSpPr>
        <p:spPr>
          <a:xfrm>
            <a:off x="991561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91"/>
          <p:cNvSpPr/>
          <p:nvPr/>
        </p:nvSpPr>
        <p:spPr>
          <a:xfrm>
            <a:off x="1650409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91"/>
          <p:cNvSpPr/>
          <p:nvPr/>
        </p:nvSpPr>
        <p:spPr>
          <a:xfrm>
            <a:off x="2309257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91"/>
          <p:cNvSpPr/>
          <p:nvPr/>
        </p:nvSpPr>
        <p:spPr>
          <a:xfrm>
            <a:off x="2968106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91"/>
          <p:cNvSpPr/>
          <p:nvPr/>
        </p:nvSpPr>
        <p:spPr>
          <a:xfrm>
            <a:off x="3626954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91"/>
          <p:cNvSpPr/>
          <p:nvPr/>
        </p:nvSpPr>
        <p:spPr>
          <a:xfrm>
            <a:off x="4285802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91"/>
          <p:cNvSpPr/>
          <p:nvPr/>
        </p:nvSpPr>
        <p:spPr>
          <a:xfrm>
            <a:off x="4944651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91"/>
          <p:cNvSpPr/>
          <p:nvPr/>
        </p:nvSpPr>
        <p:spPr>
          <a:xfrm>
            <a:off x="5603499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91"/>
          <p:cNvSpPr/>
          <p:nvPr/>
        </p:nvSpPr>
        <p:spPr>
          <a:xfrm>
            <a:off x="6262347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91"/>
          <p:cNvSpPr/>
          <p:nvPr/>
        </p:nvSpPr>
        <p:spPr>
          <a:xfrm>
            <a:off x="6921196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91"/>
          <p:cNvSpPr/>
          <p:nvPr/>
        </p:nvSpPr>
        <p:spPr>
          <a:xfrm>
            <a:off x="7580044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91"/>
          <p:cNvSpPr/>
          <p:nvPr/>
        </p:nvSpPr>
        <p:spPr>
          <a:xfrm>
            <a:off x="8238892" y="16183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91"/>
          <p:cNvSpPr/>
          <p:nvPr/>
        </p:nvSpPr>
        <p:spPr>
          <a:xfrm>
            <a:off x="332713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91"/>
          <p:cNvSpPr/>
          <p:nvPr/>
        </p:nvSpPr>
        <p:spPr>
          <a:xfrm>
            <a:off x="991561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91"/>
          <p:cNvSpPr/>
          <p:nvPr/>
        </p:nvSpPr>
        <p:spPr>
          <a:xfrm>
            <a:off x="1650409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91"/>
          <p:cNvSpPr/>
          <p:nvPr/>
        </p:nvSpPr>
        <p:spPr>
          <a:xfrm>
            <a:off x="2309257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91"/>
          <p:cNvSpPr/>
          <p:nvPr/>
        </p:nvSpPr>
        <p:spPr>
          <a:xfrm>
            <a:off x="2968106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91"/>
          <p:cNvSpPr/>
          <p:nvPr/>
        </p:nvSpPr>
        <p:spPr>
          <a:xfrm>
            <a:off x="3626954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91"/>
          <p:cNvSpPr/>
          <p:nvPr/>
        </p:nvSpPr>
        <p:spPr>
          <a:xfrm>
            <a:off x="4285802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91"/>
          <p:cNvSpPr/>
          <p:nvPr/>
        </p:nvSpPr>
        <p:spPr>
          <a:xfrm>
            <a:off x="4944651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91"/>
          <p:cNvSpPr/>
          <p:nvPr/>
        </p:nvSpPr>
        <p:spPr>
          <a:xfrm>
            <a:off x="5603499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91"/>
          <p:cNvSpPr/>
          <p:nvPr/>
        </p:nvSpPr>
        <p:spPr>
          <a:xfrm>
            <a:off x="6262347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91"/>
          <p:cNvSpPr/>
          <p:nvPr/>
        </p:nvSpPr>
        <p:spPr>
          <a:xfrm>
            <a:off x="6921196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91"/>
          <p:cNvSpPr/>
          <p:nvPr/>
        </p:nvSpPr>
        <p:spPr>
          <a:xfrm>
            <a:off x="7580044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91"/>
          <p:cNvSpPr/>
          <p:nvPr/>
        </p:nvSpPr>
        <p:spPr>
          <a:xfrm>
            <a:off x="8238892" y="22855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1"/>
          <p:cNvSpPr/>
          <p:nvPr/>
        </p:nvSpPr>
        <p:spPr>
          <a:xfrm>
            <a:off x="332713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91"/>
          <p:cNvSpPr/>
          <p:nvPr/>
        </p:nvSpPr>
        <p:spPr>
          <a:xfrm>
            <a:off x="991561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91"/>
          <p:cNvSpPr/>
          <p:nvPr/>
        </p:nvSpPr>
        <p:spPr>
          <a:xfrm>
            <a:off x="1650409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1"/>
          <p:cNvSpPr/>
          <p:nvPr/>
        </p:nvSpPr>
        <p:spPr>
          <a:xfrm>
            <a:off x="2309257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91"/>
          <p:cNvSpPr/>
          <p:nvPr/>
        </p:nvSpPr>
        <p:spPr>
          <a:xfrm>
            <a:off x="2968106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91"/>
          <p:cNvSpPr/>
          <p:nvPr/>
        </p:nvSpPr>
        <p:spPr>
          <a:xfrm>
            <a:off x="3626954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91"/>
          <p:cNvSpPr/>
          <p:nvPr/>
        </p:nvSpPr>
        <p:spPr>
          <a:xfrm>
            <a:off x="4285802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91"/>
          <p:cNvSpPr/>
          <p:nvPr/>
        </p:nvSpPr>
        <p:spPr>
          <a:xfrm>
            <a:off x="4944651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91"/>
          <p:cNvSpPr/>
          <p:nvPr/>
        </p:nvSpPr>
        <p:spPr>
          <a:xfrm>
            <a:off x="5603499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91"/>
          <p:cNvSpPr/>
          <p:nvPr/>
        </p:nvSpPr>
        <p:spPr>
          <a:xfrm>
            <a:off x="6262347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91"/>
          <p:cNvSpPr/>
          <p:nvPr/>
        </p:nvSpPr>
        <p:spPr>
          <a:xfrm>
            <a:off x="6921196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91"/>
          <p:cNvSpPr/>
          <p:nvPr/>
        </p:nvSpPr>
        <p:spPr>
          <a:xfrm>
            <a:off x="7580044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91"/>
          <p:cNvSpPr/>
          <p:nvPr/>
        </p:nvSpPr>
        <p:spPr>
          <a:xfrm>
            <a:off x="8238892" y="29527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91"/>
          <p:cNvSpPr/>
          <p:nvPr/>
        </p:nvSpPr>
        <p:spPr>
          <a:xfrm>
            <a:off x="332713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91"/>
          <p:cNvSpPr/>
          <p:nvPr/>
        </p:nvSpPr>
        <p:spPr>
          <a:xfrm>
            <a:off x="991561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91"/>
          <p:cNvSpPr/>
          <p:nvPr/>
        </p:nvSpPr>
        <p:spPr>
          <a:xfrm>
            <a:off x="1650409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91"/>
          <p:cNvSpPr/>
          <p:nvPr/>
        </p:nvSpPr>
        <p:spPr>
          <a:xfrm>
            <a:off x="2309257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91"/>
          <p:cNvSpPr/>
          <p:nvPr/>
        </p:nvSpPr>
        <p:spPr>
          <a:xfrm>
            <a:off x="2968106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91"/>
          <p:cNvSpPr/>
          <p:nvPr/>
        </p:nvSpPr>
        <p:spPr>
          <a:xfrm>
            <a:off x="3626954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91"/>
          <p:cNvSpPr/>
          <p:nvPr/>
        </p:nvSpPr>
        <p:spPr>
          <a:xfrm>
            <a:off x="4285802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91"/>
          <p:cNvSpPr/>
          <p:nvPr/>
        </p:nvSpPr>
        <p:spPr>
          <a:xfrm>
            <a:off x="4944651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91"/>
          <p:cNvSpPr/>
          <p:nvPr/>
        </p:nvSpPr>
        <p:spPr>
          <a:xfrm>
            <a:off x="5603499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91"/>
          <p:cNvSpPr/>
          <p:nvPr/>
        </p:nvSpPr>
        <p:spPr>
          <a:xfrm>
            <a:off x="6262347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91"/>
          <p:cNvSpPr/>
          <p:nvPr/>
        </p:nvSpPr>
        <p:spPr>
          <a:xfrm>
            <a:off x="6921196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91"/>
          <p:cNvSpPr/>
          <p:nvPr/>
        </p:nvSpPr>
        <p:spPr>
          <a:xfrm>
            <a:off x="7580044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91"/>
          <p:cNvSpPr/>
          <p:nvPr/>
        </p:nvSpPr>
        <p:spPr>
          <a:xfrm>
            <a:off x="8238892" y="36199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91"/>
          <p:cNvSpPr/>
          <p:nvPr/>
        </p:nvSpPr>
        <p:spPr>
          <a:xfrm>
            <a:off x="332713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1"/>
          <p:cNvSpPr/>
          <p:nvPr/>
        </p:nvSpPr>
        <p:spPr>
          <a:xfrm>
            <a:off x="991561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1"/>
          <p:cNvSpPr/>
          <p:nvPr/>
        </p:nvSpPr>
        <p:spPr>
          <a:xfrm>
            <a:off x="1650409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91"/>
          <p:cNvSpPr/>
          <p:nvPr/>
        </p:nvSpPr>
        <p:spPr>
          <a:xfrm>
            <a:off x="2309257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1"/>
          <p:cNvSpPr/>
          <p:nvPr/>
        </p:nvSpPr>
        <p:spPr>
          <a:xfrm>
            <a:off x="2968106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91"/>
          <p:cNvSpPr/>
          <p:nvPr/>
        </p:nvSpPr>
        <p:spPr>
          <a:xfrm>
            <a:off x="3626954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91"/>
          <p:cNvSpPr/>
          <p:nvPr/>
        </p:nvSpPr>
        <p:spPr>
          <a:xfrm>
            <a:off x="4285802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91"/>
          <p:cNvSpPr/>
          <p:nvPr/>
        </p:nvSpPr>
        <p:spPr>
          <a:xfrm>
            <a:off x="4944651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91"/>
          <p:cNvSpPr/>
          <p:nvPr/>
        </p:nvSpPr>
        <p:spPr>
          <a:xfrm>
            <a:off x="5603499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91"/>
          <p:cNvSpPr/>
          <p:nvPr/>
        </p:nvSpPr>
        <p:spPr>
          <a:xfrm>
            <a:off x="6262347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91"/>
          <p:cNvSpPr/>
          <p:nvPr/>
        </p:nvSpPr>
        <p:spPr>
          <a:xfrm>
            <a:off x="6921196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91"/>
          <p:cNvSpPr/>
          <p:nvPr/>
        </p:nvSpPr>
        <p:spPr>
          <a:xfrm>
            <a:off x="7580044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91"/>
          <p:cNvSpPr/>
          <p:nvPr/>
        </p:nvSpPr>
        <p:spPr>
          <a:xfrm>
            <a:off x="8238892" y="4287150"/>
            <a:ext cx="572400" cy="572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92"/>
          <p:cNvSpPr txBox="1"/>
          <p:nvPr>
            <p:ph type="title"/>
          </p:nvPr>
        </p:nvSpPr>
        <p:spPr>
          <a:xfrm>
            <a:off x="367400" y="19081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40" name="Google Shape;84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392589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CUSTOM_1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93"/>
          <p:cNvSpPr txBox="1"/>
          <p:nvPr>
            <p:ph type="title"/>
          </p:nvPr>
        </p:nvSpPr>
        <p:spPr>
          <a:xfrm>
            <a:off x="367400" y="1908125"/>
            <a:ext cx="39561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44" name="Google Shape;84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25" y="1392589"/>
            <a:ext cx="1294776" cy="4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 Format 2021 - line">
  <p:cSld name="1_white background, blue footer_8_1_1_3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4"/>
          <p:cNvSpPr/>
          <p:nvPr/>
        </p:nvSpPr>
        <p:spPr>
          <a:xfrm>
            <a:off x="275" y="15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94"/>
          <p:cNvSpPr txBox="1"/>
          <p:nvPr>
            <p:ph idx="1" type="body"/>
          </p:nvPr>
        </p:nvSpPr>
        <p:spPr>
          <a:xfrm>
            <a:off x="305991" y="850709"/>
            <a:ext cx="87147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D69E3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1pPr>
            <a:lvl2pPr indent="-317500" lvl="1" marL="9144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4A3E8"/>
              </a:buClr>
              <a:buSzPts val="1400"/>
              <a:buChar char="•"/>
              <a:defRPr i="0" sz="1100" u="none" cap="none" strike="noStrike">
                <a:solidFill>
                  <a:schemeClr val="dk1"/>
                </a:solidFill>
              </a:defRPr>
            </a:lvl2pPr>
            <a:lvl3pPr indent="-304800" lvl="2" marL="13716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9D0EC"/>
              </a:buClr>
              <a:buSzPts val="1200"/>
              <a:buChar char="•"/>
              <a:defRPr i="0" sz="900" u="none" cap="none" strike="noStrike">
                <a:solidFill>
                  <a:schemeClr val="dk1"/>
                </a:solidFill>
              </a:defRPr>
            </a:lvl3pPr>
            <a:lvl4pPr indent="-304800" lvl="3" marL="18288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CE6EE"/>
              </a:buClr>
              <a:buSzPts val="1200"/>
              <a:buChar char="•"/>
              <a:defRPr i="0" sz="900" u="none" cap="none" strike="noStrike">
                <a:solidFill>
                  <a:schemeClr val="dk1"/>
                </a:solidFill>
              </a:defRPr>
            </a:lvl4pPr>
            <a:lvl5pPr indent="-304800" lvl="4" marL="22860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69E3"/>
              </a:buClr>
              <a:buSzPts val="1200"/>
              <a:buChar char="•"/>
              <a:defRPr i="0" sz="900" u="none" cap="none" strike="noStrike">
                <a:solidFill>
                  <a:schemeClr val="dk1"/>
                </a:solidFill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8" name="Google Shape;848;p94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94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© 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Rights Reserved 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50" name="Google Shape;850;p94"/>
          <p:cNvGrpSpPr/>
          <p:nvPr/>
        </p:nvGrpSpPr>
        <p:grpSpPr>
          <a:xfrm>
            <a:off x="8636378" y="72829"/>
            <a:ext cx="413599" cy="137185"/>
            <a:chOff x="549667" y="3871116"/>
            <a:chExt cx="1461481" cy="484754"/>
          </a:xfrm>
        </p:grpSpPr>
        <p:sp>
          <p:nvSpPr>
            <p:cNvPr id="851" name="Google Shape;851;p94"/>
            <p:cNvSpPr/>
            <p:nvPr/>
          </p:nvSpPr>
          <p:spPr>
            <a:xfrm>
              <a:off x="549667" y="3982696"/>
              <a:ext cx="287735" cy="208730"/>
            </a:xfrm>
            <a:custGeom>
              <a:rect b="b" l="l" r="r" t="t"/>
              <a:pathLst>
                <a:path extrusionOk="0" h="40708" w="56116">
                  <a:moveTo>
                    <a:pt x="0" y="0"/>
                  </a:moveTo>
                  <a:lnTo>
                    <a:pt x="0" y="23093"/>
                  </a:lnTo>
                  <a:cubicBezTo>
                    <a:pt x="0" y="28495"/>
                    <a:pt x="1408" y="32756"/>
                    <a:pt x="4299" y="35952"/>
                  </a:cubicBezTo>
                  <a:cubicBezTo>
                    <a:pt x="7152" y="39110"/>
                    <a:pt x="10995" y="40708"/>
                    <a:pt x="15788" y="40708"/>
                  </a:cubicBezTo>
                  <a:cubicBezTo>
                    <a:pt x="18147" y="40708"/>
                    <a:pt x="20468" y="40175"/>
                    <a:pt x="22560" y="39148"/>
                  </a:cubicBezTo>
                  <a:cubicBezTo>
                    <a:pt x="24729" y="38044"/>
                    <a:pt x="26593" y="36485"/>
                    <a:pt x="28077" y="34544"/>
                  </a:cubicBezTo>
                  <a:cubicBezTo>
                    <a:pt x="29484" y="36485"/>
                    <a:pt x="31310" y="38044"/>
                    <a:pt x="33441" y="39110"/>
                  </a:cubicBezTo>
                  <a:cubicBezTo>
                    <a:pt x="35609" y="40175"/>
                    <a:pt x="37968" y="40708"/>
                    <a:pt x="40365" y="40708"/>
                  </a:cubicBezTo>
                  <a:cubicBezTo>
                    <a:pt x="45158" y="40708"/>
                    <a:pt x="49001" y="39110"/>
                    <a:pt x="51854" y="35990"/>
                  </a:cubicBezTo>
                  <a:cubicBezTo>
                    <a:pt x="54708" y="32832"/>
                    <a:pt x="56115" y="28533"/>
                    <a:pt x="56115" y="23093"/>
                  </a:cubicBezTo>
                  <a:lnTo>
                    <a:pt x="56115" y="0"/>
                  </a:lnTo>
                  <a:lnTo>
                    <a:pt x="49039" y="0"/>
                  </a:lnTo>
                  <a:lnTo>
                    <a:pt x="49039" y="24349"/>
                  </a:lnTo>
                  <a:cubicBezTo>
                    <a:pt x="49039" y="27164"/>
                    <a:pt x="48202" y="29408"/>
                    <a:pt x="46604" y="31158"/>
                  </a:cubicBezTo>
                  <a:cubicBezTo>
                    <a:pt x="45066" y="32843"/>
                    <a:pt x="42857" y="33788"/>
                    <a:pt x="40590" y="33788"/>
                  </a:cubicBezTo>
                  <a:cubicBezTo>
                    <a:pt x="40502" y="33788"/>
                    <a:pt x="40415" y="33786"/>
                    <a:pt x="40327" y="33784"/>
                  </a:cubicBezTo>
                  <a:cubicBezTo>
                    <a:pt x="37702" y="33784"/>
                    <a:pt x="35609" y="32909"/>
                    <a:pt x="34050" y="31197"/>
                  </a:cubicBezTo>
                  <a:cubicBezTo>
                    <a:pt x="32452" y="29485"/>
                    <a:pt x="31653" y="27202"/>
                    <a:pt x="31653" y="24387"/>
                  </a:cubicBezTo>
                  <a:lnTo>
                    <a:pt x="31653" y="0"/>
                  </a:lnTo>
                  <a:lnTo>
                    <a:pt x="24577" y="0"/>
                  </a:lnTo>
                  <a:lnTo>
                    <a:pt x="24577" y="24387"/>
                  </a:lnTo>
                  <a:cubicBezTo>
                    <a:pt x="24577" y="27164"/>
                    <a:pt x="23740" y="29446"/>
                    <a:pt x="22104" y="31158"/>
                  </a:cubicBezTo>
                  <a:cubicBezTo>
                    <a:pt x="20565" y="32843"/>
                    <a:pt x="18357" y="33788"/>
                    <a:pt x="16055" y="33788"/>
                  </a:cubicBezTo>
                  <a:cubicBezTo>
                    <a:pt x="15967" y="33788"/>
                    <a:pt x="15877" y="33786"/>
                    <a:pt x="15788" y="33784"/>
                  </a:cubicBezTo>
                  <a:cubicBezTo>
                    <a:pt x="13201" y="33784"/>
                    <a:pt x="11109" y="32909"/>
                    <a:pt x="9511" y="31197"/>
                  </a:cubicBezTo>
                  <a:cubicBezTo>
                    <a:pt x="7913" y="29485"/>
                    <a:pt x="7152" y="27202"/>
                    <a:pt x="7152" y="24387"/>
                  </a:cubicBezTo>
                  <a:lnTo>
                    <a:pt x="7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4"/>
            <p:cNvSpPr/>
            <p:nvPr/>
          </p:nvSpPr>
          <p:spPr>
            <a:xfrm>
              <a:off x="847149" y="3978984"/>
              <a:ext cx="206197" cy="212053"/>
            </a:xfrm>
            <a:custGeom>
              <a:rect b="b" l="l" r="r" t="t"/>
              <a:pathLst>
                <a:path extrusionOk="0" h="41356" w="40214">
                  <a:moveTo>
                    <a:pt x="20293" y="0"/>
                  </a:moveTo>
                  <a:cubicBezTo>
                    <a:pt x="20225" y="0"/>
                    <a:pt x="20156" y="1"/>
                    <a:pt x="20088" y="1"/>
                  </a:cubicBezTo>
                  <a:cubicBezTo>
                    <a:pt x="14267" y="1"/>
                    <a:pt x="9473" y="1942"/>
                    <a:pt x="5707" y="5822"/>
                  </a:cubicBezTo>
                  <a:cubicBezTo>
                    <a:pt x="1941" y="9741"/>
                    <a:pt x="38" y="14686"/>
                    <a:pt x="38" y="20659"/>
                  </a:cubicBezTo>
                  <a:cubicBezTo>
                    <a:pt x="0" y="24121"/>
                    <a:pt x="799" y="27507"/>
                    <a:pt x="2321" y="30589"/>
                  </a:cubicBezTo>
                  <a:cubicBezTo>
                    <a:pt x="3881" y="33594"/>
                    <a:pt x="6126" y="36143"/>
                    <a:pt x="8941" y="38008"/>
                  </a:cubicBezTo>
                  <a:cubicBezTo>
                    <a:pt x="10501" y="39111"/>
                    <a:pt x="12213" y="39948"/>
                    <a:pt x="14039" y="40480"/>
                  </a:cubicBezTo>
                  <a:cubicBezTo>
                    <a:pt x="15865" y="41051"/>
                    <a:pt x="17767" y="41355"/>
                    <a:pt x="19707" y="41355"/>
                  </a:cubicBezTo>
                  <a:cubicBezTo>
                    <a:pt x="21610" y="41355"/>
                    <a:pt x="23512" y="41165"/>
                    <a:pt x="25376" y="40709"/>
                  </a:cubicBezTo>
                  <a:cubicBezTo>
                    <a:pt x="27164" y="40252"/>
                    <a:pt x="28914" y="39567"/>
                    <a:pt x="30512" y="38616"/>
                  </a:cubicBezTo>
                  <a:lnTo>
                    <a:pt x="30512" y="30931"/>
                  </a:lnTo>
                  <a:cubicBezTo>
                    <a:pt x="29028" y="32111"/>
                    <a:pt x="27354" y="33024"/>
                    <a:pt x="25566" y="33709"/>
                  </a:cubicBezTo>
                  <a:cubicBezTo>
                    <a:pt x="23968" y="34317"/>
                    <a:pt x="22218" y="34622"/>
                    <a:pt x="20506" y="34622"/>
                  </a:cubicBezTo>
                  <a:cubicBezTo>
                    <a:pt x="16664" y="34584"/>
                    <a:pt x="13544" y="33290"/>
                    <a:pt x="11071" y="30627"/>
                  </a:cubicBezTo>
                  <a:cubicBezTo>
                    <a:pt x="8598" y="28002"/>
                    <a:pt x="7343" y="24616"/>
                    <a:pt x="7343" y="20469"/>
                  </a:cubicBezTo>
                  <a:cubicBezTo>
                    <a:pt x="7343" y="16437"/>
                    <a:pt x="8560" y="13127"/>
                    <a:pt x="10957" y="10578"/>
                  </a:cubicBezTo>
                  <a:cubicBezTo>
                    <a:pt x="13354" y="7991"/>
                    <a:pt x="16436" y="6697"/>
                    <a:pt x="20164" y="6697"/>
                  </a:cubicBezTo>
                  <a:cubicBezTo>
                    <a:pt x="23968" y="6697"/>
                    <a:pt x="27012" y="7991"/>
                    <a:pt x="29371" y="10616"/>
                  </a:cubicBezTo>
                  <a:cubicBezTo>
                    <a:pt x="31767" y="13203"/>
                    <a:pt x="32947" y="16589"/>
                    <a:pt x="32947" y="20774"/>
                  </a:cubicBezTo>
                  <a:lnTo>
                    <a:pt x="32947" y="40709"/>
                  </a:lnTo>
                  <a:lnTo>
                    <a:pt x="40137" y="40671"/>
                  </a:lnTo>
                  <a:lnTo>
                    <a:pt x="40137" y="23893"/>
                  </a:lnTo>
                  <a:cubicBezTo>
                    <a:pt x="40213" y="21192"/>
                    <a:pt x="40023" y="18491"/>
                    <a:pt x="39642" y="15828"/>
                  </a:cubicBezTo>
                  <a:cubicBezTo>
                    <a:pt x="39300" y="14078"/>
                    <a:pt x="38729" y="12404"/>
                    <a:pt x="37930" y="10844"/>
                  </a:cubicBezTo>
                  <a:cubicBezTo>
                    <a:pt x="36295" y="7534"/>
                    <a:pt x="33746" y="4757"/>
                    <a:pt x="30588" y="2893"/>
                  </a:cubicBezTo>
                  <a:cubicBezTo>
                    <a:pt x="27489" y="988"/>
                    <a:pt x="23913" y="0"/>
                    <a:pt x="20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4"/>
            <p:cNvSpPr/>
            <p:nvPr/>
          </p:nvSpPr>
          <p:spPr>
            <a:xfrm>
              <a:off x="1074405" y="3888473"/>
              <a:ext cx="36682" cy="299246"/>
            </a:xfrm>
            <a:custGeom>
              <a:rect b="b" l="l" r="r" t="t"/>
              <a:pathLst>
                <a:path extrusionOk="0" h="58361" w="7154">
                  <a:moveTo>
                    <a:pt x="1" y="1"/>
                  </a:moveTo>
                  <a:lnTo>
                    <a:pt x="1" y="58361"/>
                  </a:lnTo>
                  <a:lnTo>
                    <a:pt x="7153" y="58361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4"/>
            <p:cNvSpPr/>
            <p:nvPr/>
          </p:nvSpPr>
          <p:spPr>
            <a:xfrm>
              <a:off x="1136048" y="3888473"/>
              <a:ext cx="168941" cy="299246"/>
            </a:xfrm>
            <a:custGeom>
              <a:rect b="b" l="l" r="r" t="t"/>
              <a:pathLst>
                <a:path extrusionOk="0" h="58361" w="32948">
                  <a:moveTo>
                    <a:pt x="1" y="1"/>
                  </a:moveTo>
                  <a:lnTo>
                    <a:pt x="1" y="58361"/>
                  </a:lnTo>
                  <a:lnTo>
                    <a:pt x="7153" y="58361"/>
                  </a:lnTo>
                  <a:lnTo>
                    <a:pt x="7153" y="39909"/>
                  </a:lnTo>
                  <a:lnTo>
                    <a:pt x="15675" y="39909"/>
                  </a:lnTo>
                  <a:cubicBezTo>
                    <a:pt x="18414" y="39909"/>
                    <a:pt x="20393" y="40556"/>
                    <a:pt x="21686" y="41888"/>
                  </a:cubicBezTo>
                  <a:cubicBezTo>
                    <a:pt x="22942" y="43257"/>
                    <a:pt x="23588" y="45388"/>
                    <a:pt x="23588" y="48241"/>
                  </a:cubicBezTo>
                  <a:lnTo>
                    <a:pt x="23588" y="58361"/>
                  </a:lnTo>
                  <a:lnTo>
                    <a:pt x="30779" y="58361"/>
                  </a:lnTo>
                  <a:lnTo>
                    <a:pt x="30779" y="47366"/>
                  </a:lnTo>
                  <a:cubicBezTo>
                    <a:pt x="30779" y="43562"/>
                    <a:pt x="30018" y="40594"/>
                    <a:pt x="28458" y="38540"/>
                  </a:cubicBezTo>
                  <a:cubicBezTo>
                    <a:pt x="26898" y="36447"/>
                    <a:pt x="24463" y="35116"/>
                    <a:pt x="21191" y="34469"/>
                  </a:cubicBezTo>
                  <a:cubicBezTo>
                    <a:pt x="22257" y="33860"/>
                    <a:pt x="23208" y="33061"/>
                    <a:pt x="24045" y="32110"/>
                  </a:cubicBezTo>
                  <a:cubicBezTo>
                    <a:pt x="25186" y="30779"/>
                    <a:pt x="26213" y="29371"/>
                    <a:pt x="27088" y="27887"/>
                  </a:cubicBezTo>
                  <a:lnTo>
                    <a:pt x="32947" y="18376"/>
                  </a:lnTo>
                  <a:lnTo>
                    <a:pt x="24615" y="18376"/>
                  </a:lnTo>
                  <a:lnTo>
                    <a:pt x="19518" y="26632"/>
                  </a:lnTo>
                  <a:cubicBezTo>
                    <a:pt x="17996" y="29105"/>
                    <a:pt x="16626" y="30779"/>
                    <a:pt x="15333" y="31616"/>
                  </a:cubicBezTo>
                  <a:cubicBezTo>
                    <a:pt x="13928" y="32458"/>
                    <a:pt x="12361" y="32880"/>
                    <a:pt x="10752" y="32880"/>
                  </a:cubicBezTo>
                  <a:cubicBezTo>
                    <a:pt x="10618" y="32880"/>
                    <a:pt x="10484" y="32877"/>
                    <a:pt x="10349" y="32871"/>
                  </a:cubicBezTo>
                  <a:lnTo>
                    <a:pt x="7153" y="32871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4"/>
            <p:cNvSpPr/>
            <p:nvPr/>
          </p:nvSpPr>
          <p:spPr>
            <a:xfrm>
              <a:off x="1316490" y="3871116"/>
              <a:ext cx="694658" cy="484754"/>
            </a:xfrm>
            <a:custGeom>
              <a:rect b="b" l="l" r="r" t="t"/>
              <a:pathLst>
                <a:path extrusionOk="0" h="94540" w="135477">
                  <a:moveTo>
                    <a:pt x="108237" y="0"/>
                  </a:moveTo>
                  <a:lnTo>
                    <a:pt x="27278" y="0"/>
                  </a:lnTo>
                  <a:cubicBezTo>
                    <a:pt x="12213" y="0"/>
                    <a:pt x="1" y="12212"/>
                    <a:pt x="1" y="27278"/>
                  </a:cubicBezTo>
                  <a:lnTo>
                    <a:pt x="1" y="53566"/>
                  </a:lnTo>
                  <a:cubicBezTo>
                    <a:pt x="1" y="68632"/>
                    <a:pt x="12213" y="80844"/>
                    <a:pt x="27278" y="80844"/>
                  </a:cubicBezTo>
                  <a:lnTo>
                    <a:pt x="48241" y="80844"/>
                  </a:lnTo>
                  <a:lnTo>
                    <a:pt x="67453" y="94540"/>
                  </a:lnTo>
                  <a:lnTo>
                    <a:pt x="86665" y="80844"/>
                  </a:lnTo>
                  <a:lnTo>
                    <a:pt x="108237" y="80844"/>
                  </a:lnTo>
                  <a:cubicBezTo>
                    <a:pt x="123264" y="80844"/>
                    <a:pt x="135476" y="68632"/>
                    <a:pt x="135476" y="53566"/>
                  </a:cubicBezTo>
                  <a:lnTo>
                    <a:pt x="135476" y="27278"/>
                  </a:lnTo>
                  <a:cubicBezTo>
                    <a:pt x="135476" y="12212"/>
                    <a:pt x="123264" y="0"/>
                    <a:pt x="108237" y="0"/>
                  </a:cubicBezTo>
                  <a:close/>
                </a:path>
              </a:pathLst>
            </a:custGeom>
            <a:solidFill>
              <a:srgbClr val="009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94"/>
            <p:cNvSpPr/>
            <p:nvPr/>
          </p:nvSpPr>
          <p:spPr>
            <a:xfrm>
              <a:off x="1411882" y="3974307"/>
              <a:ext cx="287540" cy="208925"/>
            </a:xfrm>
            <a:custGeom>
              <a:rect b="b" l="l" r="r" t="t"/>
              <a:pathLst>
                <a:path extrusionOk="0" h="40746" w="56078">
                  <a:moveTo>
                    <a:pt x="15789" y="0"/>
                  </a:moveTo>
                  <a:cubicBezTo>
                    <a:pt x="10957" y="0"/>
                    <a:pt x="7115" y="1598"/>
                    <a:pt x="4261" y="4756"/>
                  </a:cubicBezTo>
                  <a:cubicBezTo>
                    <a:pt x="1408" y="7876"/>
                    <a:pt x="0" y="12175"/>
                    <a:pt x="0" y="17615"/>
                  </a:cubicBezTo>
                  <a:lnTo>
                    <a:pt x="0" y="40746"/>
                  </a:lnTo>
                  <a:lnTo>
                    <a:pt x="7115" y="40746"/>
                  </a:lnTo>
                  <a:lnTo>
                    <a:pt x="7115" y="16283"/>
                  </a:lnTo>
                  <a:cubicBezTo>
                    <a:pt x="7115" y="13468"/>
                    <a:pt x="7914" y="11223"/>
                    <a:pt x="9511" y="9511"/>
                  </a:cubicBezTo>
                  <a:cubicBezTo>
                    <a:pt x="11039" y="7835"/>
                    <a:pt x="13113" y="6961"/>
                    <a:pt x="15627" y="6961"/>
                  </a:cubicBezTo>
                  <a:cubicBezTo>
                    <a:pt x="15681" y="6961"/>
                    <a:pt x="15735" y="6962"/>
                    <a:pt x="15789" y="6962"/>
                  </a:cubicBezTo>
                  <a:cubicBezTo>
                    <a:pt x="15916" y="6956"/>
                    <a:pt x="16043" y="6953"/>
                    <a:pt x="16170" y="6953"/>
                  </a:cubicBezTo>
                  <a:cubicBezTo>
                    <a:pt x="18396" y="6953"/>
                    <a:pt x="20556" y="7892"/>
                    <a:pt x="22104" y="9511"/>
                  </a:cubicBezTo>
                  <a:cubicBezTo>
                    <a:pt x="23740" y="11223"/>
                    <a:pt x="24539" y="13468"/>
                    <a:pt x="24539" y="16283"/>
                  </a:cubicBezTo>
                  <a:lnTo>
                    <a:pt x="24539" y="40746"/>
                  </a:lnTo>
                  <a:lnTo>
                    <a:pt x="31653" y="40746"/>
                  </a:lnTo>
                  <a:lnTo>
                    <a:pt x="31653" y="16283"/>
                  </a:lnTo>
                  <a:cubicBezTo>
                    <a:pt x="31653" y="13468"/>
                    <a:pt x="32452" y="11223"/>
                    <a:pt x="34050" y="9511"/>
                  </a:cubicBezTo>
                  <a:cubicBezTo>
                    <a:pt x="35781" y="7799"/>
                    <a:pt x="38045" y="6943"/>
                    <a:pt x="40313" y="6943"/>
                  </a:cubicBezTo>
                  <a:cubicBezTo>
                    <a:pt x="42581" y="6943"/>
                    <a:pt x="44854" y="7799"/>
                    <a:pt x="46605" y="9511"/>
                  </a:cubicBezTo>
                  <a:cubicBezTo>
                    <a:pt x="48202" y="11223"/>
                    <a:pt x="49001" y="13468"/>
                    <a:pt x="49001" y="16283"/>
                  </a:cubicBezTo>
                  <a:lnTo>
                    <a:pt x="49001" y="40746"/>
                  </a:lnTo>
                  <a:lnTo>
                    <a:pt x="56078" y="40746"/>
                  </a:lnTo>
                  <a:lnTo>
                    <a:pt x="56078" y="17615"/>
                  </a:lnTo>
                  <a:cubicBezTo>
                    <a:pt x="56078" y="12213"/>
                    <a:pt x="54670" y="7952"/>
                    <a:pt x="51779" y="4756"/>
                  </a:cubicBezTo>
                  <a:cubicBezTo>
                    <a:pt x="48925" y="1598"/>
                    <a:pt x="45121" y="0"/>
                    <a:pt x="40327" y="0"/>
                  </a:cubicBezTo>
                  <a:cubicBezTo>
                    <a:pt x="37968" y="0"/>
                    <a:pt x="35648" y="533"/>
                    <a:pt x="33517" y="1560"/>
                  </a:cubicBezTo>
                  <a:cubicBezTo>
                    <a:pt x="31387" y="2663"/>
                    <a:pt x="29485" y="4223"/>
                    <a:pt x="28039" y="6164"/>
                  </a:cubicBezTo>
                  <a:cubicBezTo>
                    <a:pt x="26631" y="4223"/>
                    <a:pt x="24767" y="2663"/>
                    <a:pt x="22637" y="1598"/>
                  </a:cubicBezTo>
                  <a:cubicBezTo>
                    <a:pt x="20506" y="533"/>
                    <a:pt x="18147" y="0"/>
                    <a:pt x="15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94"/>
            <p:cNvSpPr/>
            <p:nvPr/>
          </p:nvSpPr>
          <p:spPr>
            <a:xfrm>
              <a:off x="1697273" y="3974092"/>
              <a:ext cx="218678" cy="213237"/>
            </a:xfrm>
            <a:custGeom>
              <a:rect b="b" l="l" r="r" t="t"/>
              <a:pathLst>
                <a:path extrusionOk="0" h="41587" w="42648">
                  <a:moveTo>
                    <a:pt x="22971" y="1"/>
                  </a:moveTo>
                  <a:cubicBezTo>
                    <a:pt x="22847" y="1"/>
                    <a:pt x="22723" y="2"/>
                    <a:pt x="22598" y="4"/>
                  </a:cubicBezTo>
                  <a:cubicBezTo>
                    <a:pt x="22552" y="4"/>
                    <a:pt x="22507" y="4"/>
                    <a:pt x="22461" y="4"/>
                  </a:cubicBezTo>
                  <a:cubicBezTo>
                    <a:pt x="17108" y="4"/>
                    <a:pt x="11990" y="2206"/>
                    <a:pt x="8256" y="6091"/>
                  </a:cubicBezTo>
                  <a:cubicBezTo>
                    <a:pt x="6391" y="8032"/>
                    <a:pt x="4870" y="10314"/>
                    <a:pt x="3881" y="12825"/>
                  </a:cubicBezTo>
                  <a:cubicBezTo>
                    <a:pt x="0" y="22374"/>
                    <a:pt x="3614" y="33369"/>
                    <a:pt x="12441" y="38771"/>
                  </a:cubicBezTo>
                  <a:cubicBezTo>
                    <a:pt x="13924" y="39684"/>
                    <a:pt x="15560" y="40407"/>
                    <a:pt x="17310" y="40864"/>
                  </a:cubicBezTo>
                  <a:cubicBezTo>
                    <a:pt x="18984" y="41320"/>
                    <a:pt x="20772" y="41587"/>
                    <a:pt x="22522" y="41587"/>
                  </a:cubicBezTo>
                  <a:cubicBezTo>
                    <a:pt x="27696" y="41587"/>
                    <a:pt x="32109" y="39913"/>
                    <a:pt x="35724" y="36603"/>
                  </a:cubicBezTo>
                  <a:cubicBezTo>
                    <a:pt x="39338" y="33293"/>
                    <a:pt x="41658" y="28804"/>
                    <a:pt x="42648" y="23097"/>
                  </a:cubicBezTo>
                  <a:lnTo>
                    <a:pt x="35343" y="21994"/>
                  </a:lnTo>
                  <a:cubicBezTo>
                    <a:pt x="34810" y="25874"/>
                    <a:pt x="33365" y="28956"/>
                    <a:pt x="31082" y="31201"/>
                  </a:cubicBezTo>
                  <a:cubicBezTo>
                    <a:pt x="28692" y="33464"/>
                    <a:pt x="25639" y="34581"/>
                    <a:pt x="22595" y="34581"/>
                  </a:cubicBezTo>
                  <a:cubicBezTo>
                    <a:pt x="19242" y="34581"/>
                    <a:pt x="15900" y="33226"/>
                    <a:pt x="13468" y="30554"/>
                  </a:cubicBezTo>
                  <a:cubicBezTo>
                    <a:pt x="10995" y="27891"/>
                    <a:pt x="9777" y="24581"/>
                    <a:pt x="9777" y="20624"/>
                  </a:cubicBezTo>
                  <a:cubicBezTo>
                    <a:pt x="9777" y="16706"/>
                    <a:pt x="10995" y="13396"/>
                    <a:pt x="13468" y="10733"/>
                  </a:cubicBezTo>
                  <a:cubicBezTo>
                    <a:pt x="15721" y="8141"/>
                    <a:pt x="18975" y="6699"/>
                    <a:pt x="22389" y="6699"/>
                  </a:cubicBezTo>
                  <a:cubicBezTo>
                    <a:pt x="22433" y="6699"/>
                    <a:pt x="22478" y="6700"/>
                    <a:pt x="22522" y="6700"/>
                  </a:cubicBezTo>
                  <a:cubicBezTo>
                    <a:pt x="24196" y="6700"/>
                    <a:pt x="25870" y="7043"/>
                    <a:pt x="27392" y="7727"/>
                  </a:cubicBezTo>
                  <a:cubicBezTo>
                    <a:pt x="28952" y="8412"/>
                    <a:pt x="30321" y="9439"/>
                    <a:pt x="31425" y="10733"/>
                  </a:cubicBezTo>
                  <a:lnTo>
                    <a:pt x="12022" y="21575"/>
                  </a:lnTo>
                  <a:lnTo>
                    <a:pt x="15028" y="27016"/>
                  </a:lnTo>
                  <a:lnTo>
                    <a:pt x="41240" y="12483"/>
                  </a:lnTo>
                  <a:cubicBezTo>
                    <a:pt x="39224" y="8412"/>
                    <a:pt x="36637" y="5292"/>
                    <a:pt x="33479" y="3162"/>
                  </a:cubicBezTo>
                  <a:cubicBezTo>
                    <a:pt x="30350" y="1100"/>
                    <a:pt x="26686" y="1"/>
                    <a:pt x="22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94"/>
          <p:cNvSpPr/>
          <p:nvPr/>
        </p:nvSpPr>
        <p:spPr>
          <a:xfrm rot="5400000">
            <a:off x="95100" y="389925"/>
            <a:ext cx="283800" cy="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94"/>
          <p:cNvSpPr txBox="1"/>
          <p:nvPr>
            <p:ph type="title"/>
          </p:nvPr>
        </p:nvSpPr>
        <p:spPr>
          <a:xfrm>
            <a:off x="395300" y="157175"/>
            <a:ext cx="8094600" cy="480900"/>
          </a:xfrm>
          <a:prstGeom prst="rect">
            <a:avLst/>
          </a:prstGeom>
        </p:spPr>
        <p:txBody>
          <a:bodyPr anchorCtr="0" anchor="t" bIns="91425" lIns="0" spcFirstLastPara="1" rIns="91425" wrap="square" tIns="128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41">
          <p15:clr>
            <a:srgbClr val="FA7B17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- simple title &amp; text - circle bullets">
  <p:cSld name="1_white background, blue footer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95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95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95"/>
          <p:cNvSpPr txBox="1"/>
          <p:nvPr>
            <p:ph idx="1" type="body"/>
          </p:nvPr>
        </p:nvSpPr>
        <p:spPr>
          <a:xfrm>
            <a:off x="305991" y="850709"/>
            <a:ext cx="87147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D69E3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4A3E8"/>
              </a:buClr>
              <a:buSzPts val="1400"/>
              <a:buFont typeface="Calibri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9D0EC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CE6EE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69E3"/>
              </a:buClr>
              <a:buSzPts val="1200"/>
              <a:buFont typeface="Calibri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95"/>
          <p:cNvSpPr/>
          <p:nvPr/>
        </p:nvSpPr>
        <p:spPr>
          <a:xfrm>
            <a:off x="0" y="4613148"/>
            <a:ext cx="9144000" cy="530400"/>
          </a:xfrm>
          <a:prstGeom prst="rect">
            <a:avLst/>
          </a:prstGeom>
          <a:solidFill>
            <a:srgbClr val="1921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95"/>
          <p:cNvSpPr txBox="1"/>
          <p:nvPr/>
        </p:nvSpPr>
        <p:spPr>
          <a:xfrm>
            <a:off x="696315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6" name="Google Shape;86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3727" y="4803075"/>
            <a:ext cx="608575" cy="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95"/>
          <p:cNvSpPr txBox="1"/>
          <p:nvPr/>
        </p:nvSpPr>
        <p:spPr>
          <a:xfrm>
            <a:off x="773450" y="4757400"/>
            <a:ext cx="2025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95"/>
          <p:cNvSpPr txBox="1"/>
          <p:nvPr/>
        </p:nvSpPr>
        <p:spPr>
          <a:xfrm>
            <a:off x="7578200" y="4808675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8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8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hin footer 2">
  <p:cSld name="11 - thin footer 2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96"/>
          <p:cNvSpPr/>
          <p:nvPr/>
        </p:nvSpPr>
        <p:spPr>
          <a:xfrm>
            <a:off x="0" y="4909500"/>
            <a:ext cx="9144000" cy="234000"/>
          </a:xfrm>
          <a:prstGeom prst="rect">
            <a:avLst/>
          </a:prstGeom>
          <a:solidFill>
            <a:srgbClr val="19214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96"/>
          <p:cNvSpPr txBox="1"/>
          <p:nvPr/>
        </p:nvSpPr>
        <p:spPr>
          <a:xfrm>
            <a:off x="6963155" y="4881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975" y="4966972"/>
            <a:ext cx="368700" cy="122808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96"/>
          <p:cNvSpPr txBox="1"/>
          <p:nvPr/>
        </p:nvSpPr>
        <p:spPr>
          <a:xfrm>
            <a:off x="496056" y="4936823"/>
            <a:ext cx="1341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p96"/>
          <p:cNvSpPr txBox="1"/>
          <p:nvPr/>
        </p:nvSpPr>
        <p:spPr>
          <a:xfrm>
            <a:off x="7578200" y="4923107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AC3"/>
              </a:buClr>
              <a:buSzPts val="700"/>
              <a:buFont typeface="Calibri"/>
              <a:buNone/>
            </a:pPr>
            <a:r>
              <a:rPr b="0" i="0" lang="en" sz="700" u="none" cap="none" strike="noStrike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700" u="none" cap="none" strike="noStrike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- simple title &amp; text - circle bullets 9 1 1">
  <p:cSld name="1_white background, blue footer_8_1_1_4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7"/>
          <p:cNvSpPr/>
          <p:nvPr/>
        </p:nvSpPr>
        <p:spPr>
          <a:xfrm>
            <a:off x="275" y="150"/>
            <a:ext cx="9144000" cy="51435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97"/>
          <p:cNvSpPr txBox="1"/>
          <p:nvPr>
            <p:ph type="title"/>
          </p:nvPr>
        </p:nvSpPr>
        <p:spPr>
          <a:xfrm>
            <a:off x="342862" y="21003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Poppins"/>
              <a:buNone/>
              <a:defRPr b="1" i="0" sz="22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8" name="Google Shape;878;p97"/>
          <p:cNvSpPr txBox="1"/>
          <p:nvPr>
            <p:ph idx="1" type="body"/>
          </p:nvPr>
        </p:nvSpPr>
        <p:spPr>
          <a:xfrm>
            <a:off x="305991" y="850709"/>
            <a:ext cx="8714700" cy="3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5D69E3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1pPr>
            <a:lvl2pPr indent="-317500" lvl="1" marL="9144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4A3E8"/>
              </a:buClr>
              <a:buSzPts val="1400"/>
              <a:buChar char="•"/>
              <a:defRPr i="0" sz="1100" u="none" cap="none" strike="noStrike">
                <a:solidFill>
                  <a:schemeClr val="dk1"/>
                </a:solidFill>
              </a:defRPr>
            </a:lvl2pPr>
            <a:lvl3pPr indent="-304800" lvl="2" marL="13716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9D0EC"/>
              </a:buClr>
              <a:buSzPts val="1200"/>
              <a:buChar char="•"/>
              <a:defRPr i="0" sz="900" u="none" cap="none" strike="noStrike">
                <a:solidFill>
                  <a:schemeClr val="dk1"/>
                </a:solidFill>
              </a:defRPr>
            </a:lvl3pPr>
            <a:lvl4pPr indent="-304800" lvl="3" marL="18288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6CE6EE"/>
              </a:buClr>
              <a:buSzPts val="1200"/>
              <a:buChar char="•"/>
              <a:defRPr i="0" sz="900" u="none" cap="none" strike="noStrike">
                <a:solidFill>
                  <a:schemeClr val="dk1"/>
                </a:solidFill>
              </a:defRPr>
            </a:lvl4pPr>
            <a:lvl5pPr indent="-304800" lvl="4" marL="2286000" marR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D69E3"/>
              </a:buClr>
              <a:buSzPts val="1200"/>
              <a:buChar char="•"/>
              <a:defRPr i="0" sz="900" u="none" cap="none" strike="noStrike">
                <a:solidFill>
                  <a:schemeClr val="dk1"/>
                </a:solidFill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9" name="Google Shape;879;p97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97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© </a:t>
            </a:r>
            <a:r>
              <a:rPr lang="en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Rights Reserved 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81" name="Google Shape;881;p97"/>
          <p:cNvGrpSpPr/>
          <p:nvPr/>
        </p:nvGrpSpPr>
        <p:grpSpPr>
          <a:xfrm>
            <a:off x="8636378" y="72829"/>
            <a:ext cx="413599" cy="137185"/>
            <a:chOff x="549667" y="3871116"/>
            <a:chExt cx="1461481" cy="484754"/>
          </a:xfrm>
        </p:grpSpPr>
        <p:sp>
          <p:nvSpPr>
            <p:cNvPr id="882" name="Google Shape;882;p97"/>
            <p:cNvSpPr/>
            <p:nvPr/>
          </p:nvSpPr>
          <p:spPr>
            <a:xfrm>
              <a:off x="549667" y="3982696"/>
              <a:ext cx="287735" cy="208730"/>
            </a:xfrm>
            <a:custGeom>
              <a:rect b="b" l="l" r="r" t="t"/>
              <a:pathLst>
                <a:path extrusionOk="0" h="40708" w="56116">
                  <a:moveTo>
                    <a:pt x="0" y="0"/>
                  </a:moveTo>
                  <a:lnTo>
                    <a:pt x="0" y="23093"/>
                  </a:lnTo>
                  <a:cubicBezTo>
                    <a:pt x="0" y="28495"/>
                    <a:pt x="1408" y="32756"/>
                    <a:pt x="4299" y="35952"/>
                  </a:cubicBezTo>
                  <a:cubicBezTo>
                    <a:pt x="7152" y="39110"/>
                    <a:pt x="10995" y="40708"/>
                    <a:pt x="15788" y="40708"/>
                  </a:cubicBezTo>
                  <a:cubicBezTo>
                    <a:pt x="18147" y="40708"/>
                    <a:pt x="20468" y="40175"/>
                    <a:pt x="22560" y="39148"/>
                  </a:cubicBezTo>
                  <a:cubicBezTo>
                    <a:pt x="24729" y="38044"/>
                    <a:pt x="26593" y="36485"/>
                    <a:pt x="28077" y="34544"/>
                  </a:cubicBezTo>
                  <a:cubicBezTo>
                    <a:pt x="29484" y="36485"/>
                    <a:pt x="31310" y="38044"/>
                    <a:pt x="33441" y="39110"/>
                  </a:cubicBezTo>
                  <a:cubicBezTo>
                    <a:pt x="35609" y="40175"/>
                    <a:pt x="37968" y="40708"/>
                    <a:pt x="40365" y="40708"/>
                  </a:cubicBezTo>
                  <a:cubicBezTo>
                    <a:pt x="45158" y="40708"/>
                    <a:pt x="49001" y="39110"/>
                    <a:pt x="51854" y="35990"/>
                  </a:cubicBezTo>
                  <a:cubicBezTo>
                    <a:pt x="54708" y="32832"/>
                    <a:pt x="56115" y="28533"/>
                    <a:pt x="56115" y="23093"/>
                  </a:cubicBezTo>
                  <a:lnTo>
                    <a:pt x="56115" y="0"/>
                  </a:lnTo>
                  <a:lnTo>
                    <a:pt x="49039" y="0"/>
                  </a:lnTo>
                  <a:lnTo>
                    <a:pt x="49039" y="24349"/>
                  </a:lnTo>
                  <a:cubicBezTo>
                    <a:pt x="49039" y="27164"/>
                    <a:pt x="48202" y="29408"/>
                    <a:pt x="46604" y="31158"/>
                  </a:cubicBezTo>
                  <a:cubicBezTo>
                    <a:pt x="45066" y="32843"/>
                    <a:pt x="42857" y="33788"/>
                    <a:pt x="40590" y="33788"/>
                  </a:cubicBezTo>
                  <a:cubicBezTo>
                    <a:pt x="40502" y="33788"/>
                    <a:pt x="40415" y="33786"/>
                    <a:pt x="40327" y="33784"/>
                  </a:cubicBezTo>
                  <a:cubicBezTo>
                    <a:pt x="37702" y="33784"/>
                    <a:pt x="35609" y="32909"/>
                    <a:pt x="34050" y="31197"/>
                  </a:cubicBezTo>
                  <a:cubicBezTo>
                    <a:pt x="32452" y="29485"/>
                    <a:pt x="31653" y="27202"/>
                    <a:pt x="31653" y="24387"/>
                  </a:cubicBezTo>
                  <a:lnTo>
                    <a:pt x="31653" y="0"/>
                  </a:lnTo>
                  <a:lnTo>
                    <a:pt x="24577" y="0"/>
                  </a:lnTo>
                  <a:lnTo>
                    <a:pt x="24577" y="24387"/>
                  </a:lnTo>
                  <a:cubicBezTo>
                    <a:pt x="24577" y="27164"/>
                    <a:pt x="23740" y="29446"/>
                    <a:pt x="22104" y="31158"/>
                  </a:cubicBezTo>
                  <a:cubicBezTo>
                    <a:pt x="20565" y="32843"/>
                    <a:pt x="18357" y="33788"/>
                    <a:pt x="16055" y="33788"/>
                  </a:cubicBezTo>
                  <a:cubicBezTo>
                    <a:pt x="15967" y="33788"/>
                    <a:pt x="15877" y="33786"/>
                    <a:pt x="15788" y="33784"/>
                  </a:cubicBezTo>
                  <a:cubicBezTo>
                    <a:pt x="13201" y="33784"/>
                    <a:pt x="11109" y="32909"/>
                    <a:pt x="9511" y="31197"/>
                  </a:cubicBezTo>
                  <a:cubicBezTo>
                    <a:pt x="7913" y="29485"/>
                    <a:pt x="7152" y="27202"/>
                    <a:pt x="7152" y="24387"/>
                  </a:cubicBezTo>
                  <a:lnTo>
                    <a:pt x="7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7"/>
            <p:cNvSpPr/>
            <p:nvPr/>
          </p:nvSpPr>
          <p:spPr>
            <a:xfrm>
              <a:off x="847149" y="3978984"/>
              <a:ext cx="206197" cy="212053"/>
            </a:xfrm>
            <a:custGeom>
              <a:rect b="b" l="l" r="r" t="t"/>
              <a:pathLst>
                <a:path extrusionOk="0" h="41356" w="40214">
                  <a:moveTo>
                    <a:pt x="20293" y="0"/>
                  </a:moveTo>
                  <a:cubicBezTo>
                    <a:pt x="20225" y="0"/>
                    <a:pt x="20156" y="1"/>
                    <a:pt x="20088" y="1"/>
                  </a:cubicBezTo>
                  <a:cubicBezTo>
                    <a:pt x="14267" y="1"/>
                    <a:pt x="9473" y="1942"/>
                    <a:pt x="5707" y="5822"/>
                  </a:cubicBezTo>
                  <a:cubicBezTo>
                    <a:pt x="1941" y="9741"/>
                    <a:pt x="38" y="14686"/>
                    <a:pt x="38" y="20659"/>
                  </a:cubicBezTo>
                  <a:cubicBezTo>
                    <a:pt x="0" y="24121"/>
                    <a:pt x="799" y="27507"/>
                    <a:pt x="2321" y="30589"/>
                  </a:cubicBezTo>
                  <a:cubicBezTo>
                    <a:pt x="3881" y="33594"/>
                    <a:pt x="6126" y="36143"/>
                    <a:pt x="8941" y="38008"/>
                  </a:cubicBezTo>
                  <a:cubicBezTo>
                    <a:pt x="10501" y="39111"/>
                    <a:pt x="12213" y="39948"/>
                    <a:pt x="14039" y="40480"/>
                  </a:cubicBezTo>
                  <a:cubicBezTo>
                    <a:pt x="15865" y="41051"/>
                    <a:pt x="17767" y="41355"/>
                    <a:pt x="19707" y="41355"/>
                  </a:cubicBezTo>
                  <a:cubicBezTo>
                    <a:pt x="21610" y="41355"/>
                    <a:pt x="23512" y="41165"/>
                    <a:pt x="25376" y="40709"/>
                  </a:cubicBezTo>
                  <a:cubicBezTo>
                    <a:pt x="27164" y="40252"/>
                    <a:pt x="28914" y="39567"/>
                    <a:pt x="30512" y="38616"/>
                  </a:cubicBezTo>
                  <a:lnTo>
                    <a:pt x="30512" y="30931"/>
                  </a:lnTo>
                  <a:cubicBezTo>
                    <a:pt x="29028" y="32111"/>
                    <a:pt x="27354" y="33024"/>
                    <a:pt x="25566" y="33709"/>
                  </a:cubicBezTo>
                  <a:cubicBezTo>
                    <a:pt x="23968" y="34317"/>
                    <a:pt x="22218" y="34622"/>
                    <a:pt x="20506" y="34622"/>
                  </a:cubicBezTo>
                  <a:cubicBezTo>
                    <a:pt x="16664" y="34584"/>
                    <a:pt x="13544" y="33290"/>
                    <a:pt x="11071" y="30627"/>
                  </a:cubicBezTo>
                  <a:cubicBezTo>
                    <a:pt x="8598" y="28002"/>
                    <a:pt x="7343" y="24616"/>
                    <a:pt x="7343" y="20469"/>
                  </a:cubicBezTo>
                  <a:cubicBezTo>
                    <a:pt x="7343" y="16437"/>
                    <a:pt x="8560" y="13127"/>
                    <a:pt x="10957" y="10578"/>
                  </a:cubicBezTo>
                  <a:cubicBezTo>
                    <a:pt x="13354" y="7991"/>
                    <a:pt x="16436" y="6697"/>
                    <a:pt x="20164" y="6697"/>
                  </a:cubicBezTo>
                  <a:cubicBezTo>
                    <a:pt x="23968" y="6697"/>
                    <a:pt x="27012" y="7991"/>
                    <a:pt x="29371" y="10616"/>
                  </a:cubicBezTo>
                  <a:cubicBezTo>
                    <a:pt x="31767" y="13203"/>
                    <a:pt x="32947" y="16589"/>
                    <a:pt x="32947" y="20774"/>
                  </a:cubicBezTo>
                  <a:lnTo>
                    <a:pt x="32947" y="40709"/>
                  </a:lnTo>
                  <a:lnTo>
                    <a:pt x="40137" y="40671"/>
                  </a:lnTo>
                  <a:lnTo>
                    <a:pt x="40137" y="23893"/>
                  </a:lnTo>
                  <a:cubicBezTo>
                    <a:pt x="40213" y="21192"/>
                    <a:pt x="40023" y="18491"/>
                    <a:pt x="39642" y="15828"/>
                  </a:cubicBezTo>
                  <a:cubicBezTo>
                    <a:pt x="39300" y="14078"/>
                    <a:pt x="38729" y="12404"/>
                    <a:pt x="37930" y="10844"/>
                  </a:cubicBezTo>
                  <a:cubicBezTo>
                    <a:pt x="36295" y="7534"/>
                    <a:pt x="33746" y="4757"/>
                    <a:pt x="30588" y="2893"/>
                  </a:cubicBezTo>
                  <a:cubicBezTo>
                    <a:pt x="27489" y="988"/>
                    <a:pt x="23913" y="0"/>
                    <a:pt x="20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7"/>
            <p:cNvSpPr/>
            <p:nvPr/>
          </p:nvSpPr>
          <p:spPr>
            <a:xfrm>
              <a:off x="1074405" y="3888473"/>
              <a:ext cx="36682" cy="299246"/>
            </a:xfrm>
            <a:custGeom>
              <a:rect b="b" l="l" r="r" t="t"/>
              <a:pathLst>
                <a:path extrusionOk="0" h="58361" w="7154">
                  <a:moveTo>
                    <a:pt x="1" y="1"/>
                  </a:moveTo>
                  <a:lnTo>
                    <a:pt x="1" y="58361"/>
                  </a:lnTo>
                  <a:lnTo>
                    <a:pt x="7153" y="58361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7"/>
            <p:cNvSpPr/>
            <p:nvPr/>
          </p:nvSpPr>
          <p:spPr>
            <a:xfrm>
              <a:off x="1136048" y="3888473"/>
              <a:ext cx="168941" cy="299246"/>
            </a:xfrm>
            <a:custGeom>
              <a:rect b="b" l="l" r="r" t="t"/>
              <a:pathLst>
                <a:path extrusionOk="0" h="58361" w="32948">
                  <a:moveTo>
                    <a:pt x="1" y="1"/>
                  </a:moveTo>
                  <a:lnTo>
                    <a:pt x="1" y="58361"/>
                  </a:lnTo>
                  <a:lnTo>
                    <a:pt x="7153" y="58361"/>
                  </a:lnTo>
                  <a:lnTo>
                    <a:pt x="7153" y="39909"/>
                  </a:lnTo>
                  <a:lnTo>
                    <a:pt x="15675" y="39909"/>
                  </a:lnTo>
                  <a:cubicBezTo>
                    <a:pt x="18414" y="39909"/>
                    <a:pt x="20393" y="40556"/>
                    <a:pt x="21686" y="41888"/>
                  </a:cubicBezTo>
                  <a:cubicBezTo>
                    <a:pt x="22942" y="43257"/>
                    <a:pt x="23588" y="45388"/>
                    <a:pt x="23588" y="48241"/>
                  </a:cubicBezTo>
                  <a:lnTo>
                    <a:pt x="23588" y="58361"/>
                  </a:lnTo>
                  <a:lnTo>
                    <a:pt x="30779" y="58361"/>
                  </a:lnTo>
                  <a:lnTo>
                    <a:pt x="30779" y="47366"/>
                  </a:lnTo>
                  <a:cubicBezTo>
                    <a:pt x="30779" y="43562"/>
                    <a:pt x="30018" y="40594"/>
                    <a:pt x="28458" y="38540"/>
                  </a:cubicBezTo>
                  <a:cubicBezTo>
                    <a:pt x="26898" y="36447"/>
                    <a:pt x="24463" y="35116"/>
                    <a:pt x="21191" y="34469"/>
                  </a:cubicBezTo>
                  <a:cubicBezTo>
                    <a:pt x="22257" y="33860"/>
                    <a:pt x="23208" y="33061"/>
                    <a:pt x="24045" y="32110"/>
                  </a:cubicBezTo>
                  <a:cubicBezTo>
                    <a:pt x="25186" y="30779"/>
                    <a:pt x="26213" y="29371"/>
                    <a:pt x="27088" y="27887"/>
                  </a:cubicBezTo>
                  <a:lnTo>
                    <a:pt x="32947" y="18376"/>
                  </a:lnTo>
                  <a:lnTo>
                    <a:pt x="24615" y="18376"/>
                  </a:lnTo>
                  <a:lnTo>
                    <a:pt x="19518" y="26632"/>
                  </a:lnTo>
                  <a:cubicBezTo>
                    <a:pt x="17996" y="29105"/>
                    <a:pt x="16626" y="30779"/>
                    <a:pt x="15333" y="31616"/>
                  </a:cubicBezTo>
                  <a:cubicBezTo>
                    <a:pt x="13928" y="32458"/>
                    <a:pt x="12361" y="32880"/>
                    <a:pt x="10752" y="32880"/>
                  </a:cubicBezTo>
                  <a:cubicBezTo>
                    <a:pt x="10618" y="32880"/>
                    <a:pt x="10484" y="32877"/>
                    <a:pt x="10349" y="32871"/>
                  </a:cubicBezTo>
                  <a:lnTo>
                    <a:pt x="7153" y="32871"/>
                  </a:lnTo>
                  <a:lnTo>
                    <a:pt x="7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7"/>
            <p:cNvSpPr/>
            <p:nvPr/>
          </p:nvSpPr>
          <p:spPr>
            <a:xfrm>
              <a:off x="1316490" y="3871116"/>
              <a:ext cx="694658" cy="484754"/>
            </a:xfrm>
            <a:custGeom>
              <a:rect b="b" l="l" r="r" t="t"/>
              <a:pathLst>
                <a:path extrusionOk="0" h="94540" w="135477">
                  <a:moveTo>
                    <a:pt x="108237" y="0"/>
                  </a:moveTo>
                  <a:lnTo>
                    <a:pt x="27278" y="0"/>
                  </a:lnTo>
                  <a:cubicBezTo>
                    <a:pt x="12213" y="0"/>
                    <a:pt x="1" y="12212"/>
                    <a:pt x="1" y="27278"/>
                  </a:cubicBezTo>
                  <a:lnTo>
                    <a:pt x="1" y="53566"/>
                  </a:lnTo>
                  <a:cubicBezTo>
                    <a:pt x="1" y="68632"/>
                    <a:pt x="12213" y="80844"/>
                    <a:pt x="27278" y="80844"/>
                  </a:cubicBezTo>
                  <a:lnTo>
                    <a:pt x="48241" y="80844"/>
                  </a:lnTo>
                  <a:lnTo>
                    <a:pt x="67453" y="94540"/>
                  </a:lnTo>
                  <a:lnTo>
                    <a:pt x="86665" y="80844"/>
                  </a:lnTo>
                  <a:lnTo>
                    <a:pt x="108237" y="80844"/>
                  </a:lnTo>
                  <a:cubicBezTo>
                    <a:pt x="123264" y="80844"/>
                    <a:pt x="135476" y="68632"/>
                    <a:pt x="135476" y="53566"/>
                  </a:cubicBezTo>
                  <a:lnTo>
                    <a:pt x="135476" y="27278"/>
                  </a:lnTo>
                  <a:cubicBezTo>
                    <a:pt x="135476" y="12212"/>
                    <a:pt x="123264" y="0"/>
                    <a:pt x="108237" y="0"/>
                  </a:cubicBezTo>
                  <a:close/>
                </a:path>
              </a:pathLst>
            </a:custGeom>
            <a:solidFill>
              <a:srgbClr val="009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7"/>
            <p:cNvSpPr/>
            <p:nvPr/>
          </p:nvSpPr>
          <p:spPr>
            <a:xfrm>
              <a:off x="1411882" y="3974307"/>
              <a:ext cx="287540" cy="208925"/>
            </a:xfrm>
            <a:custGeom>
              <a:rect b="b" l="l" r="r" t="t"/>
              <a:pathLst>
                <a:path extrusionOk="0" h="40746" w="56078">
                  <a:moveTo>
                    <a:pt x="15789" y="0"/>
                  </a:moveTo>
                  <a:cubicBezTo>
                    <a:pt x="10957" y="0"/>
                    <a:pt x="7115" y="1598"/>
                    <a:pt x="4261" y="4756"/>
                  </a:cubicBezTo>
                  <a:cubicBezTo>
                    <a:pt x="1408" y="7876"/>
                    <a:pt x="0" y="12175"/>
                    <a:pt x="0" y="17615"/>
                  </a:cubicBezTo>
                  <a:lnTo>
                    <a:pt x="0" y="40746"/>
                  </a:lnTo>
                  <a:lnTo>
                    <a:pt x="7115" y="40746"/>
                  </a:lnTo>
                  <a:lnTo>
                    <a:pt x="7115" y="16283"/>
                  </a:lnTo>
                  <a:cubicBezTo>
                    <a:pt x="7115" y="13468"/>
                    <a:pt x="7914" y="11223"/>
                    <a:pt x="9511" y="9511"/>
                  </a:cubicBezTo>
                  <a:cubicBezTo>
                    <a:pt x="11039" y="7835"/>
                    <a:pt x="13113" y="6961"/>
                    <a:pt x="15627" y="6961"/>
                  </a:cubicBezTo>
                  <a:cubicBezTo>
                    <a:pt x="15681" y="6961"/>
                    <a:pt x="15735" y="6962"/>
                    <a:pt x="15789" y="6962"/>
                  </a:cubicBezTo>
                  <a:cubicBezTo>
                    <a:pt x="15916" y="6956"/>
                    <a:pt x="16043" y="6953"/>
                    <a:pt x="16170" y="6953"/>
                  </a:cubicBezTo>
                  <a:cubicBezTo>
                    <a:pt x="18396" y="6953"/>
                    <a:pt x="20556" y="7892"/>
                    <a:pt x="22104" y="9511"/>
                  </a:cubicBezTo>
                  <a:cubicBezTo>
                    <a:pt x="23740" y="11223"/>
                    <a:pt x="24539" y="13468"/>
                    <a:pt x="24539" y="16283"/>
                  </a:cubicBezTo>
                  <a:lnTo>
                    <a:pt x="24539" y="40746"/>
                  </a:lnTo>
                  <a:lnTo>
                    <a:pt x="31653" y="40746"/>
                  </a:lnTo>
                  <a:lnTo>
                    <a:pt x="31653" y="16283"/>
                  </a:lnTo>
                  <a:cubicBezTo>
                    <a:pt x="31653" y="13468"/>
                    <a:pt x="32452" y="11223"/>
                    <a:pt x="34050" y="9511"/>
                  </a:cubicBezTo>
                  <a:cubicBezTo>
                    <a:pt x="35781" y="7799"/>
                    <a:pt x="38045" y="6943"/>
                    <a:pt x="40313" y="6943"/>
                  </a:cubicBezTo>
                  <a:cubicBezTo>
                    <a:pt x="42581" y="6943"/>
                    <a:pt x="44854" y="7799"/>
                    <a:pt x="46605" y="9511"/>
                  </a:cubicBezTo>
                  <a:cubicBezTo>
                    <a:pt x="48202" y="11223"/>
                    <a:pt x="49001" y="13468"/>
                    <a:pt x="49001" y="16283"/>
                  </a:cubicBezTo>
                  <a:lnTo>
                    <a:pt x="49001" y="40746"/>
                  </a:lnTo>
                  <a:lnTo>
                    <a:pt x="56078" y="40746"/>
                  </a:lnTo>
                  <a:lnTo>
                    <a:pt x="56078" y="17615"/>
                  </a:lnTo>
                  <a:cubicBezTo>
                    <a:pt x="56078" y="12213"/>
                    <a:pt x="54670" y="7952"/>
                    <a:pt x="51779" y="4756"/>
                  </a:cubicBezTo>
                  <a:cubicBezTo>
                    <a:pt x="48925" y="1598"/>
                    <a:pt x="45121" y="0"/>
                    <a:pt x="40327" y="0"/>
                  </a:cubicBezTo>
                  <a:cubicBezTo>
                    <a:pt x="37968" y="0"/>
                    <a:pt x="35648" y="533"/>
                    <a:pt x="33517" y="1560"/>
                  </a:cubicBezTo>
                  <a:cubicBezTo>
                    <a:pt x="31387" y="2663"/>
                    <a:pt x="29485" y="4223"/>
                    <a:pt x="28039" y="6164"/>
                  </a:cubicBezTo>
                  <a:cubicBezTo>
                    <a:pt x="26631" y="4223"/>
                    <a:pt x="24767" y="2663"/>
                    <a:pt x="22637" y="1598"/>
                  </a:cubicBezTo>
                  <a:cubicBezTo>
                    <a:pt x="20506" y="533"/>
                    <a:pt x="18147" y="0"/>
                    <a:pt x="15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7"/>
            <p:cNvSpPr/>
            <p:nvPr/>
          </p:nvSpPr>
          <p:spPr>
            <a:xfrm>
              <a:off x="1697273" y="3974092"/>
              <a:ext cx="218678" cy="213237"/>
            </a:xfrm>
            <a:custGeom>
              <a:rect b="b" l="l" r="r" t="t"/>
              <a:pathLst>
                <a:path extrusionOk="0" h="41587" w="42648">
                  <a:moveTo>
                    <a:pt x="22971" y="1"/>
                  </a:moveTo>
                  <a:cubicBezTo>
                    <a:pt x="22847" y="1"/>
                    <a:pt x="22723" y="2"/>
                    <a:pt x="22598" y="4"/>
                  </a:cubicBezTo>
                  <a:cubicBezTo>
                    <a:pt x="22552" y="4"/>
                    <a:pt x="22507" y="4"/>
                    <a:pt x="22461" y="4"/>
                  </a:cubicBezTo>
                  <a:cubicBezTo>
                    <a:pt x="17108" y="4"/>
                    <a:pt x="11990" y="2206"/>
                    <a:pt x="8256" y="6091"/>
                  </a:cubicBezTo>
                  <a:cubicBezTo>
                    <a:pt x="6391" y="8032"/>
                    <a:pt x="4870" y="10314"/>
                    <a:pt x="3881" y="12825"/>
                  </a:cubicBezTo>
                  <a:cubicBezTo>
                    <a:pt x="0" y="22374"/>
                    <a:pt x="3614" y="33369"/>
                    <a:pt x="12441" y="38771"/>
                  </a:cubicBezTo>
                  <a:cubicBezTo>
                    <a:pt x="13924" y="39684"/>
                    <a:pt x="15560" y="40407"/>
                    <a:pt x="17310" y="40864"/>
                  </a:cubicBezTo>
                  <a:cubicBezTo>
                    <a:pt x="18984" y="41320"/>
                    <a:pt x="20772" y="41587"/>
                    <a:pt x="22522" y="41587"/>
                  </a:cubicBezTo>
                  <a:cubicBezTo>
                    <a:pt x="27696" y="41587"/>
                    <a:pt x="32109" y="39913"/>
                    <a:pt x="35724" y="36603"/>
                  </a:cubicBezTo>
                  <a:cubicBezTo>
                    <a:pt x="39338" y="33293"/>
                    <a:pt x="41658" y="28804"/>
                    <a:pt x="42648" y="23097"/>
                  </a:cubicBezTo>
                  <a:lnTo>
                    <a:pt x="35343" y="21994"/>
                  </a:lnTo>
                  <a:cubicBezTo>
                    <a:pt x="34810" y="25874"/>
                    <a:pt x="33365" y="28956"/>
                    <a:pt x="31082" y="31201"/>
                  </a:cubicBezTo>
                  <a:cubicBezTo>
                    <a:pt x="28692" y="33464"/>
                    <a:pt x="25639" y="34581"/>
                    <a:pt x="22595" y="34581"/>
                  </a:cubicBezTo>
                  <a:cubicBezTo>
                    <a:pt x="19242" y="34581"/>
                    <a:pt x="15900" y="33226"/>
                    <a:pt x="13468" y="30554"/>
                  </a:cubicBezTo>
                  <a:cubicBezTo>
                    <a:pt x="10995" y="27891"/>
                    <a:pt x="9777" y="24581"/>
                    <a:pt x="9777" y="20624"/>
                  </a:cubicBezTo>
                  <a:cubicBezTo>
                    <a:pt x="9777" y="16706"/>
                    <a:pt x="10995" y="13396"/>
                    <a:pt x="13468" y="10733"/>
                  </a:cubicBezTo>
                  <a:cubicBezTo>
                    <a:pt x="15721" y="8141"/>
                    <a:pt x="18975" y="6699"/>
                    <a:pt x="22389" y="6699"/>
                  </a:cubicBezTo>
                  <a:cubicBezTo>
                    <a:pt x="22433" y="6699"/>
                    <a:pt x="22478" y="6700"/>
                    <a:pt x="22522" y="6700"/>
                  </a:cubicBezTo>
                  <a:cubicBezTo>
                    <a:pt x="24196" y="6700"/>
                    <a:pt x="25870" y="7043"/>
                    <a:pt x="27392" y="7727"/>
                  </a:cubicBezTo>
                  <a:cubicBezTo>
                    <a:pt x="28952" y="8412"/>
                    <a:pt x="30321" y="9439"/>
                    <a:pt x="31425" y="10733"/>
                  </a:cubicBezTo>
                  <a:lnTo>
                    <a:pt x="12022" y="21575"/>
                  </a:lnTo>
                  <a:lnTo>
                    <a:pt x="15028" y="27016"/>
                  </a:lnTo>
                  <a:lnTo>
                    <a:pt x="41240" y="12483"/>
                  </a:lnTo>
                  <a:cubicBezTo>
                    <a:pt x="39224" y="8412"/>
                    <a:pt x="36637" y="5292"/>
                    <a:pt x="33479" y="3162"/>
                  </a:cubicBezTo>
                  <a:cubicBezTo>
                    <a:pt x="30350" y="1100"/>
                    <a:pt x="26686" y="1"/>
                    <a:pt x="22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97"/>
          <p:cNvSpPr/>
          <p:nvPr/>
        </p:nvSpPr>
        <p:spPr>
          <a:xfrm rot="5400000">
            <a:off x="95100" y="389925"/>
            <a:ext cx="283800" cy="390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2" name="Google Shape;892;p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3" name="Google Shape;893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4" name="Google Shape;894;p98"/>
          <p:cNvSpPr/>
          <p:nvPr/>
        </p:nvSpPr>
        <p:spPr>
          <a:xfrm>
            <a:off x="0" y="4843075"/>
            <a:ext cx="9144000" cy="300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98"/>
          <p:cNvSpPr txBox="1"/>
          <p:nvPr/>
        </p:nvSpPr>
        <p:spPr>
          <a:xfrm>
            <a:off x="8665725" y="4889905"/>
            <a:ext cx="3549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6" name="Google Shape;89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862" y="4933720"/>
            <a:ext cx="404675" cy="1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98"/>
          <p:cNvSpPr txBox="1"/>
          <p:nvPr/>
        </p:nvSpPr>
        <p:spPr>
          <a:xfrm>
            <a:off x="488124" y="4881725"/>
            <a:ext cx="156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98"/>
          <p:cNvSpPr txBox="1"/>
          <p:nvPr/>
        </p:nvSpPr>
        <p:spPr>
          <a:xfrm>
            <a:off x="7873225" y="4895085"/>
            <a:ext cx="9876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hin footer">
  <p:cSld name="1_white background, blue footer_2_2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9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0" i="0" sz="2400" u="none" cap="none" strike="noStrike">
                <a:solidFill>
                  <a:srgbClr val="0C0C0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99"/>
          <p:cNvSpPr/>
          <p:nvPr/>
        </p:nvSpPr>
        <p:spPr>
          <a:xfrm>
            <a:off x="0" y="4909500"/>
            <a:ext cx="9144000" cy="2340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2" name="Google Shape;902;p99"/>
          <p:cNvSpPr txBox="1"/>
          <p:nvPr/>
        </p:nvSpPr>
        <p:spPr>
          <a:xfrm>
            <a:off x="6963155" y="4881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296B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900" u="none" cap="none" strike="noStrike">
              <a:solidFill>
                <a:srgbClr val="8296B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03" name="Google Shape;90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975" y="4966972"/>
            <a:ext cx="368700" cy="122808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99"/>
          <p:cNvSpPr txBox="1"/>
          <p:nvPr/>
        </p:nvSpPr>
        <p:spPr>
          <a:xfrm>
            <a:off x="496056" y="4936823"/>
            <a:ext cx="1341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99"/>
          <p:cNvSpPr txBox="1"/>
          <p:nvPr/>
        </p:nvSpPr>
        <p:spPr>
          <a:xfrm>
            <a:off x="7578200" y="4923107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338AC3"/>
                </a:solidFill>
                <a:latin typeface="Poppins"/>
                <a:ea typeface="Poppins"/>
                <a:cs typeface="Poppins"/>
                <a:sym typeface="Poppins"/>
              </a:rPr>
              <a:t>© All Rights Reserved </a:t>
            </a:r>
            <a:endParaRPr b="0" i="0" sz="700" u="none" cap="none" strike="noStrike">
              <a:solidFill>
                <a:srgbClr val="338A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thin footer 1">
  <p:cSld name="1_white background, blue footer_2_2_1"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0"/>
          <p:cNvSpPr txBox="1"/>
          <p:nvPr>
            <p:ph type="title"/>
          </p:nvPr>
        </p:nvSpPr>
        <p:spPr>
          <a:xfrm>
            <a:off x="305991" y="175310"/>
            <a:ext cx="6995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8" name="Google Shape;908;p100"/>
          <p:cNvSpPr/>
          <p:nvPr/>
        </p:nvSpPr>
        <p:spPr>
          <a:xfrm>
            <a:off x="395150" y="712008"/>
            <a:ext cx="708900" cy="30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136E9"/>
              </a:gs>
              <a:gs pos="100000">
                <a:srgbClr val="12F8F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00"/>
          <p:cNvSpPr/>
          <p:nvPr/>
        </p:nvSpPr>
        <p:spPr>
          <a:xfrm>
            <a:off x="0" y="4909500"/>
            <a:ext cx="9144000" cy="2340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00"/>
          <p:cNvSpPr txBox="1"/>
          <p:nvPr/>
        </p:nvSpPr>
        <p:spPr>
          <a:xfrm>
            <a:off x="6963155" y="4881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1" name="Google Shape;91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975" y="4966972"/>
            <a:ext cx="368700" cy="122808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00"/>
          <p:cNvSpPr txBox="1"/>
          <p:nvPr/>
        </p:nvSpPr>
        <p:spPr>
          <a:xfrm>
            <a:off x="496056" y="4936823"/>
            <a:ext cx="1341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p100"/>
          <p:cNvSpPr txBox="1"/>
          <p:nvPr/>
        </p:nvSpPr>
        <p:spPr>
          <a:xfrm>
            <a:off x="7578200" y="4923107"/>
            <a:ext cx="11172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" sz="700">
                <a:solidFill>
                  <a:srgbClr val="338AC3"/>
                </a:solidFill>
                <a:latin typeface="Calibri"/>
                <a:ea typeface="Calibri"/>
                <a:cs typeface="Calibri"/>
                <a:sym typeface="Calibri"/>
              </a:rPr>
              <a:t>All Rights Reserved </a:t>
            </a:r>
            <a:endParaRPr b="0" sz="700">
              <a:solidFill>
                <a:srgbClr val="338A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&amp; Subtitle INMPPT">
  <p:cSld name="Main Title &amp; Subtitle INMPP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01"/>
          <p:cNvSpPr txBox="1"/>
          <p:nvPr>
            <p:ph idx="1" type="body"/>
          </p:nvPr>
        </p:nvSpPr>
        <p:spPr>
          <a:xfrm>
            <a:off x="387819" y="730530"/>
            <a:ext cx="83685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spcBef>
                <a:spcPts val="18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16" name="Google Shape;916;p101"/>
          <p:cNvSpPr txBox="1"/>
          <p:nvPr>
            <p:ph type="title"/>
          </p:nvPr>
        </p:nvSpPr>
        <p:spPr>
          <a:xfrm>
            <a:off x="387819" y="282611"/>
            <a:ext cx="8368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400"/>
              <a:buFont typeface="Roboto"/>
              <a:buNone/>
              <a:defRPr b="0" i="0" sz="2400" u="none" cap="none" strike="noStrik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34" Type="http://schemas.openxmlformats.org/officeDocument/2006/relationships/theme" Target="../theme/theme5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96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4.png"/><Relationship Id="rId4" Type="http://schemas.openxmlformats.org/officeDocument/2006/relationships/image" Target="../media/image47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02"/>
          <p:cNvSpPr txBox="1"/>
          <p:nvPr>
            <p:ph type="title"/>
          </p:nvPr>
        </p:nvSpPr>
        <p:spPr>
          <a:xfrm>
            <a:off x="271500" y="1703325"/>
            <a:ext cx="33987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Governance Models</a:t>
            </a:r>
            <a:r>
              <a:rPr lang="en"/>
              <a:t>.</a:t>
            </a:r>
            <a:endParaRPr/>
          </a:p>
        </p:txBody>
      </p:sp>
      <p:pic>
        <p:nvPicPr>
          <p:cNvPr id="922" name="Google Shape;922;p102"/>
          <p:cNvPicPr preferRelativeResize="0"/>
          <p:nvPr/>
        </p:nvPicPr>
        <p:blipFill rotWithShape="1">
          <a:blip r:embed="rId3">
            <a:alphaModFix/>
          </a:blip>
          <a:srcRect b="0" l="22414" r="0" t="0"/>
          <a:stretch/>
        </p:blipFill>
        <p:spPr>
          <a:xfrm>
            <a:off x="6992050" y="4847775"/>
            <a:ext cx="1847148" cy="1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02"/>
          <p:cNvSpPr txBox="1"/>
          <p:nvPr>
            <p:ph idx="1" type="subTitle"/>
          </p:nvPr>
        </p:nvSpPr>
        <p:spPr>
          <a:xfrm>
            <a:off x="335200" y="3442205"/>
            <a:ext cx="2912400" cy="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Evolving your governance structure for optimal success.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24" name="Google Shape;924;p102"/>
          <p:cNvSpPr txBox="1"/>
          <p:nvPr/>
        </p:nvSpPr>
        <p:spPr>
          <a:xfrm>
            <a:off x="3750325" y="998650"/>
            <a:ext cx="17184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494%</a:t>
            </a:r>
            <a:endParaRPr sz="4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5" name="Google Shape;925;p102"/>
          <p:cNvSpPr txBox="1"/>
          <p:nvPr/>
        </p:nvSpPr>
        <p:spPr>
          <a:xfrm>
            <a:off x="3736298" y="1635200"/>
            <a:ext cx="17184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3-year ROI</a:t>
            </a:r>
            <a:endParaRPr sz="2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11"/>
          <p:cNvSpPr txBox="1"/>
          <p:nvPr>
            <p:ph idx="2" type="body"/>
          </p:nvPr>
        </p:nvSpPr>
        <p:spPr>
          <a:xfrm>
            <a:off x="6578325" y="933475"/>
            <a:ext cx="25020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 some organizations, the digital adoption program evolves into a </a:t>
            </a:r>
            <a:r>
              <a:rPr b="1" lang="en" sz="1300"/>
              <a:t>Decentralized</a:t>
            </a:r>
            <a:r>
              <a:rPr lang="en" sz="1300"/>
              <a:t> model.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Each department has its own self-sufficient team of DAP professionals.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/>
              <a:t>A Steering Committee of Executive Sponsors makes all high-level approvals and decisions for DAP.</a:t>
            </a:r>
            <a:endParaRPr sz="1300"/>
          </a:p>
        </p:txBody>
      </p:sp>
      <p:cxnSp>
        <p:nvCxnSpPr>
          <p:cNvPr id="1203" name="Google Shape;1203;p111"/>
          <p:cNvCxnSpPr>
            <a:stCxn id="1204" idx="5"/>
          </p:cNvCxnSpPr>
          <p:nvPr/>
        </p:nvCxnSpPr>
        <p:spPr>
          <a:xfrm flipH="1">
            <a:off x="2448927" y="2948507"/>
            <a:ext cx="463500" cy="348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111"/>
          <p:cNvCxnSpPr>
            <a:endCxn id="1206" idx="6"/>
          </p:cNvCxnSpPr>
          <p:nvPr/>
        </p:nvCxnSpPr>
        <p:spPr>
          <a:xfrm flipH="1" rot="10800000">
            <a:off x="4977850" y="1190023"/>
            <a:ext cx="617400" cy="1917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p111"/>
          <p:cNvCxnSpPr>
            <a:stCxn id="1208" idx="4"/>
            <a:endCxn id="1209" idx="0"/>
          </p:cNvCxnSpPr>
          <p:nvPr/>
        </p:nvCxnSpPr>
        <p:spPr>
          <a:xfrm>
            <a:off x="4646233" y="2244525"/>
            <a:ext cx="0" cy="111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111"/>
          <p:cNvCxnSpPr>
            <a:endCxn id="1211" idx="7"/>
          </p:cNvCxnSpPr>
          <p:nvPr/>
        </p:nvCxnSpPr>
        <p:spPr>
          <a:xfrm>
            <a:off x="4878850" y="1676748"/>
            <a:ext cx="817800" cy="318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111"/>
          <p:cNvCxnSpPr>
            <a:stCxn id="1213" idx="6"/>
            <a:endCxn id="1214" idx="3"/>
          </p:cNvCxnSpPr>
          <p:nvPr/>
        </p:nvCxnSpPr>
        <p:spPr>
          <a:xfrm rot="10800000">
            <a:off x="2399485" y="4119958"/>
            <a:ext cx="286500" cy="126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3" name="Google Shape;1213;p111"/>
          <p:cNvSpPr/>
          <p:nvPr/>
        </p:nvSpPr>
        <p:spPr>
          <a:xfrm flipH="1">
            <a:off x="2685985" y="3908608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1" name="Google Shape;1211;p111"/>
          <p:cNvSpPr/>
          <p:nvPr/>
        </p:nvSpPr>
        <p:spPr>
          <a:xfrm flipH="1">
            <a:off x="5595250" y="1895941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6" name="Google Shape;1206;p111"/>
          <p:cNvSpPr/>
          <p:nvPr/>
        </p:nvSpPr>
        <p:spPr>
          <a:xfrm flipH="1">
            <a:off x="5595250" y="852673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111"/>
          <p:cNvSpPr/>
          <p:nvPr/>
        </p:nvSpPr>
        <p:spPr>
          <a:xfrm flipH="1">
            <a:off x="4300079" y="2355663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15" name="Google Shape;1215;p111"/>
          <p:cNvCxnSpPr>
            <a:stCxn id="1204" idx="1"/>
          </p:cNvCxnSpPr>
          <p:nvPr/>
        </p:nvCxnSpPr>
        <p:spPr>
          <a:xfrm flipH="1" rot="10800000">
            <a:off x="3596171" y="1777263"/>
            <a:ext cx="508500" cy="487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111"/>
          <p:cNvCxnSpPr>
            <a:stCxn id="1204" idx="7"/>
          </p:cNvCxnSpPr>
          <p:nvPr/>
        </p:nvCxnSpPr>
        <p:spPr>
          <a:xfrm rot="10800000">
            <a:off x="2406027" y="1892163"/>
            <a:ext cx="506400" cy="372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7" name="Google Shape;1217;p111"/>
          <p:cNvSpPr/>
          <p:nvPr/>
        </p:nvSpPr>
        <p:spPr>
          <a:xfrm flipH="1">
            <a:off x="319319" y="852673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111"/>
          <p:cNvSpPr/>
          <p:nvPr/>
        </p:nvSpPr>
        <p:spPr>
          <a:xfrm flipH="1">
            <a:off x="319319" y="1900544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19" name="Google Shape;1219;p111"/>
          <p:cNvCxnSpPr>
            <a:stCxn id="1217" idx="2"/>
          </p:cNvCxnSpPr>
          <p:nvPr/>
        </p:nvCxnSpPr>
        <p:spPr>
          <a:xfrm>
            <a:off x="1015319" y="1190023"/>
            <a:ext cx="465900" cy="207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111"/>
          <p:cNvCxnSpPr>
            <a:stCxn id="1218" idx="2"/>
            <a:endCxn id="1221" idx="5"/>
          </p:cNvCxnSpPr>
          <p:nvPr/>
        </p:nvCxnSpPr>
        <p:spPr>
          <a:xfrm flipH="1" rot="10800000">
            <a:off x="1015319" y="2110094"/>
            <a:ext cx="371400" cy="127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111"/>
          <p:cNvCxnSpPr>
            <a:endCxn id="1223" idx="6"/>
          </p:cNvCxnSpPr>
          <p:nvPr/>
        </p:nvCxnSpPr>
        <p:spPr>
          <a:xfrm flipH="1" rot="10800000">
            <a:off x="5234878" y="3422251"/>
            <a:ext cx="348000" cy="138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p111"/>
          <p:cNvCxnSpPr>
            <a:stCxn id="1225" idx="3"/>
            <a:endCxn id="1226" idx="6"/>
          </p:cNvCxnSpPr>
          <p:nvPr/>
        </p:nvCxnSpPr>
        <p:spPr>
          <a:xfrm>
            <a:off x="5152592" y="4268373"/>
            <a:ext cx="430200" cy="126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3" name="Google Shape;1223;p111"/>
          <p:cNvSpPr/>
          <p:nvPr/>
        </p:nvSpPr>
        <p:spPr>
          <a:xfrm flipH="1">
            <a:off x="5582878" y="3084901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111"/>
          <p:cNvSpPr/>
          <p:nvPr/>
        </p:nvSpPr>
        <p:spPr>
          <a:xfrm flipH="1">
            <a:off x="5582878" y="4057076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7" name="Google Shape;1227;p111"/>
          <p:cNvSpPr/>
          <p:nvPr/>
        </p:nvSpPr>
        <p:spPr>
          <a:xfrm flipH="1">
            <a:off x="319319" y="2904587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p111"/>
          <p:cNvSpPr/>
          <p:nvPr/>
        </p:nvSpPr>
        <p:spPr>
          <a:xfrm flipH="1">
            <a:off x="319319" y="3908608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29" name="Google Shape;1229;p111"/>
          <p:cNvCxnSpPr>
            <a:stCxn id="1227" idx="2"/>
          </p:cNvCxnSpPr>
          <p:nvPr/>
        </p:nvCxnSpPr>
        <p:spPr>
          <a:xfrm>
            <a:off x="1015319" y="3241937"/>
            <a:ext cx="435900" cy="127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11"/>
          <p:cNvCxnSpPr>
            <a:stCxn id="1228" idx="2"/>
            <a:endCxn id="1214" idx="5"/>
          </p:cNvCxnSpPr>
          <p:nvPr/>
        </p:nvCxnSpPr>
        <p:spPr>
          <a:xfrm flipH="1" rot="10800000">
            <a:off x="1015319" y="4119958"/>
            <a:ext cx="371400" cy="126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11"/>
          <p:cNvCxnSpPr>
            <a:stCxn id="1204" idx="3"/>
          </p:cNvCxnSpPr>
          <p:nvPr/>
        </p:nvCxnSpPr>
        <p:spPr>
          <a:xfrm>
            <a:off x="3596171" y="2948507"/>
            <a:ext cx="544500" cy="448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32" name="Google Shape;1232;p111"/>
          <p:cNvGrpSpPr/>
          <p:nvPr/>
        </p:nvGrpSpPr>
        <p:grpSpPr>
          <a:xfrm>
            <a:off x="2763015" y="2123155"/>
            <a:ext cx="1003242" cy="966959"/>
            <a:chOff x="3557360" y="1949950"/>
            <a:chExt cx="1592700" cy="1535100"/>
          </a:xfrm>
        </p:grpSpPr>
        <p:sp>
          <p:nvSpPr>
            <p:cNvPr id="1204" name="Google Shape;1204;p111"/>
            <p:cNvSpPr/>
            <p:nvPr/>
          </p:nvSpPr>
          <p:spPr>
            <a:xfrm flipH="1">
              <a:off x="3569750" y="1949950"/>
              <a:ext cx="1535100" cy="153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233" name="Google Shape;1233;p111"/>
            <p:cNvSpPr txBox="1"/>
            <p:nvPr/>
          </p:nvSpPr>
          <p:spPr>
            <a:xfrm>
              <a:off x="3557360" y="2024400"/>
              <a:ext cx="1592700" cy="13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Exec Sponsors </a:t>
              </a: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(Steering Committee)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21" name="Google Shape;1221;p111"/>
          <p:cNvSpPr/>
          <p:nvPr/>
        </p:nvSpPr>
        <p:spPr>
          <a:xfrm flipH="1">
            <a:off x="1176930" y="892883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4" name="Google Shape;1234;p111"/>
          <p:cNvSpPr txBox="1"/>
          <p:nvPr/>
        </p:nvSpPr>
        <p:spPr>
          <a:xfrm>
            <a:off x="1216227" y="1095408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111"/>
          <p:cNvSpPr/>
          <p:nvPr/>
        </p:nvSpPr>
        <p:spPr>
          <a:xfrm flipH="1">
            <a:off x="3930133" y="818625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5" name="Google Shape;1235;p111"/>
          <p:cNvSpPr txBox="1"/>
          <p:nvPr/>
        </p:nvSpPr>
        <p:spPr>
          <a:xfrm>
            <a:off x="3958369" y="1011912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111"/>
          <p:cNvSpPr/>
          <p:nvPr/>
        </p:nvSpPr>
        <p:spPr>
          <a:xfrm flipH="1">
            <a:off x="3930133" y="3051291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6" name="Google Shape;1236;p111"/>
          <p:cNvSpPr txBox="1"/>
          <p:nvPr/>
        </p:nvSpPr>
        <p:spPr>
          <a:xfrm>
            <a:off x="3963629" y="3264506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111"/>
          <p:cNvSpPr/>
          <p:nvPr/>
        </p:nvSpPr>
        <p:spPr>
          <a:xfrm flipH="1">
            <a:off x="1176930" y="2902872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7" name="Google Shape;1237;p111"/>
          <p:cNvSpPr txBox="1"/>
          <p:nvPr/>
        </p:nvSpPr>
        <p:spPr>
          <a:xfrm>
            <a:off x="1216227" y="3116038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8" name="Google Shape;1238;p111"/>
          <p:cNvSpPr/>
          <p:nvPr/>
        </p:nvSpPr>
        <p:spPr>
          <a:xfrm flipH="1">
            <a:off x="2770740" y="873374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39" name="Google Shape;1239;p111"/>
          <p:cNvCxnSpPr>
            <a:stCxn id="1238" idx="6"/>
          </p:cNvCxnSpPr>
          <p:nvPr/>
        </p:nvCxnSpPr>
        <p:spPr>
          <a:xfrm flipH="1">
            <a:off x="2550540" y="1210724"/>
            <a:ext cx="220200" cy="121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0" name="Google Shape;1240;p111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Decentralized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12"/>
          <p:cNvSpPr txBox="1"/>
          <p:nvPr>
            <p:ph type="title"/>
          </p:nvPr>
        </p:nvSpPr>
        <p:spPr>
          <a:xfrm>
            <a:off x="1047900" y="2030227"/>
            <a:ext cx="7048200" cy="6156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IT Core</a:t>
            </a:r>
            <a:r>
              <a:rPr b="1" lang="en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0" name="Google Shape;1250;p113"/>
          <p:cNvCxnSpPr>
            <a:stCxn id="1251" idx="5"/>
          </p:cNvCxnSpPr>
          <p:nvPr/>
        </p:nvCxnSpPr>
        <p:spPr>
          <a:xfrm flipH="1">
            <a:off x="2194981" y="3456418"/>
            <a:ext cx="357300" cy="274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13"/>
          <p:cNvCxnSpPr>
            <a:endCxn id="1253" idx="6"/>
          </p:cNvCxnSpPr>
          <p:nvPr/>
        </p:nvCxnSpPr>
        <p:spPr>
          <a:xfrm flipH="1" rot="10800000">
            <a:off x="5020100" y="1036225"/>
            <a:ext cx="614700" cy="190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113"/>
          <p:cNvCxnSpPr>
            <a:endCxn id="1255" idx="6"/>
          </p:cNvCxnSpPr>
          <p:nvPr/>
        </p:nvCxnSpPr>
        <p:spPr>
          <a:xfrm>
            <a:off x="5165600" y="1898519"/>
            <a:ext cx="469200" cy="182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1" name="Google Shape;1251;p113"/>
          <p:cNvSpPr/>
          <p:nvPr/>
        </p:nvSpPr>
        <p:spPr>
          <a:xfrm flipH="1">
            <a:off x="2258451" y="1743849"/>
            <a:ext cx="2006400" cy="20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256" name="Google Shape;1256;p113"/>
          <p:cNvCxnSpPr>
            <a:stCxn id="1251" idx="2"/>
            <a:endCxn id="1257" idx="6"/>
          </p:cNvCxnSpPr>
          <p:nvPr/>
        </p:nvCxnSpPr>
        <p:spPr>
          <a:xfrm flipH="1" rot="10800000">
            <a:off x="4264851" y="2740149"/>
            <a:ext cx="462900" cy="6900"/>
          </a:xfrm>
          <a:prstGeom prst="straightConnector1">
            <a:avLst/>
          </a:prstGeom>
          <a:noFill/>
          <a:ln cap="flat" cmpd="sng" w="19050">
            <a:solidFill>
              <a:srgbClr val="5A1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113"/>
          <p:cNvCxnSpPr>
            <a:stCxn id="1259" idx="2"/>
            <a:endCxn id="1251" idx="6"/>
          </p:cNvCxnSpPr>
          <p:nvPr/>
        </p:nvCxnSpPr>
        <p:spPr>
          <a:xfrm>
            <a:off x="1810317" y="2746502"/>
            <a:ext cx="448200" cy="600"/>
          </a:xfrm>
          <a:prstGeom prst="straightConnector1">
            <a:avLst/>
          </a:prstGeom>
          <a:noFill/>
          <a:ln cap="flat" cmpd="sng" w="19050">
            <a:solidFill>
              <a:srgbClr val="5A1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9" name="Google Shape;1259;p113"/>
          <p:cNvSpPr/>
          <p:nvPr/>
        </p:nvSpPr>
        <p:spPr>
          <a:xfrm flipH="1">
            <a:off x="1117317" y="2408402"/>
            <a:ext cx="693000" cy="676200"/>
          </a:xfrm>
          <a:prstGeom prst="ellipse">
            <a:avLst/>
          </a:prstGeom>
          <a:solidFill>
            <a:srgbClr val="CFD6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7" name="Google Shape;1257;p113"/>
          <p:cNvSpPr/>
          <p:nvPr/>
        </p:nvSpPr>
        <p:spPr>
          <a:xfrm flipH="1">
            <a:off x="4727674" y="2402002"/>
            <a:ext cx="689400" cy="676200"/>
          </a:xfrm>
          <a:prstGeom prst="ellipse">
            <a:avLst/>
          </a:prstGeom>
          <a:solidFill>
            <a:srgbClr val="5A1FFF">
              <a:alpha val="33540"/>
            </a:srgbClr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3" name="Google Shape;1253;p113"/>
          <p:cNvSpPr/>
          <p:nvPr/>
        </p:nvSpPr>
        <p:spPr>
          <a:xfrm flipH="1">
            <a:off x="5634800" y="698125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5" name="Google Shape;1255;p113"/>
          <p:cNvSpPr/>
          <p:nvPr/>
        </p:nvSpPr>
        <p:spPr>
          <a:xfrm flipH="1">
            <a:off x="5634800" y="1742519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60" name="Google Shape;1260;p113"/>
          <p:cNvCxnSpPr>
            <a:stCxn id="1251" idx="1"/>
          </p:cNvCxnSpPr>
          <p:nvPr/>
        </p:nvCxnSpPr>
        <p:spPr>
          <a:xfrm flipH="1" rot="10800000">
            <a:off x="3971020" y="1696279"/>
            <a:ext cx="336900" cy="341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113"/>
          <p:cNvCxnSpPr>
            <a:stCxn id="1251" idx="7"/>
          </p:cNvCxnSpPr>
          <p:nvPr/>
        </p:nvCxnSpPr>
        <p:spPr>
          <a:xfrm rot="10800000">
            <a:off x="2202181" y="1746079"/>
            <a:ext cx="350100" cy="291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2" name="Google Shape;1262;p113"/>
          <p:cNvSpPr/>
          <p:nvPr/>
        </p:nvSpPr>
        <p:spPr>
          <a:xfrm flipH="1">
            <a:off x="319398" y="69902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3" name="Google Shape;1263;p113"/>
          <p:cNvSpPr/>
          <p:nvPr/>
        </p:nvSpPr>
        <p:spPr>
          <a:xfrm flipH="1">
            <a:off x="319398" y="184798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64" name="Google Shape;1264;p113"/>
          <p:cNvCxnSpPr>
            <a:stCxn id="1262" idx="2"/>
            <a:endCxn id="1265" idx="7"/>
          </p:cNvCxnSpPr>
          <p:nvPr/>
        </p:nvCxnSpPr>
        <p:spPr>
          <a:xfrm>
            <a:off x="1012398" y="1037122"/>
            <a:ext cx="342000" cy="1167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113"/>
          <p:cNvCxnSpPr>
            <a:stCxn id="1263" idx="2"/>
            <a:endCxn id="1265" idx="5"/>
          </p:cNvCxnSpPr>
          <p:nvPr/>
        </p:nvCxnSpPr>
        <p:spPr>
          <a:xfrm flipH="1" rot="10800000">
            <a:off x="1012398" y="2020782"/>
            <a:ext cx="342000" cy="165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113"/>
          <p:cNvCxnSpPr>
            <a:endCxn id="1268" idx="6"/>
          </p:cNvCxnSpPr>
          <p:nvPr/>
        </p:nvCxnSpPr>
        <p:spPr>
          <a:xfrm flipH="1" rot="10800000">
            <a:off x="5253800" y="3272896"/>
            <a:ext cx="381000" cy="259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113"/>
          <p:cNvCxnSpPr>
            <a:endCxn id="1270" idx="6"/>
          </p:cNvCxnSpPr>
          <p:nvPr/>
        </p:nvCxnSpPr>
        <p:spPr>
          <a:xfrm>
            <a:off x="5246600" y="4153858"/>
            <a:ext cx="388200" cy="132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8" name="Google Shape;1268;p113"/>
          <p:cNvSpPr/>
          <p:nvPr/>
        </p:nvSpPr>
        <p:spPr>
          <a:xfrm flipH="1">
            <a:off x="5634800" y="2934196"/>
            <a:ext cx="689400" cy="6774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0" name="Google Shape;1270;p113"/>
          <p:cNvSpPr/>
          <p:nvPr/>
        </p:nvSpPr>
        <p:spPr>
          <a:xfrm flipH="1">
            <a:off x="5634800" y="3948058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1" name="Google Shape;1271;p113"/>
          <p:cNvSpPr/>
          <p:nvPr/>
        </p:nvSpPr>
        <p:spPr>
          <a:xfrm flipH="1">
            <a:off x="321557" y="2962417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2" name="Google Shape;1272;p113"/>
          <p:cNvSpPr/>
          <p:nvPr/>
        </p:nvSpPr>
        <p:spPr>
          <a:xfrm flipH="1">
            <a:off x="319398" y="3982764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73" name="Google Shape;1273;p113"/>
          <p:cNvCxnSpPr/>
          <p:nvPr/>
        </p:nvCxnSpPr>
        <p:spPr>
          <a:xfrm>
            <a:off x="952858" y="3390199"/>
            <a:ext cx="499800" cy="221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13"/>
          <p:cNvCxnSpPr>
            <a:stCxn id="1272" idx="2"/>
          </p:cNvCxnSpPr>
          <p:nvPr/>
        </p:nvCxnSpPr>
        <p:spPr>
          <a:xfrm flipH="1" rot="10800000">
            <a:off x="1012398" y="4104564"/>
            <a:ext cx="311700" cy="216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13"/>
          <p:cNvCxnSpPr>
            <a:stCxn id="1251" idx="3"/>
          </p:cNvCxnSpPr>
          <p:nvPr/>
        </p:nvCxnSpPr>
        <p:spPr>
          <a:xfrm>
            <a:off x="3971020" y="3456418"/>
            <a:ext cx="365400" cy="331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6" name="Google Shape;1276;p113"/>
          <p:cNvSpPr txBox="1"/>
          <p:nvPr/>
        </p:nvSpPr>
        <p:spPr>
          <a:xfrm>
            <a:off x="2366484" y="2077050"/>
            <a:ext cx="1790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IT Core</a:t>
            </a:r>
            <a:endParaRPr b="1" sz="16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Architect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+Exec Steering Committee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77" name="Google Shape;1277;p113"/>
          <p:cNvGrpSpPr/>
          <p:nvPr/>
        </p:nvGrpSpPr>
        <p:grpSpPr>
          <a:xfrm>
            <a:off x="1157729" y="974396"/>
            <a:ext cx="1260228" cy="1327334"/>
            <a:chOff x="1413275" y="993156"/>
            <a:chExt cx="1389600" cy="1346180"/>
          </a:xfrm>
        </p:grpSpPr>
        <p:sp>
          <p:nvSpPr>
            <p:cNvPr id="1265" name="Google Shape;1265;p113"/>
            <p:cNvSpPr/>
            <p:nvPr/>
          </p:nvSpPr>
          <p:spPr>
            <a:xfrm flipH="1">
              <a:off x="1432025" y="993156"/>
              <a:ext cx="1352100" cy="12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8" name="Google Shape;1278;p113"/>
            <p:cNvSpPr txBox="1"/>
            <p:nvPr/>
          </p:nvSpPr>
          <p:spPr>
            <a:xfrm>
              <a:off x="1413275" y="1121636"/>
              <a:ext cx="1389600" cy="12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92143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Program Manager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Builders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Champion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Data Analyst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79" name="Google Shape;1279;p113"/>
          <p:cNvSpPr/>
          <p:nvPr/>
        </p:nvSpPr>
        <p:spPr>
          <a:xfrm flipH="1">
            <a:off x="4173965" y="974338"/>
            <a:ext cx="1226100" cy="122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113"/>
          <p:cNvSpPr/>
          <p:nvPr/>
        </p:nvSpPr>
        <p:spPr>
          <a:xfrm flipH="1">
            <a:off x="4179646" y="3263061"/>
            <a:ext cx="1226100" cy="122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113"/>
          <p:cNvSpPr/>
          <p:nvPr/>
        </p:nvSpPr>
        <p:spPr>
          <a:xfrm flipH="1">
            <a:off x="1174852" y="3263065"/>
            <a:ext cx="1226100" cy="122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113"/>
          <p:cNvSpPr txBox="1"/>
          <p:nvPr>
            <p:ph type="title"/>
          </p:nvPr>
        </p:nvSpPr>
        <p:spPr>
          <a:xfrm>
            <a:off x="376725" y="243800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Core Hybrid Model</a:t>
            </a:r>
            <a:endParaRPr/>
          </a:p>
        </p:txBody>
      </p:sp>
      <p:sp>
        <p:nvSpPr>
          <p:cNvPr id="1283" name="Google Shape;1283;p113"/>
          <p:cNvSpPr txBox="1"/>
          <p:nvPr/>
        </p:nvSpPr>
        <p:spPr>
          <a:xfrm>
            <a:off x="4156816" y="1063577"/>
            <a:ext cx="126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113"/>
          <p:cNvSpPr txBox="1"/>
          <p:nvPr/>
        </p:nvSpPr>
        <p:spPr>
          <a:xfrm>
            <a:off x="4162479" y="3329602"/>
            <a:ext cx="126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5" name="Google Shape;1285;p113"/>
          <p:cNvSpPr txBox="1"/>
          <p:nvPr/>
        </p:nvSpPr>
        <p:spPr>
          <a:xfrm>
            <a:off x="1172827" y="3356575"/>
            <a:ext cx="126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p113"/>
          <p:cNvSpPr txBox="1"/>
          <p:nvPr>
            <p:ph idx="2" type="body"/>
          </p:nvPr>
        </p:nvSpPr>
        <p:spPr>
          <a:xfrm>
            <a:off x="6607200" y="587600"/>
            <a:ext cx="2536800" cy="3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Some organizations pursue a </a:t>
            </a:r>
            <a:r>
              <a:rPr b="1" lang="en" sz="1300"/>
              <a:t>Hybrid</a:t>
            </a:r>
            <a:r>
              <a:rPr lang="en" sz="1300"/>
              <a:t> model.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Most departments have its own self-sufficient team of DAP professionals.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Select Global projects are owned by a centralized building group or outsourced vendor 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/>
              <a:t>A Steering Committee of Executive Sponsors makes all high-level approvals and decisions for DAP.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1" name="Google Shape;1291;p114"/>
          <p:cNvCxnSpPr>
            <a:stCxn id="1292" idx="5"/>
          </p:cNvCxnSpPr>
          <p:nvPr/>
        </p:nvCxnSpPr>
        <p:spPr>
          <a:xfrm flipH="1">
            <a:off x="2194981" y="3456418"/>
            <a:ext cx="357300" cy="274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114"/>
          <p:cNvCxnSpPr>
            <a:endCxn id="1294" idx="6"/>
          </p:cNvCxnSpPr>
          <p:nvPr/>
        </p:nvCxnSpPr>
        <p:spPr>
          <a:xfrm flipH="1" rot="10800000">
            <a:off x="5020100" y="1036225"/>
            <a:ext cx="614700" cy="190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14"/>
          <p:cNvCxnSpPr>
            <a:endCxn id="1296" idx="6"/>
          </p:cNvCxnSpPr>
          <p:nvPr/>
        </p:nvCxnSpPr>
        <p:spPr>
          <a:xfrm>
            <a:off x="5165600" y="1898519"/>
            <a:ext cx="469200" cy="182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2" name="Google Shape;1292;p114"/>
          <p:cNvSpPr/>
          <p:nvPr/>
        </p:nvSpPr>
        <p:spPr>
          <a:xfrm flipH="1">
            <a:off x="2258451" y="1743849"/>
            <a:ext cx="2006400" cy="20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94" name="Google Shape;1294;p114"/>
          <p:cNvSpPr/>
          <p:nvPr/>
        </p:nvSpPr>
        <p:spPr>
          <a:xfrm flipH="1">
            <a:off x="5634800" y="698125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6" name="Google Shape;1296;p114"/>
          <p:cNvSpPr/>
          <p:nvPr/>
        </p:nvSpPr>
        <p:spPr>
          <a:xfrm flipH="1">
            <a:off x="5634800" y="1742519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97" name="Google Shape;1297;p114"/>
          <p:cNvCxnSpPr>
            <a:stCxn id="1292" idx="1"/>
          </p:cNvCxnSpPr>
          <p:nvPr/>
        </p:nvCxnSpPr>
        <p:spPr>
          <a:xfrm flipH="1" rot="10800000">
            <a:off x="3971020" y="1696279"/>
            <a:ext cx="336900" cy="341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114"/>
          <p:cNvCxnSpPr>
            <a:stCxn id="1292" idx="7"/>
          </p:cNvCxnSpPr>
          <p:nvPr/>
        </p:nvCxnSpPr>
        <p:spPr>
          <a:xfrm rot="10800000">
            <a:off x="2202181" y="1746079"/>
            <a:ext cx="350100" cy="291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9" name="Google Shape;1299;p114"/>
          <p:cNvSpPr/>
          <p:nvPr/>
        </p:nvSpPr>
        <p:spPr>
          <a:xfrm flipH="1">
            <a:off x="319398" y="69902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0" name="Google Shape;1300;p114"/>
          <p:cNvSpPr/>
          <p:nvPr/>
        </p:nvSpPr>
        <p:spPr>
          <a:xfrm flipH="1">
            <a:off x="319398" y="184798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01" name="Google Shape;1301;p114"/>
          <p:cNvCxnSpPr>
            <a:stCxn id="1299" idx="2"/>
            <a:endCxn id="1302" idx="7"/>
          </p:cNvCxnSpPr>
          <p:nvPr/>
        </p:nvCxnSpPr>
        <p:spPr>
          <a:xfrm>
            <a:off x="1012398" y="1037122"/>
            <a:ext cx="342000" cy="1167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114"/>
          <p:cNvCxnSpPr>
            <a:stCxn id="1300" idx="2"/>
            <a:endCxn id="1302" idx="5"/>
          </p:cNvCxnSpPr>
          <p:nvPr/>
        </p:nvCxnSpPr>
        <p:spPr>
          <a:xfrm flipH="1" rot="10800000">
            <a:off x="1012398" y="2020782"/>
            <a:ext cx="342000" cy="165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114"/>
          <p:cNvCxnSpPr>
            <a:endCxn id="1305" idx="6"/>
          </p:cNvCxnSpPr>
          <p:nvPr/>
        </p:nvCxnSpPr>
        <p:spPr>
          <a:xfrm flipH="1" rot="10800000">
            <a:off x="5253800" y="3272896"/>
            <a:ext cx="381000" cy="259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114"/>
          <p:cNvCxnSpPr>
            <a:endCxn id="1307" idx="6"/>
          </p:cNvCxnSpPr>
          <p:nvPr/>
        </p:nvCxnSpPr>
        <p:spPr>
          <a:xfrm>
            <a:off x="5246600" y="4153858"/>
            <a:ext cx="388200" cy="132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p114"/>
          <p:cNvSpPr/>
          <p:nvPr/>
        </p:nvSpPr>
        <p:spPr>
          <a:xfrm flipH="1">
            <a:off x="5634800" y="2934196"/>
            <a:ext cx="689400" cy="6774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7" name="Google Shape;1307;p114"/>
          <p:cNvSpPr/>
          <p:nvPr/>
        </p:nvSpPr>
        <p:spPr>
          <a:xfrm flipH="1">
            <a:off x="5634800" y="3948058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8" name="Google Shape;1308;p114"/>
          <p:cNvSpPr/>
          <p:nvPr/>
        </p:nvSpPr>
        <p:spPr>
          <a:xfrm flipH="1">
            <a:off x="321557" y="2962417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9" name="Google Shape;1309;p114"/>
          <p:cNvSpPr/>
          <p:nvPr/>
        </p:nvSpPr>
        <p:spPr>
          <a:xfrm flipH="1">
            <a:off x="319398" y="3982764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10" name="Google Shape;1310;p114"/>
          <p:cNvCxnSpPr/>
          <p:nvPr/>
        </p:nvCxnSpPr>
        <p:spPr>
          <a:xfrm>
            <a:off x="952858" y="3390199"/>
            <a:ext cx="499800" cy="221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p114"/>
          <p:cNvCxnSpPr>
            <a:stCxn id="1309" idx="2"/>
          </p:cNvCxnSpPr>
          <p:nvPr/>
        </p:nvCxnSpPr>
        <p:spPr>
          <a:xfrm flipH="1" rot="10800000">
            <a:off x="1012398" y="4104564"/>
            <a:ext cx="311700" cy="216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p114"/>
          <p:cNvCxnSpPr>
            <a:stCxn id="1292" idx="3"/>
          </p:cNvCxnSpPr>
          <p:nvPr/>
        </p:nvCxnSpPr>
        <p:spPr>
          <a:xfrm>
            <a:off x="3971020" y="3456418"/>
            <a:ext cx="365400" cy="331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3" name="Google Shape;1313;p114"/>
          <p:cNvSpPr txBox="1"/>
          <p:nvPr/>
        </p:nvSpPr>
        <p:spPr>
          <a:xfrm>
            <a:off x="2366484" y="2077050"/>
            <a:ext cx="1790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IT Core</a:t>
            </a:r>
            <a:endParaRPr b="1" sz="16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Architect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+Exec Steering Committee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14" name="Google Shape;1314;p114"/>
          <p:cNvGrpSpPr/>
          <p:nvPr/>
        </p:nvGrpSpPr>
        <p:grpSpPr>
          <a:xfrm>
            <a:off x="1157729" y="974396"/>
            <a:ext cx="1260228" cy="1327334"/>
            <a:chOff x="1413275" y="993156"/>
            <a:chExt cx="1389600" cy="1346180"/>
          </a:xfrm>
        </p:grpSpPr>
        <p:sp>
          <p:nvSpPr>
            <p:cNvPr id="1302" name="Google Shape;1302;p114"/>
            <p:cNvSpPr/>
            <p:nvPr/>
          </p:nvSpPr>
          <p:spPr>
            <a:xfrm flipH="1">
              <a:off x="1432025" y="993156"/>
              <a:ext cx="1352100" cy="12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5" name="Google Shape;1315;p114"/>
            <p:cNvSpPr txBox="1"/>
            <p:nvPr/>
          </p:nvSpPr>
          <p:spPr>
            <a:xfrm>
              <a:off x="1413275" y="1121636"/>
              <a:ext cx="1389600" cy="12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92143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Program Manager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Builders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Champion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Data Analyst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16" name="Google Shape;1316;p114"/>
          <p:cNvSpPr/>
          <p:nvPr/>
        </p:nvSpPr>
        <p:spPr>
          <a:xfrm flipH="1">
            <a:off x="4173965" y="974338"/>
            <a:ext cx="1226100" cy="122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7" name="Google Shape;1317;p114"/>
          <p:cNvSpPr/>
          <p:nvPr/>
        </p:nvSpPr>
        <p:spPr>
          <a:xfrm flipH="1">
            <a:off x="4179646" y="3263061"/>
            <a:ext cx="1226100" cy="122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8" name="Google Shape;1318;p114"/>
          <p:cNvSpPr/>
          <p:nvPr/>
        </p:nvSpPr>
        <p:spPr>
          <a:xfrm flipH="1">
            <a:off x="1174852" y="3263065"/>
            <a:ext cx="1226100" cy="122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9" name="Google Shape;1319;p114"/>
          <p:cNvSpPr txBox="1"/>
          <p:nvPr>
            <p:ph type="title"/>
          </p:nvPr>
        </p:nvSpPr>
        <p:spPr>
          <a:xfrm>
            <a:off x="376725" y="243800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Core Decentralized Model</a:t>
            </a:r>
            <a:endParaRPr/>
          </a:p>
        </p:txBody>
      </p:sp>
      <p:sp>
        <p:nvSpPr>
          <p:cNvPr id="1320" name="Google Shape;1320;p114"/>
          <p:cNvSpPr txBox="1"/>
          <p:nvPr/>
        </p:nvSpPr>
        <p:spPr>
          <a:xfrm>
            <a:off x="4156816" y="1063577"/>
            <a:ext cx="126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1" name="Google Shape;1321;p114"/>
          <p:cNvSpPr txBox="1"/>
          <p:nvPr/>
        </p:nvSpPr>
        <p:spPr>
          <a:xfrm>
            <a:off x="4162479" y="3329602"/>
            <a:ext cx="126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2" name="Google Shape;1322;p114"/>
          <p:cNvSpPr txBox="1"/>
          <p:nvPr/>
        </p:nvSpPr>
        <p:spPr>
          <a:xfrm>
            <a:off x="1172827" y="3356575"/>
            <a:ext cx="126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3" name="Google Shape;1323;p114"/>
          <p:cNvSpPr txBox="1"/>
          <p:nvPr>
            <p:ph idx="2" type="body"/>
          </p:nvPr>
        </p:nvSpPr>
        <p:spPr>
          <a:xfrm>
            <a:off x="6578325" y="933475"/>
            <a:ext cx="25020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 some organizations, the digital adoption program evolves into a </a:t>
            </a:r>
            <a:r>
              <a:rPr b="1" lang="en" sz="1300"/>
              <a:t>Decentralized</a:t>
            </a:r>
            <a:r>
              <a:rPr lang="en" sz="1300"/>
              <a:t> model.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Each department has its own self-sufficient team of DAP professionals.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/>
              <a:t>A Steering Committee of Executive Sponsors makes all high-level approvals and decisions for DAP.</a:t>
            </a: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15"/>
          <p:cNvSpPr txBox="1"/>
          <p:nvPr>
            <p:ph type="title"/>
          </p:nvPr>
        </p:nvSpPr>
        <p:spPr>
          <a:xfrm>
            <a:off x="1047900" y="2030227"/>
            <a:ext cx="7048200" cy="6156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Materials</a:t>
            </a:r>
            <a:r>
              <a:rPr b="1" lang="en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16"/>
          <p:cNvSpPr/>
          <p:nvPr/>
        </p:nvSpPr>
        <p:spPr>
          <a:xfrm>
            <a:off x="269925" y="1037967"/>
            <a:ext cx="2777100" cy="3524400"/>
          </a:xfrm>
          <a:prstGeom prst="rect">
            <a:avLst/>
          </a:prstGeom>
          <a:solidFill>
            <a:srgbClr val="E7E6E6">
              <a:alpha val="2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116"/>
          <p:cNvSpPr/>
          <p:nvPr/>
        </p:nvSpPr>
        <p:spPr>
          <a:xfrm>
            <a:off x="6116300" y="840525"/>
            <a:ext cx="2777100" cy="3701100"/>
          </a:xfrm>
          <a:prstGeom prst="rect">
            <a:avLst/>
          </a:prstGeom>
          <a:solidFill>
            <a:srgbClr val="E7E6E6">
              <a:alpha val="2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5" name="Google Shape;1335;p116"/>
          <p:cNvGrpSpPr/>
          <p:nvPr/>
        </p:nvGrpSpPr>
        <p:grpSpPr>
          <a:xfrm>
            <a:off x="6116299" y="733577"/>
            <a:ext cx="2777267" cy="257468"/>
            <a:chOff x="305998" y="1004372"/>
            <a:chExt cx="1702800" cy="222473"/>
          </a:xfrm>
        </p:grpSpPr>
        <p:sp>
          <p:nvSpPr>
            <p:cNvPr id="1336" name="Google Shape;1336;p116"/>
            <p:cNvSpPr/>
            <p:nvPr/>
          </p:nvSpPr>
          <p:spPr>
            <a:xfrm>
              <a:off x="305998" y="1004372"/>
              <a:ext cx="1702800" cy="219300"/>
            </a:xfrm>
            <a:prstGeom prst="rect">
              <a:avLst/>
            </a:prstGeom>
            <a:solidFill>
              <a:srgbClr val="20206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16"/>
            <p:cNvSpPr txBox="1"/>
            <p:nvPr/>
          </p:nvSpPr>
          <p:spPr>
            <a:xfrm>
              <a:off x="445382" y="1007545"/>
              <a:ext cx="14238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DECENTRALIZED </a:t>
              </a:r>
              <a:endParaRPr sz="5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38" name="Google Shape;1338;p116"/>
          <p:cNvGrpSpPr/>
          <p:nvPr/>
        </p:nvGrpSpPr>
        <p:grpSpPr>
          <a:xfrm>
            <a:off x="298435" y="726331"/>
            <a:ext cx="2777267" cy="257464"/>
            <a:chOff x="3459988" y="1004050"/>
            <a:chExt cx="1702800" cy="219305"/>
          </a:xfrm>
        </p:grpSpPr>
        <p:sp>
          <p:nvSpPr>
            <p:cNvPr id="1339" name="Google Shape;1339;p116"/>
            <p:cNvSpPr/>
            <p:nvPr/>
          </p:nvSpPr>
          <p:spPr>
            <a:xfrm>
              <a:off x="3459988" y="1004055"/>
              <a:ext cx="1702800" cy="219300"/>
            </a:xfrm>
            <a:prstGeom prst="rect">
              <a:avLst/>
            </a:prstGeom>
            <a:solidFill>
              <a:srgbClr val="2D2D9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16"/>
            <p:cNvSpPr txBox="1"/>
            <p:nvPr/>
          </p:nvSpPr>
          <p:spPr>
            <a:xfrm>
              <a:off x="3599533" y="1004050"/>
              <a:ext cx="14238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CENTRALIZED </a:t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41" name="Google Shape;1341;p116"/>
          <p:cNvGrpSpPr/>
          <p:nvPr/>
        </p:nvGrpSpPr>
        <p:grpSpPr>
          <a:xfrm>
            <a:off x="3247325" y="726364"/>
            <a:ext cx="2777267" cy="257458"/>
            <a:chOff x="7219200" y="966106"/>
            <a:chExt cx="1702800" cy="219300"/>
          </a:xfrm>
        </p:grpSpPr>
        <p:sp>
          <p:nvSpPr>
            <p:cNvPr id="1342" name="Google Shape;1342;p116"/>
            <p:cNvSpPr/>
            <p:nvPr/>
          </p:nvSpPr>
          <p:spPr>
            <a:xfrm>
              <a:off x="7219200" y="966106"/>
              <a:ext cx="1702800" cy="219300"/>
            </a:xfrm>
            <a:prstGeom prst="rect">
              <a:avLst/>
            </a:prstGeom>
            <a:solidFill>
              <a:srgbClr val="6B7C9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16"/>
            <p:cNvSpPr txBox="1"/>
            <p:nvPr/>
          </p:nvSpPr>
          <p:spPr>
            <a:xfrm>
              <a:off x="7340276" y="966106"/>
              <a:ext cx="1442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HYBRID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44" name="Google Shape;1344;p116"/>
          <p:cNvSpPr txBox="1"/>
          <p:nvPr/>
        </p:nvSpPr>
        <p:spPr>
          <a:xfrm>
            <a:off x="298325" y="1777713"/>
            <a:ext cx="2777400" cy="22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Minimum Characteristic Requirements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Partially or fully dedicated Program Manager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Expert CoE WalkMe implementation resources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Strong governance at the following levels: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9144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Stakeholder Management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9144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Intake &amp; Prioritization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9144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Content Delivery 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9144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Content Maintenance &amp; Optimization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9144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Reporting 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9144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Knowledge Management 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5" name="Google Shape;1345;p116"/>
          <p:cNvSpPr txBox="1"/>
          <p:nvPr/>
        </p:nvSpPr>
        <p:spPr>
          <a:xfrm>
            <a:off x="3247150" y="1777724"/>
            <a:ext cx="27771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Minimum Characteristic Requirements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Centralized Model requirements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Outline of CoE vs. Dept responsibilities (CoE owns enterprise initiatives)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Culture of value accountability, ownership, and goal cascading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Communication to Dept. of all governance policies to be adhered to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Audits to ensure governance is being adhered to by the Dept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Consequences to not following governance policies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Governance and management of Dept new WalkMe resource ramp process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Process for CoE notification if/when there is Department WalkMe resource attrition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6" name="Google Shape;1346;p116"/>
          <p:cNvSpPr txBox="1"/>
          <p:nvPr/>
        </p:nvSpPr>
        <p:spPr>
          <a:xfrm>
            <a:off x="6155987" y="1706686"/>
            <a:ext cx="26979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Minimum Characteristic Requirements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Strong governance materials (see Centralized list)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Culture of value accountability, ownership, and goal cascading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Communication to Dept. of all governance policies to be adhered to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Audits to ensure governance is being adhered to by the Dept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Consequences to not following governance policies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4572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WalkMe headcount is incorporated into Department resource planning &amp; backfill process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116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Model Must-Haves</a:t>
            </a:r>
            <a:r>
              <a:rPr lang="en">
                <a:solidFill>
                  <a:schemeClr val="accent1"/>
                </a:solidFill>
              </a:rPr>
              <a:t>.</a:t>
            </a:r>
            <a:endParaRPr/>
          </a:p>
        </p:txBody>
      </p:sp>
      <p:sp>
        <p:nvSpPr>
          <p:cNvPr id="1348" name="Google Shape;1348;p116"/>
          <p:cNvSpPr txBox="1"/>
          <p:nvPr/>
        </p:nvSpPr>
        <p:spPr>
          <a:xfrm>
            <a:off x="3247150" y="1006804"/>
            <a:ext cx="26358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114300" marR="8319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Pros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: Volume, Quality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Cons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: Strategic alignment, content inconsistency, accountability, cost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9" name="Google Shape;1349;p116"/>
          <p:cNvSpPr txBox="1"/>
          <p:nvPr/>
        </p:nvSpPr>
        <p:spPr>
          <a:xfrm>
            <a:off x="269925" y="1006804"/>
            <a:ext cx="27771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1143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Pros</a:t>
            </a:r>
            <a:r>
              <a:rPr lang="en" sz="900"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Strategic alignment, accountability, consistency 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Cons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: Speed, scalability, flexibility, quality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0" name="Google Shape;1350;p116"/>
          <p:cNvSpPr txBox="1"/>
          <p:nvPr/>
        </p:nvSpPr>
        <p:spPr>
          <a:xfrm>
            <a:off x="6116300" y="991054"/>
            <a:ext cx="26076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1143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Pros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: Speed, flexibility, tailored to existing structure, risk management vs attrition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Cons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: Additional complexity, strategic alignment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319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1355;p117"/>
          <p:cNvGrpSpPr/>
          <p:nvPr/>
        </p:nvGrpSpPr>
        <p:grpSpPr>
          <a:xfrm>
            <a:off x="344718" y="3435825"/>
            <a:ext cx="8236117" cy="915300"/>
            <a:chOff x="598069" y="2234450"/>
            <a:chExt cx="6483600" cy="915300"/>
          </a:xfrm>
        </p:grpSpPr>
        <p:sp>
          <p:nvSpPr>
            <p:cNvPr id="1356" name="Google Shape;1356;p117"/>
            <p:cNvSpPr/>
            <p:nvPr/>
          </p:nvSpPr>
          <p:spPr>
            <a:xfrm>
              <a:off x="598069" y="2234450"/>
              <a:ext cx="6483600" cy="915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57" name="Google Shape;1357;p117"/>
            <p:cNvSpPr txBox="1"/>
            <p:nvPr/>
          </p:nvSpPr>
          <p:spPr>
            <a:xfrm>
              <a:off x="776520" y="2431050"/>
              <a:ext cx="818700" cy="55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Phase 3: 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Fly</a:t>
              </a:r>
              <a:endParaRPr b="1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58" name="Google Shape;1358;p117"/>
          <p:cNvSpPr/>
          <p:nvPr/>
        </p:nvSpPr>
        <p:spPr>
          <a:xfrm>
            <a:off x="344700" y="2386850"/>
            <a:ext cx="8235900" cy="9153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59" name="Google Shape;1359;p117"/>
          <p:cNvSpPr txBox="1"/>
          <p:nvPr/>
        </p:nvSpPr>
        <p:spPr>
          <a:xfrm>
            <a:off x="589594" y="2528275"/>
            <a:ext cx="9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Phase 2: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Run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0" name="Google Shape;1360;p117"/>
          <p:cNvSpPr/>
          <p:nvPr/>
        </p:nvSpPr>
        <p:spPr>
          <a:xfrm>
            <a:off x="344700" y="1337875"/>
            <a:ext cx="8235900" cy="91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117"/>
          <p:cNvSpPr txBox="1"/>
          <p:nvPr/>
        </p:nvSpPr>
        <p:spPr>
          <a:xfrm>
            <a:off x="559727" y="1518475"/>
            <a:ext cx="9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Phase 1: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Walk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2" name="Google Shape;1362;p117"/>
          <p:cNvSpPr/>
          <p:nvPr/>
        </p:nvSpPr>
        <p:spPr>
          <a:xfrm rot="10800000">
            <a:off x="1324325" y="1422650"/>
            <a:ext cx="1961400" cy="2843700"/>
          </a:xfrm>
          <a:prstGeom prst="triangle">
            <a:avLst>
              <a:gd fmla="val 49241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63" name="Google Shape;1363;p117"/>
          <p:cNvSpPr txBox="1"/>
          <p:nvPr/>
        </p:nvSpPr>
        <p:spPr>
          <a:xfrm>
            <a:off x="1568825" y="1637575"/>
            <a:ext cx="147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Foundational program needs 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4" name="Google Shape;1364;p117"/>
          <p:cNvSpPr txBox="1"/>
          <p:nvPr/>
        </p:nvSpPr>
        <p:spPr>
          <a:xfrm>
            <a:off x="4627225" y="3473425"/>
            <a:ext cx="230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5" name="Google Shape;1365;p117"/>
          <p:cNvSpPr/>
          <p:nvPr/>
        </p:nvSpPr>
        <p:spPr>
          <a:xfrm>
            <a:off x="2475903" y="1383464"/>
            <a:ext cx="1961400" cy="2843700"/>
          </a:xfrm>
          <a:prstGeom prst="triangle">
            <a:avLst>
              <a:gd fmla="val 49241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66" name="Google Shape;1366;p117"/>
          <p:cNvSpPr txBox="1"/>
          <p:nvPr/>
        </p:nvSpPr>
        <p:spPr>
          <a:xfrm>
            <a:off x="2693708" y="3137864"/>
            <a:ext cx="1595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Value at 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scale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7" name="Google Shape;1367;p117"/>
          <p:cNvSpPr txBox="1"/>
          <p:nvPr/>
        </p:nvSpPr>
        <p:spPr>
          <a:xfrm>
            <a:off x="4497075" y="1472275"/>
            <a:ext cx="41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Build foundation for Centralized CoE model</a:t>
            </a: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Poppins"/>
                <a:ea typeface="Poppins"/>
                <a:cs typeface="Poppins"/>
                <a:sym typeface="Poppins"/>
              </a:rPr>
              <a:t>Focus on strategic alignment, hiring/training program team, establishing processes, and developing/identifying program metrics.</a:t>
            </a:r>
            <a:endParaRPr i="1"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8" name="Google Shape;1368;p117"/>
          <p:cNvSpPr txBox="1"/>
          <p:nvPr/>
        </p:nvSpPr>
        <p:spPr>
          <a:xfrm>
            <a:off x="4497075" y="2451988"/>
            <a:ext cx="4006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Transition to Hybrid CoE model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Poppins"/>
                <a:ea typeface="Poppins"/>
                <a:cs typeface="Poppins"/>
                <a:sym typeface="Poppins"/>
              </a:rPr>
              <a:t>Execute and refine operations. Deliver on value and communicate use cases across company. Begin establishing processes, roles and responsibilities, and requirements for Hybrid CoE transition.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9" name="Google Shape;1369;p117"/>
          <p:cNvSpPr txBox="1"/>
          <p:nvPr/>
        </p:nvSpPr>
        <p:spPr>
          <a:xfrm>
            <a:off x="4497075" y="3547125"/>
            <a:ext cx="366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Decentralized CoE model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Finalize transition to departments to execute WalkMe projects, enable and support them to be successful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0" name="Google Shape;1370;p117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/>
              <a:t>Common Scaling Journey</a:t>
            </a:r>
            <a:r>
              <a:rPr lang="en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55"/>
              <a:t>Model Evolves from Centralized to Decentralized</a:t>
            </a:r>
            <a:endParaRPr b="0" sz="175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18"/>
          <p:cNvSpPr/>
          <p:nvPr/>
        </p:nvSpPr>
        <p:spPr>
          <a:xfrm>
            <a:off x="298475" y="2648450"/>
            <a:ext cx="2777100" cy="1150500"/>
          </a:xfrm>
          <a:prstGeom prst="rect">
            <a:avLst/>
          </a:prstGeom>
          <a:solidFill>
            <a:srgbClr val="E7E6E6">
              <a:alpha val="2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118"/>
          <p:cNvSpPr/>
          <p:nvPr/>
        </p:nvSpPr>
        <p:spPr>
          <a:xfrm>
            <a:off x="6116303" y="2527251"/>
            <a:ext cx="2777100" cy="1271400"/>
          </a:xfrm>
          <a:prstGeom prst="rect">
            <a:avLst/>
          </a:prstGeom>
          <a:solidFill>
            <a:srgbClr val="E7E6E6">
              <a:alpha val="2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7" name="Google Shape;1377;p118"/>
          <p:cNvGrpSpPr/>
          <p:nvPr/>
        </p:nvGrpSpPr>
        <p:grpSpPr>
          <a:xfrm>
            <a:off x="6116299" y="2420297"/>
            <a:ext cx="2777267" cy="257468"/>
            <a:chOff x="305998" y="1004372"/>
            <a:chExt cx="1702800" cy="222473"/>
          </a:xfrm>
        </p:grpSpPr>
        <p:sp>
          <p:nvSpPr>
            <p:cNvPr id="1378" name="Google Shape;1378;p118"/>
            <p:cNvSpPr/>
            <p:nvPr/>
          </p:nvSpPr>
          <p:spPr>
            <a:xfrm>
              <a:off x="305998" y="1004372"/>
              <a:ext cx="1702800" cy="219300"/>
            </a:xfrm>
            <a:prstGeom prst="rect">
              <a:avLst/>
            </a:prstGeom>
            <a:solidFill>
              <a:srgbClr val="20206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8"/>
            <p:cNvSpPr txBox="1"/>
            <p:nvPr/>
          </p:nvSpPr>
          <p:spPr>
            <a:xfrm>
              <a:off x="445382" y="1007545"/>
              <a:ext cx="14238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DECENTRALIZED </a:t>
              </a:r>
              <a:endParaRPr sz="5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80" name="Google Shape;1380;p118"/>
          <p:cNvGrpSpPr/>
          <p:nvPr/>
        </p:nvGrpSpPr>
        <p:grpSpPr>
          <a:xfrm>
            <a:off x="298435" y="2413052"/>
            <a:ext cx="2777267" cy="257464"/>
            <a:chOff x="3459988" y="1004050"/>
            <a:chExt cx="1702800" cy="219305"/>
          </a:xfrm>
        </p:grpSpPr>
        <p:sp>
          <p:nvSpPr>
            <p:cNvPr id="1381" name="Google Shape;1381;p118"/>
            <p:cNvSpPr/>
            <p:nvPr/>
          </p:nvSpPr>
          <p:spPr>
            <a:xfrm>
              <a:off x="3459988" y="1004055"/>
              <a:ext cx="1702800" cy="219300"/>
            </a:xfrm>
            <a:prstGeom prst="rect">
              <a:avLst/>
            </a:prstGeom>
            <a:solidFill>
              <a:srgbClr val="2D2D9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18"/>
            <p:cNvSpPr txBox="1"/>
            <p:nvPr/>
          </p:nvSpPr>
          <p:spPr>
            <a:xfrm>
              <a:off x="3599533" y="1004050"/>
              <a:ext cx="14238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CENTRALIZED </a:t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83" name="Google Shape;1383;p118"/>
          <p:cNvGrpSpPr/>
          <p:nvPr/>
        </p:nvGrpSpPr>
        <p:grpSpPr>
          <a:xfrm>
            <a:off x="3247325" y="2413085"/>
            <a:ext cx="2777267" cy="257458"/>
            <a:chOff x="7219200" y="966106"/>
            <a:chExt cx="1702800" cy="219300"/>
          </a:xfrm>
        </p:grpSpPr>
        <p:sp>
          <p:nvSpPr>
            <p:cNvPr id="1384" name="Google Shape;1384;p118"/>
            <p:cNvSpPr/>
            <p:nvPr/>
          </p:nvSpPr>
          <p:spPr>
            <a:xfrm>
              <a:off x="7219200" y="966106"/>
              <a:ext cx="1702800" cy="219300"/>
            </a:xfrm>
            <a:prstGeom prst="rect">
              <a:avLst/>
            </a:prstGeom>
            <a:solidFill>
              <a:srgbClr val="6B7C9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8"/>
            <p:cNvSpPr txBox="1"/>
            <p:nvPr/>
          </p:nvSpPr>
          <p:spPr>
            <a:xfrm>
              <a:off x="7340276" y="966106"/>
              <a:ext cx="1442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HYBRID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86" name="Google Shape;1386;p118"/>
          <p:cNvSpPr txBox="1"/>
          <p:nvPr/>
        </p:nvSpPr>
        <p:spPr>
          <a:xfrm>
            <a:off x="298325" y="2710689"/>
            <a:ext cx="27774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In the early stages, keep your cards close to your chest.</a:t>
            </a:r>
            <a:r>
              <a:rPr b="1" lang="en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900">
                <a:solidFill>
                  <a:srgbClr val="43434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model prioritizes </a:t>
            </a:r>
            <a:r>
              <a:rPr lang="en" sz="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strategic alignment, accountability and solution consistency. The DAP Manager establishes authoritative role as head of program governance.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7" name="Google Shape;1387;p118"/>
          <p:cNvSpPr txBox="1"/>
          <p:nvPr/>
        </p:nvSpPr>
        <p:spPr>
          <a:xfrm>
            <a:off x="3247146" y="2694964"/>
            <a:ext cx="2777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you stabilize, expand to 1-2 functional departments.</a:t>
            </a:r>
            <a:r>
              <a:rPr b="1" lang="en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900">
                <a:solidFill>
                  <a:srgbClr val="434343"/>
                </a:solidFill>
                <a:latin typeface="Poppins Light"/>
                <a:ea typeface="Poppins Light"/>
                <a:cs typeface="Poppins Light"/>
                <a:sym typeface="Poppins Light"/>
              </a:rPr>
              <a:t>Assess the level to which you remain strategically aligned and consistent, as you introduce additional resource bandwidth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8" name="Google Shape;1388;p118"/>
          <p:cNvSpPr txBox="1"/>
          <p:nvPr/>
        </p:nvSpPr>
        <p:spPr>
          <a:xfrm>
            <a:off x="6195675" y="2648142"/>
            <a:ext cx="26979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83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Once 1-2 departments have adopted the operating model, expand further.</a:t>
            </a:r>
            <a:r>
              <a:rPr b="1" lang="en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900">
                <a:solidFill>
                  <a:srgbClr val="434343"/>
                </a:solidFill>
                <a:latin typeface="Poppins Light"/>
                <a:ea typeface="Poppins Light"/>
                <a:cs typeface="Poppins Light"/>
                <a:sym typeface="Poppins Light"/>
              </a:rPr>
              <a:t>Centralized governance continues to own intake and prioritization; project execution can be partially or fully outsourced. </a:t>
            </a:r>
            <a:endParaRPr/>
          </a:p>
        </p:txBody>
      </p:sp>
      <p:cxnSp>
        <p:nvCxnSpPr>
          <p:cNvPr id="1389" name="Google Shape;1389;p118"/>
          <p:cNvCxnSpPr/>
          <p:nvPr/>
        </p:nvCxnSpPr>
        <p:spPr>
          <a:xfrm>
            <a:off x="4797575" y="2174700"/>
            <a:ext cx="3311100" cy="15300"/>
          </a:xfrm>
          <a:prstGeom prst="straightConnector1">
            <a:avLst/>
          </a:prstGeom>
          <a:noFill/>
          <a:ln cap="flat" cmpd="sng" w="19050">
            <a:solidFill>
              <a:srgbClr val="3C40FD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390" name="Google Shape;1390;p118"/>
          <p:cNvSpPr txBox="1"/>
          <p:nvPr/>
        </p:nvSpPr>
        <p:spPr>
          <a:xfrm>
            <a:off x="405625" y="576725"/>
            <a:ext cx="83184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Though there is no “one size fits all” model, consider these common trends: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Though your optimal model depends on enterprise and environmental factors at your company, </a:t>
            </a:r>
            <a:r>
              <a:rPr b="1" lang="en" sz="12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all companies should start Centralized</a:t>
            </a: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 to set and test the foundation.</a:t>
            </a:r>
            <a:endParaRPr b="1" sz="1200">
              <a:solidFill>
                <a:srgbClr val="3C40F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</a:pPr>
            <a:r>
              <a:rPr lang="en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Models commonly </a:t>
            </a:r>
            <a:r>
              <a:rPr b="1" lang="en" sz="12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transition </a:t>
            </a:r>
            <a:r>
              <a:rPr b="1" lang="en" sz="12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over 3-5 years</a:t>
            </a:r>
            <a:r>
              <a:rPr lang="en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 programs scale.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91" name="Google Shape;1391;p118"/>
          <p:cNvCxnSpPr/>
          <p:nvPr/>
        </p:nvCxnSpPr>
        <p:spPr>
          <a:xfrm>
            <a:off x="1058925" y="2174700"/>
            <a:ext cx="3311100" cy="15300"/>
          </a:xfrm>
          <a:prstGeom prst="straightConnector1">
            <a:avLst/>
          </a:prstGeom>
          <a:noFill/>
          <a:ln cap="flat" cmpd="sng" w="19050">
            <a:solidFill>
              <a:srgbClr val="3C40FD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392" name="Google Shape;1392;p118"/>
          <p:cNvSpPr txBox="1"/>
          <p:nvPr/>
        </p:nvSpPr>
        <p:spPr>
          <a:xfrm>
            <a:off x="1847875" y="1904950"/>
            <a:ext cx="115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Common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3" name="Google Shape;1393;p118"/>
          <p:cNvSpPr txBox="1"/>
          <p:nvPr/>
        </p:nvSpPr>
        <p:spPr>
          <a:xfrm>
            <a:off x="5876825" y="1904950"/>
            <a:ext cx="115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Optional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4" name="Google Shape;1394;p118"/>
          <p:cNvSpPr txBox="1"/>
          <p:nvPr/>
        </p:nvSpPr>
        <p:spPr>
          <a:xfrm>
            <a:off x="298475" y="3986550"/>
            <a:ext cx="8594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Why is the move to Decentralized Optional? 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Commonly, models transition from Centralized to Hybrid </a:t>
            </a:r>
            <a:r>
              <a:rPr b="1" lang="en" sz="10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b="1" i="1" lang="en" sz="10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some</a:t>
            </a:r>
            <a:r>
              <a:rPr b="1" lang="en" sz="10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 departments employ (or outsource) their own content delivery teams</a:t>
            </a:r>
            <a:r>
              <a:rPr lang="en" sz="10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Not all models make the next move from Hybrid to Decentralized (</a:t>
            </a:r>
            <a:r>
              <a:rPr i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departments employ their own content delivery teams).</a:t>
            </a:r>
            <a:endParaRPr/>
          </a:p>
        </p:txBody>
      </p:sp>
      <p:sp>
        <p:nvSpPr>
          <p:cNvPr id="1395" name="Google Shape;1395;p118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Scaling Journey</a:t>
            </a:r>
            <a:r>
              <a:rPr lang="en">
                <a:solidFill>
                  <a:schemeClr val="accent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19"/>
          <p:cNvSpPr txBox="1"/>
          <p:nvPr/>
        </p:nvSpPr>
        <p:spPr>
          <a:xfrm>
            <a:off x="392475" y="199320"/>
            <a:ext cx="7039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Phase 1a </a:t>
            </a:r>
            <a:r>
              <a:rPr b="1" lang="en" sz="2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- Walk: Centralized</a:t>
            </a:r>
            <a:endParaRPr b="1" sz="22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01" name="Google Shape;1401;p119"/>
          <p:cNvCxnSpPr/>
          <p:nvPr/>
        </p:nvCxnSpPr>
        <p:spPr>
          <a:xfrm>
            <a:off x="2200538" y="673050"/>
            <a:ext cx="0" cy="41583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02" name="Google Shape;1402;p119"/>
          <p:cNvSpPr/>
          <p:nvPr/>
        </p:nvSpPr>
        <p:spPr>
          <a:xfrm>
            <a:off x="520537" y="993233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Strategic Planning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Align program with company goals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119"/>
          <p:cNvSpPr txBox="1"/>
          <p:nvPr/>
        </p:nvSpPr>
        <p:spPr>
          <a:xfrm>
            <a:off x="535982" y="637213"/>
            <a:ext cx="15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CoE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119"/>
          <p:cNvSpPr txBox="1"/>
          <p:nvPr/>
        </p:nvSpPr>
        <p:spPr>
          <a:xfrm>
            <a:off x="2394300" y="596225"/>
            <a:ext cx="13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05" name="Google Shape;1405;p119"/>
          <p:cNvCxnSpPr/>
          <p:nvPr/>
        </p:nvCxnSpPr>
        <p:spPr>
          <a:xfrm flipH="1" rot="10800000">
            <a:off x="495750" y="939525"/>
            <a:ext cx="3410700" cy="63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06" name="Google Shape;1406;p119"/>
          <p:cNvSpPr/>
          <p:nvPr/>
        </p:nvSpPr>
        <p:spPr>
          <a:xfrm>
            <a:off x="520537" y="1368731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Intake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strategic + ad hoc requests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7" name="Google Shape;1407;p119"/>
          <p:cNvSpPr/>
          <p:nvPr/>
        </p:nvSpPr>
        <p:spPr>
          <a:xfrm>
            <a:off x="520537" y="1741042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of Work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Discovery, prioritization, and </a:t>
            </a:r>
            <a:endParaRPr sz="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scoping from intake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1408;p119"/>
          <p:cNvSpPr/>
          <p:nvPr/>
        </p:nvSpPr>
        <p:spPr>
          <a:xfrm>
            <a:off x="1409390" y="4001067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 Insights metrics to ensure content is still providing value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9" name="Google Shape;1409;p119"/>
          <p:cNvSpPr/>
          <p:nvPr/>
        </p:nvSpPr>
        <p:spPr>
          <a:xfrm>
            <a:off x="541725" y="3611273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Ongoing Content Maintenance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Quarterly QA, ensure stability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0" name="Google Shape;1410;p119"/>
          <p:cNvSpPr/>
          <p:nvPr/>
        </p:nvSpPr>
        <p:spPr>
          <a:xfrm>
            <a:off x="1409390" y="4373377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Review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 value + impact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1" name="Google Shape;1411;p119"/>
          <p:cNvSpPr/>
          <p:nvPr/>
        </p:nvSpPr>
        <p:spPr>
          <a:xfrm>
            <a:off x="526675" y="2117190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Design</a:t>
            </a:r>
            <a:b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Plan &amp; Design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119"/>
          <p:cNvSpPr/>
          <p:nvPr/>
        </p:nvSpPr>
        <p:spPr>
          <a:xfrm>
            <a:off x="526675" y="2489500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Creation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3" name="Google Shape;1413;p119"/>
          <p:cNvSpPr/>
          <p:nvPr/>
        </p:nvSpPr>
        <p:spPr>
          <a:xfrm>
            <a:off x="526675" y="3242810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Go-Live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Publishes content 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414;p119"/>
          <p:cNvSpPr txBox="1"/>
          <p:nvPr/>
        </p:nvSpPr>
        <p:spPr>
          <a:xfrm>
            <a:off x="4303675" y="1455275"/>
            <a:ext cx="45015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Key takeaways: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owns strategy and execution for new content delivery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to train and support content maintenance owner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owns ongoing reporting bugs and assists in impact analysis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Requirements: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Identify use case and associated metrics (including baselines) to submit the intake for approval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Ensure content continues to provide value post go live with monthly metric sharing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5" name="Google Shape;1415;p119"/>
          <p:cNvSpPr/>
          <p:nvPr/>
        </p:nvSpPr>
        <p:spPr>
          <a:xfrm>
            <a:off x="2263054" y="1235625"/>
            <a:ext cx="1605900" cy="34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Request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Submits business request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6" name="Google Shape;1416;p119"/>
          <p:cNvSpPr/>
          <p:nvPr/>
        </p:nvSpPr>
        <p:spPr>
          <a:xfrm>
            <a:off x="2268776" y="1936849"/>
            <a:ext cx="15729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Discovery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SMEs to support with process level discovery 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7" name="Google Shape;1417;p119"/>
          <p:cNvSpPr/>
          <p:nvPr/>
        </p:nvSpPr>
        <p:spPr>
          <a:xfrm>
            <a:off x="2248226" y="2986259"/>
            <a:ext cx="15729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UAT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Ensures WalkMe content addresses business need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8" name="Google Shape;1418;p119"/>
          <p:cNvSpPr txBox="1"/>
          <p:nvPr/>
        </p:nvSpPr>
        <p:spPr>
          <a:xfrm>
            <a:off x="6103208" y="322275"/>
            <a:ext cx="137100" cy="13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119"/>
          <p:cNvSpPr txBox="1"/>
          <p:nvPr/>
        </p:nvSpPr>
        <p:spPr>
          <a:xfrm>
            <a:off x="6192031" y="236925"/>
            <a:ext cx="157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Program Management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0" name="Google Shape;1420;p119"/>
          <p:cNvSpPr txBox="1"/>
          <p:nvPr/>
        </p:nvSpPr>
        <p:spPr>
          <a:xfrm>
            <a:off x="7807275" y="236925"/>
            <a:ext cx="13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Content Delivery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21;p119"/>
          <p:cNvSpPr txBox="1"/>
          <p:nvPr/>
        </p:nvSpPr>
        <p:spPr>
          <a:xfrm>
            <a:off x="7718453" y="322275"/>
            <a:ext cx="137100" cy="137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19"/>
          <p:cNvSpPr/>
          <p:nvPr/>
        </p:nvSpPr>
        <p:spPr>
          <a:xfrm>
            <a:off x="526675" y="2870500"/>
            <a:ext cx="15747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Test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QA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3" name="Google Shape;1423;p119"/>
          <p:cNvSpPr/>
          <p:nvPr/>
        </p:nvSpPr>
        <p:spPr>
          <a:xfrm>
            <a:off x="2268776" y="3611273"/>
            <a:ext cx="1572900" cy="34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Report</a:t>
            </a:r>
            <a:endParaRPr b="1"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Issues &amp; bugs</a:t>
            </a:r>
            <a:endParaRPr sz="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8" name="Google Shape;1428;p120"/>
          <p:cNvCxnSpPr/>
          <p:nvPr/>
        </p:nvCxnSpPr>
        <p:spPr>
          <a:xfrm flipH="1">
            <a:off x="2069594" y="667077"/>
            <a:ext cx="5700" cy="404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29" name="Google Shape;1429;p120"/>
          <p:cNvSpPr/>
          <p:nvPr/>
        </p:nvSpPr>
        <p:spPr>
          <a:xfrm>
            <a:off x="288635" y="962367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Strategic Planning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Align program with company goals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0" name="Google Shape;1430;p120"/>
          <p:cNvSpPr txBox="1"/>
          <p:nvPr/>
        </p:nvSpPr>
        <p:spPr>
          <a:xfrm>
            <a:off x="298520" y="634026"/>
            <a:ext cx="16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CoE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1" name="Google Shape;1431;p120"/>
          <p:cNvSpPr txBox="1"/>
          <p:nvPr/>
        </p:nvSpPr>
        <p:spPr>
          <a:xfrm>
            <a:off x="2346629" y="596225"/>
            <a:ext cx="14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32" name="Google Shape;1432;p120"/>
          <p:cNvCxnSpPr/>
          <p:nvPr/>
        </p:nvCxnSpPr>
        <p:spPr>
          <a:xfrm flipH="1" rot="10800000">
            <a:off x="262275" y="912945"/>
            <a:ext cx="3627300" cy="5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33" name="Google Shape;1433;p120"/>
          <p:cNvSpPr/>
          <p:nvPr/>
        </p:nvSpPr>
        <p:spPr>
          <a:xfrm>
            <a:off x="298525" y="4398950"/>
            <a:ext cx="17079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Community of Interest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newsletter updates, spotlights, and best practices</a:t>
            </a:r>
            <a:endParaRPr sz="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4" name="Google Shape;1434;p120"/>
          <p:cNvSpPr/>
          <p:nvPr/>
        </p:nvSpPr>
        <p:spPr>
          <a:xfrm>
            <a:off x="288635" y="1308671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Intake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strategic + ad hoc requests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5" name="Google Shape;1435;p120"/>
          <p:cNvSpPr/>
          <p:nvPr/>
        </p:nvSpPr>
        <p:spPr>
          <a:xfrm>
            <a:off x="288635" y="1652036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of Work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Discovery, prioritization, and </a:t>
            </a:r>
            <a:endParaRPr sz="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scoping from intake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6" name="Google Shape;1436;p120"/>
          <p:cNvSpPr/>
          <p:nvPr/>
        </p:nvSpPr>
        <p:spPr>
          <a:xfrm>
            <a:off x="2207047" y="3332607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 Insights metrics to ensure content is still providing value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7" name="Google Shape;1437;p120"/>
          <p:cNvSpPr/>
          <p:nvPr/>
        </p:nvSpPr>
        <p:spPr>
          <a:xfrm>
            <a:off x="2207047" y="2989234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Ongoing Content Maintenance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Quarterly QA, ensure stability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8" name="Google Shape;1438;p120"/>
          <p:cNvSpPr/>
          <p:nvPr/>
        </p:nvSpPr>
        <p:spPr>
          <a:xfrm>
            <a:off x="1261087" y="3697634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Review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 value + impact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9" name="Google Shape;1439;p120"/>
          <p:cNvSpPr/>
          <p:nvPr/>
        </p:nvSpPr>
        <p:spPr>
          <a:xfrm>
            <a:off x="310052" y="4062675"/>
            <a:ext cx="16965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access to editor; Train new WalkMe Managers + Builders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0" name="Google Shape;1440;p120"/>
          <p:cNvSpPr/>
          <p:nvPr/>
        </p:nvSpPr>
        <p:spPr>
          <a:xfrm>
            <a:off x="295163" y="1998939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Design</a:t>
            </a:r>
            <a:b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Plan &amp; Design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120"/>
          <p:cNvSpPr/>
          <p:nvPr/>
        </p:nvSpPr>
        <p:spPr>
          <a:xfrm>
            <a:off x="295163" y="2342303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Creation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120"/>
          <p:cNvSpPr/>
          <p:nvPr/>
        </p:nvSpPr>
        <p:spPr>
          <a:xfrm>
            <a:off x="295163" y="2685668"/>
            <a:ext cx="16746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Go-Live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Publishes content 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120"/>
          <p:cNvSpPr txBox="1"/>
          <p:nvPr/>
        </p:nvSpPr>
        <p:spPr>
          <a:xfrm>
            <a:off x="4303675" y="1058575"/>
            <a:ext cx="45015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Key takeaways: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owns strategy and execution for new content delivery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to train and support content maintenance owner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owns ongoing content maintenance and impact analysis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Requirements: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Identify use case and associated metrics (including baselines) to submit the intake for approval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Assign content maintenance owner (level of effort dependent on scope)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Shadow CoE during build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WalkMe training (50 hrs)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Will own QA pre go live and maintenance post go live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Ensure content continues to provide value post go live with monthly metric sharing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4" name="Google Shape;1444;p120"/>
          <p:cNvSpPr/>
          <p:nvPr/>
        </p:nvSpPr>
        <p:spPr>
          <a:xfrm>
            <a:off x="2207047" y="1326465"/>
            <a:ext cx="1707900" cy="32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Request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Submits business request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5" name="Google Shape;1445;p120"/>
          <p:cNvSpPr/>
          <p:nvPr/>
        </p:nvSpPr>
        <p:spPr>
          <a:xfrm>
            <a:off x="2207047" y="1832619"/>
            <a:ext cx="16728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Discovery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SMEs to support with process level discovery 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6" name="Google Shape;1446;p120"/>
          <p:cNvSpPr/>
          <p:nvPr/>
        </p:nvSpPr>
        <p:spPr>
          <a:xfrm>
            <a:off x="2207047" y="2519339"/>
            <a:ext cx="16728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QA + UAT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Ensures WalkMe content addresses business need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7" name="Google Shape;1447;p120"/>
          <p:cNvSpPr/>
          <p:nvPr/>
        </p:nvSpPr>
        <p:spPr>
          <a:xfrm>
            <a:off x="2207047" y="2175983"/>
            <a:ext cx="1672800" cy="32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b="1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Content maintenance owner trained on WalkMe</a:t>
            </a:r>
            <a:endParaRPr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8" name="Google Shape;1448;p120"/>
          <p:cNvSpPr txBox="1"/>
          <p:nvPr/>
        </p:nvSpPr>
        <p:spPr>
          <a:xfrm>
            <a:off x="6103208" y="322275"/>
            <a:ext cx="137100" cy="13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120"/>
          <p:cNvSpPr txBox="1"/>
          <p:nvPr/>
        </p:nvSpPr>
        <p:spPr>
          <a:xfrm>
            <a:off x="6192031" y="236925"/>
            <a:ext cx="157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Program Management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0" name="Google Shape;1450;p120"/>
          <p:cNvSpPr txBox="1"/>
          <p:nvPr/>
        </p:nvSpPr>
        <p:spPr>
          <a:xfrm>
            <a:off x="7807275" y="236925"/>
            <a:ext cx="13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Content Delivery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1" name="Google Shape;1451;p120"/>
          <p:cNvSpPr txBox="1"/>
          <p:nvPr/>
        </p:nvSpPr>
        <p:spPr>
          <a:xfrm>
            <a:off x="7718453" y="322275"/>
            <a:ext cx="137100" cy="137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120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1b </a:t>
            </a:r>
            <a:r>
              <a:rPr lang="en">
                <a:solidFill>
                  <a:schemeClr val="accent1"/>
                </a:solidFill>
              </a:rPr>
              <a:t>- Walk: Centralized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03"/>
          <p:cNvSpPr txBox="1"/>
          <p:nvPr>
            <p:ph type="title"/>
          </p:nvPr>
        </p:nvSpPr>
        <p:spPr>
          <a:xfrm>
            <a:off x="311929" y="206061"/>
            <a:ext cx="8407500" cy="3387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Index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31" name="Google Shape;931;p103"/>
          <p:cNvSpPr txBox="1"/>
          <p:nvPr>
            <p:ph idx="1" type="body"/>
          </p:nvPr>
        </p:nvSpPr>
        <p:spPr>
          <a:xfrm>
            <a:off x="294126" y="746325"/>
            <a:ext cx="6426000" cy="30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FF"/>
                </a:highlight>
              </a:rPr>
              <a:t>Bridging IT and Business</a:t>
            </a:r>
            <a:endParaRPr sz="15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FF"/>
                </a:highlight>
              </a:rPr>
              <a:t>Common Governance Models for </a:t>
            </a:r>
            <a:r>
              <a:rPr lang="en" sz="1500">
                <a:highlight>
                  <a:srgbClr val="FFFFFF"/>
                </a:highlight>
              </a:rPr>
              <a:t>DAP</a:t>
            </a:r>
            <a:r>
              <a:rPr lang="en" sz="1500">
                <a:highlight>
                  <a:srgbClr val="FFFFFF"/>
                </a:highlight>
              </a:rPr>
              <a:t> Teams </a:t>
            </a:r>
            <a:endParaRPr sz="1500">
              <a:highlight>
                <a:srgbClr val="FFFFFF"/>
              </a:highlight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highlight>
                  <a:schemeClr val="lt1"/>
                </a:highlight>
              </a:rPr>
              <a:t>Focus on IT Core</a:t>
            </a:r>
            <a:endParaRPr sz="15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FF"/>
                </a:highlight>
              </a:rPr>
              <a:t>Governance Model Checklists for Success</a:t>
            </a:r>
            <a:endParaRPr sz="1500"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chemeClr val="lt1"/>
                </a:highlight>
              </a:rPr>
              <a:t>Common Scaling Journey (Summary)</a:t>
            </a:r>
            <a:endParaRPr sz="1500"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chemeClr val="lt1"/>
                </a:highlight>
              </a:rPr>
              <a:t>Common Scaling Journey (Step by Step)</a:t>
            </a:r>
            <a:endParaRPr sz="1500">
              <a:highlight>
                <a:schemeClr val="lt1"/>
              </a:highlight>
            </a:endParaRPr>
          </a:p>
        </p:txBody>
      </p:sp>
      <p:sp>
        <p:nvSpPr>
          <p:cNvPr id="932" name="Google Shape;932;p103"/>
          <p:cNvSpPr txBox="1"/>
          <p:nvPr/>
        </p:nvSpPr>
        <p:spPr>
          <a:xfrm>
            <a:off x="5589375" y="746325"/>
            <a:ext cx="3000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………………………………………………………….</a:t>
            </a: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3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………………………………………………………….4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………………………………………………………….11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………………………………………………………….15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………………………………………………………….16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………………………………………………………….18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21"/>
          <p:cNvSpPr txBox="1"/>
          <p:nvPr/>
        </p:nvSpPr>
        <p:spPr>
          <a:xfrm>
            <a:off x="6103208" y="317247"/>
            <a:ext cx="137100" cy="13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121"/>
          <p:cNvSpPr txBox="1"/>
          <p:nvPr/>
        </p:nvSpPr>
        <p:spPr>
          <a:xfrm>
            <a:off x="6192031" y="231897"/>
            <a:ext cx="157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Program Management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9" name="Google Shape;1459;p121"/>
          <p:cNvSpPr txBox="1"/>
          <p:nvPr/>
        </p:nvSpPr>
        <p:spPr>
          <a:xfrm>
            <a:off x="7807275" y="231897"/>
            <a:ext cx="13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Content Delivery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0" name="Google Shape;1460;p121"/>
          <p:cNvSpPr txBox="1"/>
          <p:nvPr/>
        </p:nvSpPr>
        <p:spPr>
          <a:xfrm>
            <a:off x="7718453" y="317247"/>
            <a:ext cx="137100" cy="137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1" name="Google Shape;1461;p121"/>
          <p:cNvCxnSpPr/>
          <p:nvPr/>
        </p:nvCxnSpPr>
        <p:spPr>
          <a:xfrm flipH="1">
            <a:off x="1961654" y="673050"/>
            <a:ext cx="5400" cy="4100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2" name="Google Shape;1462;p121"/>
          <p:cNvSpPr/>
          <p:nvPr/>
        </p:nvSpPr>
        <p:spPr>
          <a:xfrm>
            <a:off x="287050" y="972168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Strategic Planning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Align program with company goals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3" name="Google Shape;1463;p121"/>
          <p:cNvSpPr txBox="1"/>
          <p:nvPr/>
        </p:nvSpPr>
        <p:spPr>
          <a:xfrm>
            <a:off x="317550" y="596225"/>
            <a:ext cx="15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CoE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4" name="Google Shape;1464;p121"/>
          <p:cNvSpPr txBox="1"/>
          <p:nvPr/>
        </p:nvSpPr>
        <p:spPr>
          <a:xfrm>
            <a:off x="2176500" y="596225"/>
            <a:ext cx="13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65" name="Google Shape;1465;p121"/>
          <p:cNvCxnSpPr/>
          <p:nvPr/>
        </p:nvCxnSpPr>
        <p:spPr>
          <a:xfrm flipH="1" rot="10800000">
            <a:off x="262275" y="939525"/>
            <a:ext cx="3410700" cy="6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6" name="Google Shape;1466;p121"/>
          <p:cNvSpPr/>
          <p:nvPr/>
        </p:nvSpPr>
        <p:spPr>
          <a:xfrm>
            <a:off x="308231" y="4453306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Community of Interest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newsletter updates, spotlights, and best practices</a:t>
            </a:r>
            <a:endParaRPr sz="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7" name="Google Shape;1467;p121"/>
          <p:cNvSpPr/>
          <p:nvPr/>
        </p:nvSpPr>
        <p:spPr>
          <a:xfrm>
            <a:off x="287050" y="1322962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Intake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strategic + ad hoc requests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8" name="Google Shape;1468;p121"/>
          <p:cNvSpPr/>
          <p:nvPr/>
        </p:nvSpPr>
        <p:spPr>
          <a:xfrm>
            <a:off x="287050" y="1670778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of Work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Discovery, prioritization, and </a:t>
            </a:r>
            <a:endParaRPr sz="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scoping from intake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9" name="Google Shape;1469;p121"/>
          <p:cNvSpPr/>
          <p:nvPr/>
        </p:nvSpPr>
        <p:spPr>
          <a:xfrm>
            <a:off x="2060847" y="3409858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 Insights metrics to ensure content is still providing value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0" name="Google Shape;1470;p121"/>
          <p:cNvSpPr/>
          <p:nvPr/>
        </p:nvSpPr>
        <p:spPr>
          <a:xfrm>
            <a:off x="2060842" y="3062033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Ongoing Content Maintenance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Quarterly QA, ensure stability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1" name="Google Shape;1471;p121"/>
          <p:cNvSpPr/>
          <p:nvPr/>
        </p:nvSpPr>
        <p:spPr>
          <a:xfrm>
            <a:off x="1201452" y="3757674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Review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 value + impact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2" name="Google Shape;1472;p121"/>
          <p:cNvSpPr/>
          <p:nvPr/>
        </p:nvSpPr>
        <p:spPr>
          <a:xfrm>
            <a:off x="318931" y="4112660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access to editor; Train new WalkMe Managers + Builders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3" name="Google Shape;1473;p121"/>
          <p:cNvSpPr/>
          <p:nvPr/>
        </p:nvSpPr>
        <p:spPr>
          <a:xfrm>
            <a:off x="293188" y="2717811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Go-Live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Publishes content 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4" name="Google Shape;1474;p121"/>
          <p:cNvSpPr txBox="1"/>
          <p:nvPr/>
        </p:nvSpPr>
        <p:spPr>
          <a:xfrm>
            <a:off x="4314200" y="1058575"/>
            <a:ext cx="4491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Key takeaways: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owns strategy and executes new content delivery for Phase 1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in Phase 2 begin to learn/take ownership of content delivery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continues to own publishing responsibilities to ensure consistency, strategic alignment, and content quality 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Requirements: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Identify use case and associated metrics (including baselines) to submit the intake for approval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Assign builder to co-build/learn from CoE content delivery team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Maintain content post go live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Ensure content continues to provide value post go live with monthly metric sharing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75" name="Google Shape;1475;p121"/>
          <p:cNvSpPr/>
          <p:nvPr/>
        </p:nvSpPr>
        <p:spPr>
          <a:xfrm>
            <a:off x="2098267" y="1400086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Request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Submits business request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6" name="Google Shape;1476;p121"/>
          <p:cNvSpPr/>
          <p:nvPr/>
        </p:nvSpPr>
        <p:spPr>
          <a:xfrm>
            <a:off x="2060754" y="2027600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Design</a:t>
            </a:r>
            <a:b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Plan &amp; Design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7" name="Google Shape;1477;p121"/>
          <p:cNvSpPr/>
          <p:nvPr/>
        </p:nvSpPr>
        <p:spPr>
          <a:xfrm>
            <a:off x="2060754" y="2375416"/>
            <a:ext cx="1574700" cy="32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Creation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p121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2 </a:t>
            </a:r>
            <a:r>
              <a:rPr lang="en">
                <a:solidFill>
                  <a:schemeClr val="accent1"/>
                </a:solidFill>
              </a:rPr>
              <a:t>- Run: Hybrid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3" name="Google Shape;1483;p122"/>
          <p:cNvCxnSpPr/>
          <p:nvPr/>
        </p:nvCxnSpPr>
        <p:spPr>
          <a:xfrm flipH="1">
            <a:off x="1961663" y="667831"/>
            <a:ext cx="5400" cy="40908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84" name="Google Shape;1484;p122"/>
          <p:cNvSpPr/>
          <p:nvPr/>
        </p:nvSpPr>
        <p:spPr>
          <a:xfrm>
            <a:off x="1125262" y="966264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Strategic Planning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Align program with company goals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122"/>
          <p:cNvSpPr txBox="1"/>
          <p:nvPr/>
        </p:nvSpPr>
        <p:spPr>
          <a:xfrm>
            <a:off x="230000" y="596225"/>
            <a:ext cx="15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CoE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122"/>
          <p:cNvSpPr txBox="1"/>
          <p:nvPr/>
        </p:nvSpPr>
        <p:spPr>
          <a:xfrm>
            <a:off x="2176500" y="596225"/>
            <a:ext cx="13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Dept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87" name="Google Shape;1487;p122"/>
          <p:cNvCxnSpPr/>
          <p:nvPr/>
        </p:nvCxnSpPr>
        <p:spPr>
          <a:xfrm flipH="1" rot="10800000">
            <a:off x="262275" y="916076"/>
            <a:ext cx="3410700" cy="6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88" name="Google Shape;1488;p122"/>
          <p:cNvSpPr/>
          <p:nvPr/>
        </p:nvSpPr>
        <p:spPr>
          <a:xfrm>
            <a:off x="308243" y="4439424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</a:rPr>
              <a:t>Community of Interest</a:t>
            </a:r>
            <a:endParaRPr b="1" i="0" sz="900" u="none" cap="none" strike="noStrike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i="1" lang="en" sz="500">
                <a:solidFill>
                  <a:schemeClr val="lt1"/>
                </a:solidFill>
              </a:rPr>
              <a:t>Provide newsletter updates, spotlights, and best practices</a:t>
            </a:r>
            <a:endParaRPr i="1" sz="500">
              <a:solidFill>
                <a:schemeClr val="lt1"/>
              </a:solidFill>
            </a:endParaRPr>
          </a:p>
        </p:txBody>
      </p:sp>
      <p:sp>
        <p:nvSpPr>
          <p:cNvPr id="1489" name="Google Shape;1489;p122"/>
          <p:cNvSpPr/>
          <p:nvPr/>
        </p:nvSpPr>
        <p:spPr>
          <a:xfrm>
            <a:off x="2060850" y="2010292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Design</a:t>
            </a:r>
            <a:b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Plan &amp; Design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122"/>
          <p:cNvSpPr/>
          <p:nvPr/>
        </p:nvSpPr>
        <p:spPr>
          <a:xfrm>
            <a:off x="2060850" y="2357311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Solution Creation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122"/>
          <p:cNvSpPr/>
          <p:nvPr/>
        </p:nvSpPr>
        <p:spPr>
          <a:xfrm>
            <a:off x="2060850" y="2704330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Go-Live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Publishes content 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2" name="Google Shape;1492;p122"/>
          <p:cNvSpPr/>
          <p:nvPr/>
        </p:nvSpPr>
        <p:spPr>
          <a:xfrm>
            <a:off x="2060855" y="3398368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Analyze Insights metrics to ensure content is still providing value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3" name="Google Shape;1493;p122"/>
          <p:cNvSpPr/>
          <p:nvPr/>
        </p:nvSpPr>
        <p:spPr>
          <a:xfrm>
            <a:off x="2060850" y="3051339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Ongoing Content Maintenance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Quarterly QA, ensure stability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4" name="Google Shape;1494;p122"/>
          <p:cNvSpPr/>
          <p:nvPr/>
        </p:nvSpPr>
        <p:spPr>
          <a:xfrm>
            <a:off x="1201462" y="3745386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Review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 value + impact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5" name="Google Shape;1495;p122"/>
          <p:cNvSpPr/>
          <p:nvPr/>
        </p:nvSpPr>
        <p:spPr>
          <a:xfrm>
            <a:off x="318943" y="4099559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access to editor; Train new WalkMe Managers + Builders</a:t>
            </a:r>
            <a:endParaRPr b="1"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6" name="Google Shape;1496;p122"/>
          <p:cNvSpPr/>
          <p:nvPr/>
        </p:nvSpPr>
        <p:spPr>
          <a:xfrm>
            <a:off x="2067012" y="1314763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Intake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strategic + ad hoc requests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7" name="Google Shape;1497;p122"/>
          <p:cNvSpPr/>
          <p:nvPr/>
        </p:nvSpPr>
        <p:spPr>
          <a:xfrm>
            <a:off x="2067012" y="1661782"/>
            <a:ext cx="15747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of Work</a:t>
            </a:r>
            <a:endParaRPr b="1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Discovery, prioritization, and </a:t>
            </a:r>
            <a:endParaRPr sz="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scoping from intake</a:t>
            </a:r>
            <a:endParaRPr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8" name="Google Shape;1498;p122"/>
          <p:cNvSpPr txBox="1"/>
          <p:nvPr/>
        </p:nvSpPr>
        <p:spPr>
          <a:xfrm>
            <a:off x="4072894" y="983719"/>
            <a:ext cx="48207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Key takeaways: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Both CoE and Dept have resources to provide content delivery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supports/supplements content delivery bandwidth for strategic/high value projects proposed by Dept.  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owns both strategic and ad hoc projects that impact the department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CoE grants go-live responsibility to departments who are deemed self sufficient &amp; pass the CoE’s certification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Note: Cross-functional or high-value strategic initiatives may still be owned by the CoE for experience consistency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143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Department Requirements: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Establish intake process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Develop book of work and project transparency with CoE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Build &amp; maintain content post go live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Ensure content continues to provide value post go live with quarterly metric sharing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Contribute to and participate in Quarterly Business Reviews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122"/>
          <p:cNvSpPr txBox="1"/>
          <p:nvPr/>
        </p:nvSpPr>
        <p:spPr>
          <a:xfrm>
            <a:off x="6103208" y="317247"/>
            <a:ext cx="137100" cy="13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122"/>
          <p:cNvSpPr txBox="1"/>
          <p:nvPr/>
        </p:nvSpPr>
        <p:spPr>
          <a:xfrm>
            <a:off x="6192031" y="231897"/>
            <a:ext cx="157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Program Management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1" name="Google Shape;1501;p122"/>
          <p:cNvSpPr txBox="1"/>
          <p:nvPr/>
        </p:nvSpPr>
        <p:spPr>
          <a:xfrm>
            <a:off x="7807275" y="231897"/>
            <a:ext cx="13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Content Delivery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2" name="Google Shape;1502;p122"/>
          <p:cNvSpPr txBox="1"/>
          <p:nvPr/>
        </p:nvSpPr>
        <p:spPr>
          <a:xfrm>
            <a:off x="7718453" y="317247"/>
            <a:ext cx="137100" cy="137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122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3 </a:t>
            </a:r>
            <a:r>
              <a:rPr lang="en">
                <a:solidFill>
                  <a:schemeClr val="accent1"/>
                </a:solidFill>
              </a:rPr>
              <a:t>- Fly: Hybrid/Decentralized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04"/>
          <p:cNvSpPr txBox="1"/>
          <p:nvPr>
            <p:ph type="title"/>
          </p:nvPr>
        </p:nvSpPr>
        <p:spPr>
          <a:xfrm>
            <a:off x="406175" y="243825"/>
            <a:ext cx="77568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DAP CoE: Bridging IT &amp; Business </a:t>
            </a:r>
            <a:endParaRPr/>
          </a:p>
        </p:txBody>
      </p:sp>
      <p:pic>
        <p:nvPicPr>
          <p:cNvPr id="938" name="Google Shape;938;p104"/>
          <p:cNvPicPr preferRelativeResize="0"/>
          <p:nvPr/>
        </p:nvPicPr>
        <p:blipFill rotWithShape="1">
          <a:blip r:embed="rId3">
            <a:alphaModFix/>
          </a:blip>
          <a:srcRect b="39954" l="0" r="19955" t="0"/>
          <a:stretch/>
        </p:blipFill>
        <p:spPr>
          <a:xfrm>
            <a:off x="828375" y="696725"/>
            <a:ext cx="7277600" cy="39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04"/>
          <p:cNvSpPr/>
          <p:nvPr/>
        </p:nvSpPr>
        <p:spPr>
          <a:xfrm>
            <a:off x="3048175" y="1370725"/>
            <a:ext cx="2838000" cy="3140700"/>
          </a:xfrm>
          <a:prstGeom prst="triangle">
            <a:avLst>
              <a:gd fmla="val 50073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People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40" name="Google Shape;940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5075" y="3516975"/>
            <a:ext cx="2975450" cy="1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622" y="2536600"/>
            <a:ext cx="2065100" cy="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8650" y="1484850"/>
            <a:ext cx="1313744" cy="95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3" name="Google Shape;943;p104"/>
          <p:cNvGrpSpPr/>
          <p:nvPr/>
        </p:nvGrpSpPr>
        <p:grpSpPr>
          <a:xfrm>
            <a:off x="1613625" y="2498905"/>
            <a:ext cx="1575403" cy="1092300"/>
            <a:chOff x="1613625" y="2498905"/>
            <a:chExt cx="1575403" cy="1092300"/>
          </a:xfrm>
        </p:grpSpPr>
        <p:sp>
          <p:nvSpPr>
            <p:cNvPr id="944" name="Google Shape;944;p104"/>
            <p:cNvSpPr/>
            <p:nvPr/>
          </p:nvSpPr>
          <p:spPr>
            <a:xfrm>
              <a:off x="1613728" y="2498905"/>
              <a:ext cx="1575300" cy="10923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4"/>
            <p:cNvSpPr txBox="1"/>
            <p:nvPr/>
          </p:nvSpPr>
          <p:spPr>
            <a:xfrm>
              <a:off x="1613625" y="2619580"/>
              <a:ext cx="1575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Business Focus</a:t>
              </a:r>
              <a:b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Establish and/or increase Business and IT integration</a:t>
              </a:r>
              <a:endParaRPr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6" name="Google Shape;946;p104"/>
          <p:cNvGrpSpPr/>
          <p:nvPr/>
        </p:nvGrpSpPr>
        <p:grpSpPr>
          <a:xfrm>
            <a:off x="1472775" y="3660105"/>
            <a:ext cx="1575403" cy="1092300"/>
            <a:chOff x="1613625" y="2498905"/>
            <a:chExt cx="1575403" cy="1092300"/>
          </a:xfrm>
        </p:grpSpPr>
        <p:sp>
          <p:nvSpPr>
            <p:cNvPr id="947" name="Google Shape;947;p104"/>
            <p:cNvSpPr/>
            <p:nvPr/>
          </p:nvSpPr>
          <p:spPr>
            <a:xfrm>
              <a:off x="1613728" y="2498905"/>
              <a:ext cx="1575300" cy="10923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4"/>
            <p:cNvSpPr txBox="1"/>
            <p:nvPr/>
          </p:nvSpPr>
          <p:spPr>
            <a:xfrm>
              <a:off x="1613625" y="2627732"/>
              <a:ext cx="1575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Business Value</a:t>
              </a:r>
              <a:b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Enable business process innovation and efficiency</a:t>
              </a:r>
              <a:endParaRPr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9" name="Google Shape;949;p104"/>
          <p:cNvGrpSpPr/>
          <p:nvPr/>
        </p:nvGrpSpPr>
        <p:grpSpPr>
          <a:xfrm>
            <a:off x="5660109" y="2520198"/>
            <a:ext cx="1855509" cy="919935"/>
            <a:chOff x="1613625" y="2498905"/>
            <a:chExt cx="1575403" cy="1092300"/>
          </a:xfrm>
        </p:grpSpPr>
        <p:sp>
          <p:nvSpPr>
            <p:cNvPr id="950" name="Google Shape;950;p104"/>
            <p:cNvSpPr/>
            <p:nvPr/>
          </p:nvSpPr>
          <p:spPr>
            <a:xfrm>
              <a:off x="1613728" y="2498905"/>
              <a:ext cx="1575300" cy="10923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4"/>
            <p:cNvSpPr txBox="1"/>
            <p:nvPr/>
          </p:nvSpPr>
          <p:spPr>
            <a:xfrm>
              <a:off x="1613625" y="2627732"/>
              <a:ext cx="1575300" cy="8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IT Cost Excellence</a:t>
              </a:r>
              <a:b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Reduce total cost of ownership for IT</a:t>
              </a:r>
              <a:endParaRPr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2" name="Google Shape;952;p104"/>
          <p:cNvGrpSpPr/>
          <p:nvPr/>
        </p:nvGrpSpPr>
        <p:grpSpPr>
          <a:xfrm>
            <a:off x="5845396" y="3489620"/>
            <a:ext cx="1855442" cy="1155162"/>
            <a:chOff x="1613678" y="2498908"/>
            <a:chExt cx="1575346" cy="1371600"/>
          </a:xfrm>
        </p:grpSpPr>
        <p:sp>
          <p:nvSpPr>
            <p:cNvPr id="953" name="Google Shape;953;p104"/>
            <p:cNvSpPr/>
            <p:nvPr/>
          </p:nvSpPr>
          <p:spPr>
            <a:xfrm>
              <a:off x="1613724" y="2498908"/>
              <a:ext cx="1575300" cy="13716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4"/>
            <p:cNvSpPr txBox="1"/>
            <p:nvPr/>
          </p:nvSpPr>
          <p:spPr>
            <a:xfrm>
              <a:off x="1613678" y="2563317"/>
              <a:ext cx="1575300" cy="12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IT Service Excellence</a:t>
              </a:r>
              <a:b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Improve stakeholder satisfaction and create new capabilities </a:t>
              </a:r>
              <a:endParaRPr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55" name="Google Shape;955;p104"/>
          <p:cNvSpPr txBox="1"/>
          <p:nvPr/>
        </p:nvSpPr>
        <p:spPr>
          <a:xfrm>
            <a:off x="3189025" y="4511425"/>
            <a:ext cx="259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DAP CoE Approach</a:t>
            </a:r>
            <a:endParaRPr i="1"/>
          </a:p>
        </p:txBody>
      </p:sp>
      <p:sp>
        <p:nvSpPr>
          <p:cNvPr id="956" name="Google Shape;956;p104"/>
          <p:cNvSpPr txBox="1"/>
          <p:nvPr/>
        </p:nvSpPr>
        <p:spPr>
          <a:xfrm>
            <a:off x="2363275" y="696725"/>
            <a:ext cx="17940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Effectiveness</a:t>
            </a:r>
            <a:endParaRPr b="1" i="1" sz="1900">
              <a:solidFill>
                <a:schemeClr val="accent3"/>
              </a:solidFill>
            </a:endParaRPr>
          </a:p>
        </p:txBody>
      </p:sp>
      <p:sp>
        <p:nvSpPr>
          <p:cNvPr id="957" name="Google Shape;957;p104"/>
          <p:cNvSpPr txBox="1"/>
          <p:nvPr/>
        </p:nvSpPr>
        <p:spPr>
          <a:xfrm>
            <a:off x="4741600" y="682234"/>
            <a:ext cx="17061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Efficiency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05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governance models for DAP teams</a:t>
            </a:r>
            <a:endParaRPr/>
          </a:p>
        </p:txBody>
      </p:sp>
      <p:grpSp>
        <p:nvGrpSpPr>
          <p:cNvPr id="963" name="Google Shape;963;p105"/>
          <p:cNvGrpSpPr/>
          <p:nvPr/>
        </p:nvGrpSpPr>
        <p:grpSpPr>
          <a:xfrm>
            <a:off x="386750" y="1117463"/>
            <a:ext cx="2381700" cy="2804102"/>
            <a:chOff x="539150" y="1117463"/>
            <a:chExt cx="2381700" cy="2804102"/>
          </a:xfrm>
        </p:grpSpPr>
        <p:cxnSp>
          <p:nvCxnSpPr>
            <p:cNvPr id="964" name="Google Shape;964;p105"/>
            <p:cNvCxnSpPr>
              <a:stCxn id="965" idx="2"/>
              <a:endCxn id="966" idx="6"/>
            </p:cNvCxnSpPr>
            <p:nvPr/>
          </p:nvCxnSpPr>
          <p:spPr>
            <a:xfrm>
              <a:off x="2105805" y="2939205"/>
              <a:ext cx="2598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7" name="Google Shape;967;p105"/>
            <p:cNvCxnSpPr>
              <a:stCxn id="965" idx="5"/>
              <a:endCxn id="968" idx="1"/>
            </p:cNvCxnSpPr>
            <p:nvPr/>
          </p:nvCxnSpPr>
          <p:spPr>
            <a:xfrm flipH="1">
              <a:off x="1134971" y="3241811"/>
              <a:ext cx="234900" cy="1377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9" name="Google Shape;969;p105"/>
            <p:cNvCxnSpPr>
              <a:stCxn id="965" idx="7"/>
              <a:endCxn id="970" idx="3"/>
            </p:cNvCxnSpPr>
            <p:nvPr/>
          </p:nvCxnSpPr>
          <p:spPr>
            <a:xfrm rot="10800000">
              <a:off x="1166771" y="2494098"/>
              <a:ext cx="203100" cy="1425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1" name="Google Shape;971;p105"/>
            <p:cNvCxnSpPr>
              <a:endCxn id="972" idx="0"/>
            </p:cNvCxnSpPr>
            <p:nvPr/>
          </p:nvCxnSpPr>
          <p:spPr>
            <a:xfrm>
              <a:off x="1670469" y="3367164"/>
              <a:ext cx="4200" cy="1719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3" name="Google Shape;973;p105"/>
            <p:cNvCxnSpPr>
              <a:stCxn id="974" idx="5"/>
              <a:endCxn id="965" idx="1"/>
            </p:cNvCxnSpPr>
            <p:nvPr/>
          </p:nvCxnSpPr>
          <p:spPr>
            <a:xfrm flipH="1">
              <a:off x="1979522" y="2440401"/>
              <a:ext cx="187200" cy="1962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5" name="Google Shape;975;p105"/>
            <p:cNvCxnSpPr>
              <a:stCxn id="976" idx="7"/>
              <a:endCxn id="965" idx="3"/>
            </p:cNvCxnSpPr>
            <p:nvPr/>
          </p:nvCxnSpPr>
          <p:spPr>
            <a:xfrm rot="10800000">
              <a:off x="1979532" y="3241890"/>
              <a:ext cx="234900" cy="1962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65" name="Google Shape;965;p105"/>
            <p:cNvSpPr/>
            <p:nvPr/>
          </p:nvSpPr>
          <p:spPr>
            <a:xfrm flipH="1">
              <a:off x="1243605" y="2511255"/>
              <a:ext cx="862200" cy="855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Core</a:t>
              </a:r>
              <a:endParaRPr sz="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974" name="Google Shape;974;p105"/>
            <p:cNvSpPr/>
            <p:nvPr/>
          </p:nvSpPr>
          <p:spPr>
            <a:xfrm flipH="1">
              <a:off x="2114441" y="2137987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6" name="Google Shape;966;p105"/>
            <p:cNvSpPr/>
            <p:nvPr/>
          </p:nvSpPr>
          <p:spPr>
            <a:xfrm flipH="1">
              <a:off x="2365692" y="2762092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6" name="Google Shape;976;p105"/>
            <p:cNvSpPr/>
            <p:nvPr/>
          </p:nvSpPr>
          <p:spPr>
            <a:xfrm flipH="1">
              <a:off x="2157977" y="3386204"/>
              <a:ext cx="3855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0" name="Google Shape;970;p105"/>
            <p:cNvSpPr/>
            <p:nvPr/>
          </p:nvSpPr>
          <p:spPr>
            <a:xfrm flipH="1">
              <a:off x="861936" y="2191811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2" name="Google Shape;972;p105"/>
            <p:cNvSpPr/>
            <p:nvPr/>
          </p:nvSpPr>
          <p:spPr>
            <a:xfrm flipH="1">
              <a:off x="1481919" y="3539064"/>
              <a:ext cx="385500" cy="3825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8" name="Google Shape;968;p105"/>
            <p:cNvSpPr/>
            <p:nvPr/>
          </p:nvSpPr>
          <p:spPr>
            <a:xfrm flipH="1">
              <a:off x="805885" y="3323376"/>
              <a:ext cx="385500" cy="3825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977" name="Google Shape;977;p105"/>
            <p:cNvCxnSpPr/>
            <p:nvPr/>
          </p:nvCxnSpPr>
          <p:spPr>
            <a:xfrm>
              <a:off x="985960" y="2907924"/>
              <a:ext cx="2598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78" name="Google Shape;978;p105"/>
            <p:cNvSpPr/>
            <p:nvPr/>
          </p:nvSpPr>
          <p:spPr>
            <a:xfrm flipH="1">
              <a:off x="628960" y="2730827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9" name="Google Shape;979;p105"/>
            <p:cNvSpPr/>
            <p:nvPr/>
          </p:nvSpPr>
          <p:spPr>
            <a:xfrm flipH="1">
              <a:off x="1487317" y="1949360"/>
              <a:ext cx="385500" cy="3822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980" name="Google Shape;980;p105"/>
            <p:cNvCxnSpPr/>
            <p:nvPr/>
          </p:nvCxnSpPr>
          <p:spPr>
            <a:xfrm>
              <a:off x="1677874" y="2331780"/>
              <a:ext cx="4500" cy="1719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81" name="Google Shape;981;p105"/>
            <p:cNvSpPr txBox="1"/>
            <p:nvPr/>
          </p:nvSpPr>
          <p:spPr>
            <a:xfrm>
              <a:off x="539150" y="1117463"/>
              <a:ext cx="238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Centralized</a:t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82" name="Google Shape;982;p105"/>
          <p:cNvGrpSpPr/>
          <p:nvPr/>
        </p:nvGrpSpPr>
        <p:grpSpPr>
          <a:xfrm>
            <a:off x="6344675" y="1117463"/>
            <a:ext cx="2381700" cy="3022360"/>
            <a:chOff x="6497075" y="1117463"/>
            <a:chExt cx="2381700" cy="3022360"/>
          </a:xfrm>
        </p:grpSpPr>
        <p:sp>
          <p:nvSpPr>
            <p:cNvPr id="983" name="Google Shape;983;p105"/>
            <p:cNvSpPr/>
            <p:nvPr/>
          </p:nvSpPr>
          <p:spPr>
            <a:xfrm flipH="1">
              <a:off x="7287625" y="2501222"/>
              <a:ext cx="862200" cy="862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Exec Sponsor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84" name="Google Shape;984;p105"/>
            <p:cNvSpPr/>
            <p:nvPr/>
          </p:nvSpPr>
          <p:spPr>
            <a:xfrm flipH="1">
              <a:off x="7426015" y="1775287"/>
              <a:ext cx="585300" cy="58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Gov</a:t>
              </a:r>
              <a:endParaRPr b="1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85" name="Google Shape;985;p105"/>
            <p:cNvCxnSpPr>
              <a:stCxn id="984" idx="2"/>
              <a:endCxn id="986" idx="6"/>
            </p:cNvCxnSpPr>
            <p:nvPr/>
          </p:nvCxnSpPr>
          <p:spPr>
            <a:xfrm>
              <a:off x="8011315" y="2067937"/>
              <a:ext cx="2727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86" name="Google Shape;986;p105"/>
            <p:cNvSpPr/>
            <p:nvPr/>
          </p:nvSpPr>
          <p:spPr>
            <a:xfrm flipH="1">
              <a:off x="8284162" y="1890790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7" name="Google Shape;987;p105"/>
            <p:cNvSpPr/>
            <p:nvPr/>
          </p:nvSpPr>
          <p:spPr>
            <a:xfrm flipH="1">
              <a:off x="6822262" y="1890790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988" name="Google Shape;988;p105"/>
            <p:cNvCxnSpPr>
              <a:endCxn id="984" idx="6"/>
            </p:cNvCxnSpPr>
            <p:nvPr/>
          </p:nvCxnSpPr>
          <p:spPr>
            <a:xfrm>
              <a:off x="7179415" y="2067937"/>
              <a:ext cx="2466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9" name="Google Shape;989;p105"/>
            <p:cNvCxnSpPr>
              <a:stCxn id="984" idx="4"/>
              <a:endCxn id="983" idx="0"/>
            </p:cNvCxnSpPr>
            <p:nvPr/>
          </p:nvCxnSpPr>
          <p:spPr>
            <a:xfrm>
              <a:off x="7718665" y="2360587"/>
              <a:ext cx="0" cy="1407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90" name="Google Shape;990;p105"/>
            <p:cNvSpPr/>
            <p:nvPr/>
          </p:nvSpPr>
          <p:spPr>
            <a:xfrm flipH="1">
              <a:off x="7426015" y="3554522"/>
              <a:ext cx="585300" cy="58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Gov</a:t>
              </a:r>
              <a:endParaRPr b="1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91" name="Google Shape;991;p105"/>
            <p:cNvCxnSpPr>
              <a:stCxn id="990" idx="2"/>
              <a:endCxn id="992" idx="6"/>
            </p:cNvCxnSpPr>
            <p:nvPr/>
          </p:nvCxnSpPr>
          <p:spPr>
            <a:xfrm>
              <a:off x="8011315" y="3847172"/>
              <a:ext cx="2727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92" name="Google Shape;992;p105"/>
            <p:cNvSpPr/>
            <p:nvPr/>
          </p:nvSpPr>
          <p:spPr>
            <a:xfrm flipH="1">
              <a:off x="8284162" y="3670026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93" name="Google Shape;993;p105"/>
            <p:cNvSpPr/>
            <p:nvPr/>
          </p:nvSpPr>
          <p:spPr>
            <a:xfrm flipH="1">
              <a:off x="6822262" y="3670026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994" name="Google Shape;994;p105"/>
            <p:cNvCxnSpPr>
              <a:endCxn id="990" idx="6"/>
            </p:cNvCxnSpPr>
            <p:nvPr/>
          </p:nvCxnSpPr>
          <p:spPr>
            <a:xfrm>
              <a:off x="7179415" y="3847172"/>
              <a:ext cx="2466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5" name="Google Shape;995;p105"/>
            <p:cNvCxnSpPr>
              <a:stCxn id="983" idx="4"/>
              <a:endCxn id="990" idx="0"/>
            </p:cNvCxnSpPr>
            <p:nvPr/>
          </p:nvCxnSpPr>
          <p:spPr>
            <a:xfrm>
              <a:off x="7718725" y="3363422"/>
              <a:ext cx="0" cy="1911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96" name="Google Shape;996;p105"/>
            <p:cNvSpPr txBox="1"/>
            <p:nvPr/>
          </p:nvSpPr>
          <p:spPr>
            <a:xfrm>
              <a:off x="6497075" y="1117463"/>
              <a:ext cx="238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Decentralized</a:t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97" name="Google Shape;997;p105"/>
          <p:cNvGrpSpPr/>
          <p:nvPr/>
        </p:nvGrpSpPr>
        <p:grpSpPr>
          <a:xfrm>
            <a:off x="3365713" y="1117463"/>
            <a:ext cx="2381700" cy="3425487"/>
            <a:chOff x="3295600" y="1117463"/>
            <a:chExt cx="2381700" cy="3425487"/>
          </a:xfrm>
        </p:grpSpPr>
        <p:cxnSp>
          <p:nvCxnSpPr>
            <p:cNvPr id="998" name="Google Shape;998;p105"/>
            <p:cNvCxnSpPr>
              <a:stCxn id="999" idx="6"/>
              <a:endCxn id="1000" idx="2"/>
            </p:cNvCxnSpPr>
            <p:nvPr/>
          </p:nvCxnSpPr>
          <p:spPr>
            <a:xfrm rot="10800000">
              <a:off x="3841950" y="2073297"/>
              <a:ext cx="3519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1" name="Google Shape;1001;p105"/>
            <p:cNvCxnSpPr>
              <a:stCxn id="1002" idx="6"/>
              <a:endCxn id="999" idx="2"/>
            </p:cNvCxnSpPr>
            <p:nvPr/>
          </p:nvCxnSpPr>
          <p:spPr>
            <a:xfrm rot="10800000">
              <a:off x="4779103" y="2073297"/>
              <a:ext cx="3639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2" name="Google Shape;1002;p105"/>
            <p:cNvSpPr/>
            <p:nvPr/>
          </p:nvSpPr>
          <p:spPr>
            <a:xfrm flipH="1">
              <a:off x="5143003" y="1896147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0" name="Google Shape;1000;p105"/>
            <p:cNvSpPr/>
            <p:nvPr/>
          </p:nvSpPr>
          <p:spPr>
            <a:xfrm flipH="1">
              <a:off x="3484899" y="1896147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3" name="Google Shape;1003;p105"/>
            <p:cNvSpPr/>
            <p:nvPr/>
          </p:nvSpPr>
          <p:spPr>
            <a:xfrm flipH="1">
              <a:off x="4193850" y="3518872"/>
              <a:ext cx="585300" cy="58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Dept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Mini-Gov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004" name="Google Shape;1004;p105"/>
            <p:cNvCxnSpPr>
              <a:stCxn id="1003" idx="2"/>
              <a:endCxn id="1005" idx="6"/>
            </p:cNvCxnSpPr>
            <p:nvPr/>
          </p:nvCxnSpPr>
          <p:spPr>
            <a:xfrm>
              <a:off x="4779150" y="3811522"/>
              <a:ext cx="2727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5" name="Google Shape;1005;p105"/>
            <p:cNvSpPr/>
            <p:nvPr/>
          </p:nvSpPr>
          <p:spPr>
            <a:xfrm flipH="1">
              <a:off x="5051937" y="3634375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6" name="Google Shape;1006;p105"/>
            <p:cNvSpPr/>
            <p:nvPr/>
          </p:nvSpPr>
          <p:spPr>
            <a:xfrm flipH="1">
              <a:off x="3590037" y="3634375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1007" name="Google Shape;1007;p105"/>
            <p:cNvCxnSpPr>
              <a:endCxn id="1003" idx="6"/>
            </p:cNvCxnSpPr>
            <p:nvPr/>
          </p:nvCxnSpPr>
          <p:spPr>
            <a:xfrm>
              <a:off x="3947250" y="3811522"/>
              <a:ext cx="2466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8" name="Google Shape;1008;p105"/>
            <p:cNvCxnSpPr>
              <a:endCxn id="1003" idx="0"/>
            </p:cNvCxnSpPr>
            <p:nvPr/>
          </p:nvCxnSpPr>
          <p:spPr>
            <a:xfrm>
              <a:off x="4486500" y="3357172"/>
              <a:ext cx="0" cy="1617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9" name="Google Shape;1009;p105"/>
            <p:cNvCxnSpPr>
              <a:stCxn id="1003" idx="3"/>
              <a:endCxn id="1010" idx="7"/>
            </p:cNvCxnSpPr>
            <p:nvPr/>
          </p:nvCxnSpPr>
          <p:spPr>
            <a:xfrm>
              <a:off x="4693435" y="4018456"/>
              <a:ext cx="119700" cy="2220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10" name="Google Shape;1010;p105"/>
            <p:cNvSpPr/>
            <p:nvPr/>
          </p:nvSpPr>
          <p:spPr>
            <a:xfrm flipH="1">
              <a:off x="4760912" y="4188650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1011" name="Google Shape;1011;p105"/>
            <p:cNvCxnSpPr/>
            <p:nvPr/>
          </p:nvCxnSpPr>
          <p:spPr>
            <a:xfrm flipH="1">
              <a:off x="4193793" y="4045536"/>
              <a:ext cx="112200" cy="1950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12" name="Google Shape;1012;p105"/>
            <p:cNvSpPr/>
            <p:nvPr/>
          </p:nvSpPr>
          <p:spPr>
            <a:xfrm flipH="1">
              <a:off x="3983837" y="4188650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13" name="Google Shape;1013;p105"/>
            <p:cNvSpPr/>
            <p:nvPr/>
          </p:nvSpPr>
          <p:spPr>
            <a:xfrm flipH="1">
              <a:off x="4055400" y="2503005"/>
              <a:ext cx="862200" cy="862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" sz="1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Core</a:t>
              </a:r>
              <a:endParaRPr sz="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cxnSp>
          <p:nvCxnSpPr>
            <p:cNvPr id="1014" name="Google Shape;1014;p105"/>
            <p:cNvCxnSpPr>
              <a:stCxn id="1013" idx="2"/>
              <a:endCxn id="1015" idx="6"/>
            </p:cNvCxnSpPr>
            <p:nvPr/>
          </p:nvCxnSpPr>
          <p:spPr>
            <a:xfrm>
              <a:off x="4917600" y="2934105"/>
              <a:ext cx="2448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15" name="Google Shape;1015;p105"/>
            <p:cNvSpPr/>
            <p:nvPr/>
          </p:nvSpPr>
          <p:spPr>
            <a:xfrm flipH="1">
              <a:off x="5162446" y="2756950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16" name="Google Shape;1016;p105"/>
            <p:cNvSpPr/>
            <p:nvPr/>
          </p:nvSpPr>
          <p:spPr>
            <a:xfrm flipH="1">
              <a:off x="3484902" y="2756950"/>
              <a:ext cx="357000" cy="354300"/>
            </a:xfrm>
            <a:prstGeom prst="ellipse">
              <a:avLst/>
            </a:prstGeom>
            <a:solidFill>
              <a:srgbClr val="90CEFF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Proj.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1017" name="Google Shape;1017;p105"/>
            <p:cNvCxnSpPr>
              <a:endCxn id="1013" idx="6"/>
            </p:cNvCxnSpPr>
            <p:nvPr/>
          </p:nvCxnSpPr>
          <p:spPr>
            <a:xfrm>
              <a:off x="3842100" y="2934105"/>
              <a:ext cx="213300" cy="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18" name="Google Shape;1018;p105"/>
            <p:cNvSpPr txBox="1"/>
            <p:nvPr/>
          </p:nvSpPr>
          <p:spPr>
            <a:xfrm>
              <a:off x="3295600" y="1117463"/>
              <a:ext cx="238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Hybrid</a:t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9" name="Google Shape;999;p105"/>
            <p:cNvSpPr/>
            <p:nvPr/>
          </p:nvSpPr>
          <p:spPr>
            <a:xfrm flipH="1">
              <a:off x="4193850" y="1780647"/>
              <a:ext cx="585300" cy="58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Dept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Mini-Gov</a:t>
              </a:r>
              <a:endParaRPr b="1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019" name="Google Shape;1019;p105"/>
            <p:cNvCxnSpPr>
              <a:stCxn id="999" idx="4"/>
              <a:endCxn id="1013" idx="0"/>
            </p:cNvCxnSpPr>
            <p:nvPr/>
          </p:nvCxnSpPr>
          <p:spPr>
            <a:xfrm>
              <a:off x="4486500" y="2365947"/>
              <a:ext cx="0" cy="137100"/>
            </a:xfrm>
            <a:prstGeom prst="straightConnector1">
              <a:avLst/>
            </a:prstGeom>
            <a:noFill/>
            <a:ln cap="flat" cmpd="sng" w="19050">
              <a:solidFill>
                <a:srgbClr val="90CE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Google Shape;1024;p106"/>
          <p:cNvCxnSpPr>
            <a:stCxn id="1025" idx="5"/>
            <a:endCxn id="1026" idx="1"/>
          </p:cNvCxnSpPr>
          <p:nvPr/>
        </p:nvCxnSpPr>
        <p:spPr>
          <a:xfrm flipH="1">
            <a:off x="3672682" y="1737848"/>
            <a:ext cx="375900" cy="355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106"/>
          <p:cNvCxnSpPr>
            <a:stCxn id="1028" idx="7"/>
          </p:cNvCxnSpPr>
          <p:nvPr/>
        </p:nvCxnSpPr>
        <p:spPr>
          <a:xfrm rot="10800000">
            <a:off x="3639057" y="3365800"/>
            <a:ext cx="389100" cy="361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6" name="Google Shape;1026;p106"/>
          <p:cNvSpPr/>
          <p:nvPr/>
        </p:nvSpPr>
        <p:spPr>
          <a:xfrm flipH="1">
            <a:off x="2149800" y="1832100"/>
            <a:ext cx="1784100" cy="178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029" name="Google Shape;1029;p106"/>
          <p:cNvCxnSpPr>
            <a:stCxn id="1026" idx="2"/>
            <a:endCxn id="1030" idx="6"/>
          </p:cNvCxnSpPr>
          <p:nvPr/>
        </p:nvCxnSpPr>
        <p:spPr>
          <a:xfrm flipH="1" rot="10800000">
            <a:off x="3933900" y="2717550"/>
            <a:ext cx="792900" cy="6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106"/>
          <p:cNvCxnSpPr>
            <a:stCxn id="1032" idx="2"/>
            <a:endCxn id="1026" idx="6"/>
          </p:cNvCxnSpPr>
          <p:nvPr/>
        </p:nvCxnSpPr>
        <p:spPr>
          <a:xfrm>
            <a:off x="1563250" y="2717499"/>
            <a:ext cx="586500" cy="6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2" name="Google Shape;1032;p106"/>
          <p:cNvSpPr/>
          <p:nvPr/>
        </p:nvSpPr>
        <p:spPr>
          <a:xfrm flipH="1">
            <a:off x="848950" y="2372649"/>
            <a:ext cx="714300" cy="689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0" name="Google Shape;1030;p106"/>
          <p:cNvSpPr/>
          <p:nvPr/>
        </p:nvSpPr>
        <p:spPr>
          <a:xfrm flipH="1">
            <a:off x="4726925" y="2372649"/>
            <a:ext cx="710700" cy="689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3" name="Google Shape;1033;p106"/>
          <p:cNvSpPr txBox="1"/>
          <p:nvPr/>
        </p:nvSpPr>
        <p:spPr>
          <a:xfrm>
            <a:off x="2119050" y="2495891"/>
            <a:ext cx="1845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4" name="Google Shape;1034;p106"/>
          <p:cNvSpPr/>
          <p:nvPr/>
        </p:nvSpPr>
        <p:spPr>
          <a:xfrm flipH="1">
            <a:off x="2684700" y="3941849"/>
            <a:ext cx="714300" cy="689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5" name="Google Shape;1035;p106"/>
          <p:cNvSpPr/>
          <p:nvPr/>
        </p:nvSpPr>
        <p:spPr>
          <a:xfrm flipH="1">
            <a:off x="2684700" y="816775"/>
            <a:ext cx="714300" cy="689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b="1"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36" name="Google Shape;1036;p106"/>
          <p:cNvCxnSpPr>
            <a:stCxn id="1035" idx="4"/>
            <a:endCxn id="1026" idx="0"/>
          </p:cNvCxnSpPr>
          <p:nvPr/>
        </p:nvCxnSpPr>
        <p:spPr>
          <a:xfrm>
            <a:off x="3041850" y="1506475"/>
            <a:ext cx="0" cy="325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6"/>
          <p:cNvCxnSpPr>
            <a:stCxn id="1026" idx="4"/>
            <a:endCxn id="1034" idx="0"/>
          </p:cNvCxnSpPr>
          <p:nvPr/>
        </p:nvCxnSpPr>
        <p:spPr>
          <a:xfrm>
            <a:off x="3041850" y="3616200"/>
            <a:ext cx="0" cy="325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8" name="Google Shape;1038;p106"/>
          <p:cNvSpPr txBox="1"/>
          <p:nvPr>
            <p:ph idx="2" type="body"/>
          </p:nvPr>
        </p:nvSpPr>
        <p:spPr>
          <a:xfrm>
            <a:off x="6628775" y="151175"/>
            <a:ext cx="2408700" cy="41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</a:t>
            </a:r>
            <a:r>
              <a:rPr b="1" lang="en" sz="1200"/>
              <a:t>Centralized</a:t>
            </a:r>
            <a:r>
              <a:rPr lang="en" sz="1200"/>
              <a:t> governance model is suggested if you are new to a DAP Program. It creates a foundation of strategic alignment, accountability, and consistency.</a:t>
            </a:r>
            <a:endParaRPr sz="1200"/>
          </a:p>
          <a:p>
            <a:pPr indent="-213359" lvl="0" marL="18288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All DAP projects are run by a single team </a:t>
            </a:r>
            <a:endParaRPr sz="1200"/>
          </a:p>
          <a:p>
            <a:pPr indent="-213359" lvl="0" marL="18288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Projects are accepted and prioritized only if they align to the strategic goals of the DAP Program. </a:t>
            </a:r>
            <a:endParaRPr sz="1200"/>
          </a:p>
          <a:p>
            <a:pPr indent="-213359" lvl="0" marL="18288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Standard operating procedures are established and govern the DAP Team.</a:t>
            </a:r>
            <a:endParaRPr sz="1200"/>
          </a:p>
        </p:txBody>
      </p:sp>
      <p:sp>
        <p:nvSpPr>
          <p:cNvPr id="1039" name="Google Shape;1039;p106"/>
          <p:cNvSpPr txBox="1"/>
          <p:nvPr/>
        </p:nvSpPr>
        <p:spPr>
          <a:xfrm>
            <a:off x="2119050" y="2185166"/>
            <a:ext cx="184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Core</a:t>
            </a:r>
            <a:endParaRPr b="1" sz="15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0" name="Google Shape;1040;p106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</a:t>
            </a:r>
            <a:endParaRPr/>
          </a:p>
        </p:txBody>
      </p:sp>
      <p:sp>
        <p:nvSpPr>
          <p:cNvPr id="1025" name="Google Shape;1025;p106"/>
          <p:cNvSpPr/>
          <p:nvPr/>
        </p:nvSpPr>
        <p:spPr>
          <a:xfrm flipH="1">
            <a:off x="3943975" y="114479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8" name="Google Shape;1028;p106"/>
          <p:cNvSpPr/>
          <p:nvPr/>
        </p:nvSpPr>
        <p:spPr>
          <a:xfrm flipH="1">
            <a:off x="3923550" y="362524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41" name="Google Shape;1041;p106"/>
          <p:cNvCxnSpPr/>
          <p:nvPr/>
        </p:nvCxnSpPr>
        <p:spPr>
          <a:xfrm>
            <a:off x="1991189" y="1814050"/>
            <a:ext cx="357300" cy="355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106"/>
          <p:cNvCxnSpPr/>
          <p:nvPr/>
        </p:nvCxnSpPr>
        <p:spPr>
          <a:xfrm flipH="1" rot="10800000">
            <a:off x="2027797" y="3357199"/>
            <a:ext cx="369600" cy="361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3" name="Google Shape;1043;p106"/>
          <p:cNvSpPr/>
          <p:nvPr/>
        </p:nvSpPr>
        <p:spPr>
          <a:xfrm flipH="1">
            <a:off x="1429375" y="122099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106"/>
          <p:cNvSpPr/>
          <p:nvPr/>
        </p:nvSpPr>
        <p:spPr>
          <a:xfrm flipH="1">
            <a:off x="1426152" y="3616648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07"/>
          <p:cNvSpPr/>
          <p:nvPr/>
        </p:nvSpPr>
        <p:spPr>
          <a:xfrm flipH="1">
            <a:off x="2149800" y="1832100"/>
            <a:ext cx="1784100" cy="178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0" name="Google Shape;1050;p107"/>
          <p:cNvSpPr txBox="1"/>
          <p:nvPr/>
        </p:nvSpPr>
        <p:spPr>
          <a:xfrm>
            <a:off x="2119050" y="2495891"/>
            <a:ext cx="18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Delivery Lead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1" name="Google Shape;1051;p107"/>
          <p:cNvSpPr txBox="1"/>
          <p:nvPr>
            <p:ph idx="2" type="body"/>
          </p:nvPr>
        </p:nvSpPr>
        <p:spPr>
          <a:xfrm>
            <a:off x="6568600" y="126950"/>
            <a:ext cx="2584500" cy="52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</a:t>
            </a:r>
            <a:r>
              <a:rPr b="1" lang="en" sz="1200"/>
              <a:t>Centralized (Hub &amp; Spoke)</a:t>
            </a:r>
            <a:r>
              <a:rPr lang="en" sz="1200"/>
              <a:t> governance model centralizes delivery teams </a:t>
            </a:r>
            <a:r>
              <a:rPr b="1" lang="en" sz="1200"/>
              <a:t>aligned to specific Business Units.</a:t>
            </a:r>
            <a:endParaRPr b="1"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Core (Hub) sets strategy, owns pipeline &amp; demand management, and oversees Spoke Delivery Team onboarding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Delivery Teams (Spokes) leverage reusable assets, solutions, and scalable architecture set by Hub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Hub coordinates knowledge sharing between Spokes for optimization and continuous process improvement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052" name="Google Shape;1052;p107"/>
          <p:cNvSpPr txBox="1"/>
          <p:nvPr/>
        </p:nvSpPr>
        <p:spPr>
          <a:xfrm>
            <a:off x="2119050" y="2254111"/>
            <a:ext cx="184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Core (Hub)</a:t>
            </a:r>
            <a:endParaRPr b="1" sz="15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107"/>
          <p:cNvSpPr txBox="1"/>
          <p:nvPr>
            <p:ph type="title"/>
          </p:nvPr>
        </p:nvSpPr>
        <p:spPr>
          <a:xfrm>
            <a:off x="349125" y="243825"/>
            <a:ext cx="6100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(Hub &amp; Spoke) </a:t>
            </a:r>
            <a:endParaRPr/>
          </a:p>
        </p:txBody>
      </p:sp>
      <p:sp>
        <p:nvSpPr>
          <p:cNvPr id="1054" name="Google Shape;1054;p107"/>
          <p:cNvSpPr/>
          <p:nvPr/>
        </p:nvSpPr>
        <p:spPr>
          <a:xfrm>
            <a:off x="3464245" y="1832100"/>
            <a:ext cx="627300" cy="621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107"/>
          <p:cNvSpPr/>
          <p:nvPr/>
        </p:nvSpPr>
        <p:spPr>
          <a:xfrm>
            <a:off x="3602120" y="3004250"/>
            <a:ext cx="627300" cy="621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07"/>
          <p:cNvSpPr/>
          <p:nvPr/>
        </p:nvSpPr>
        <p:spPr>
          <a:xfrm>
            <a:off x="1948095" y="1832100"/>
            <a:ext cx="627300" cy="621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107"/>
          <p:cNvSpPr/>
          <p:nvPr/>
        </p:nvSpPr>
        <p:spPr>
          <a:xfrm>
            <a:off x="1846545" y="2926850"/>
            <a:ext cx="627300" cy="6210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107"/>
          <p:cNvSpPr/>
          <p:nvPr/>
        </p:nvSpPr>
        <p:spPr>
          <a:xfrm flipH="1">
            <a:off x="4258350" y="1832088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107"/>
          <p:cNvSpPr/>
          <p:nvPr/>
        </p:nvSpPr>
        <p:spPr>
          <a:xfrm flipH="1">
            <a:off x="3798075" y="1193913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0" name="Google Shape;1060;p107"/>
          <p:cNvSpPr/>
          <p:nvPr/>
        </p:nvSpPr>
        <p:spPr>
          <a:xfrm flipH="1">
            <a:off x="1161688" y="1780650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1" name="Google Shape;1061;p107"/>
          <p:cNvSpPr/>
          <p:nvPr/>
        </p:nvSpPr>
        <p:spPr>
          <a:xfrm flipH="1">
            <a:off x="1846538" y="1108000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2" name="Google Shape;1062;p107"/>
          <p:cNvSpPr/>
          <p:nvPr/>
        </p:nvSpPr>
        <p:spPr>
          <a:xfrm flipH="1">
            <a:off x="4425375" y="2890713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3" name="Google Shape;1063;p107"/>
          <p:cNvSpPr/>
          <p:nvPr/>
        </p:nvSpPr>
        <p:spPr>
          <a:xfrm flipH="1">
            <a:off x="3924013" y="3732313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4" name="Google Shape;1064;p107"/>
          <p:cNvSpPr/>
          <p:nvPr/>
        </p:nvSpPr>
        <p:spPr>
          <a:xfrm flipH="1">
            <a:off x="1081938" y="2890725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5" name="Google Shape;1065;p107"/>
          <p:cNvSpPr/>
          <p:nvPr/>
        </p:nvSpPr>
        <p:spPr>
          <a:xfrm flipH="1">
            <a:off x="1451963" y="3625250"/>
            <a:ext cx="627300" cy="556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6" name="Google Shape;1066;p107"/>
          <p:cNvCxnSpPr>
            <a:endCxn id="1056" idx="0"/>
          </p:cNvCxnSpPr>
          <p:nvPr/>
        </p:nvCxnSpPr>
        <p:spPr>
          <a:xfrm>
            <a:off x="2187045" y="1664700"/>
            <a:ext cx="74700" cy="167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107"/>
          <p:cNvCxnSpPr>
            <a:stCxn id="1060" idx="2"/>
            <a:endCxn id="1056" idx="2"/>
          </p:cNvCxnSpPr>
          <p:nvPr/>
        </p:nvCxnSpPr>
        <p:spPr>
          <a:xfrm>
            <a:off x="1788988" y="2059050"/>
            <a:ext cx="159000" cy="837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8" name="Google Shape;1068;p107"/>
          <p:cNvCxnSpPr>
            <a:stCxn id="1064" idx="2"/>
            <a:endCxn id="1057" idx="2"/>
          </p:cNvCxnSpPr>
          <p:nvPr/>
        </p:nvCxnSpPr>
        <p:spPr>
          <a:xfrm>
            <a:off x="1709238" y="3169125"/>
            <a:ext cx="137400" cy="68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9" name="Google Shape;1069;p107"/>
          <p:cNvCxnSpPr>
            <a:stCxn id="1065" idx="1"/>
            <a:endCxn id="1057" idx="4"/>
          </p:cNvCxnSpPr>
          <p:nvPr/>
        </p:nvCxnSpPr>
        <p:spPr>
          <a:xfrm flipH="1" rot="10800000">
            <a:off x="1987397" y="3547791"/>
            <a:ext cx="172800" cy="159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0" name="Google Shape;1070;p107"/>
          <p:cNvCxnSpPr>
            <a:stCxn id="1055" idx="5"/>
            <a:endCxn id="1063" idx="0"/>
          </p:cNvCxnSpPr>
          <p:nvPr/>
        </p:nvCxnSpPr>
        <p:spPr>
          <a:xfrm>
            <a:off x="4137554" y="3534307"/>
            <a:ext cx="100200" cy="198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1" name="Google Shape;1071;p107"/>
          <p:cNvCxnSpPr>
            <a:stCxn id="1055" idx="6"/>
            <a:endCxn id="1062" idx="6"/>
          </p:cNvCxnSpPr>
          <p:nvPr/>
        </p:nvCxnSpPr>
        <p:spPr>
          <a:xfrm flipH="1" rot="10800000">
            <a:off x="4229420" y="3169250"/>
            <a:ext cx="195900" cy="145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2" name="Google Shape;1072;p107"/>
          <p:cNvCxnSpPr>
            <a:stCxn id="1054" idx="6"/>
            <a:endCxn id="1058" idx="6"/>
          </p:cNvCxnSpPr>
          <p:nvPr/>
        </p:nvCxnSpPr>
        <p:spPr>
          <a:xfrm flipH="1" rot="10800000">
            <a:off x="4091545" y="2110500"/>
            <a:ext cx="166800" cy="32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3" name="Google Shape;1073;p107"/>
          <p:cNvCxnSpPr>
            <a:stCxn id="1054" idx="7"/>
            <a:endCxn id="1059" idx="4"/>
          </p:cNvCxnSpPr>
          <p:nvPr/>
        </p:nvCxnSpPr>
        <p:spPr>
          <a:xfrm flipH="1" rot="10800000">
            <a:off x="3999679" y="1750843"/>
            <a:ext cx="111900" cy="172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4" name="Google Shape;1074;p107"/>
          <p:cNvSpPr txBox="1"/>
          <p:nvPr/>
        </p:nvSpPr>
        <p:spPr>
          <a:xfrm>
            <a:off x="1948100" y="1886938"/>
            <a:ext cx="62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Builder;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PL; Data Analyst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5" name="Google Shape;1075;p107"/>
          <p:cNvSpPr txBox="1"/>
          <p:nvPr/>
        </p:nvSpPr>
        <p:spPr>
          <a:xfrm>
            <a:off x="1862750" y="2953750"/>
            <a:ext cx="5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Builder;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PL; Data Analyst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6" name="Google Shape;1076;p107"/>
          <p:cNvSpPr txBox="1"/>
          <p:nvPr/>
        </p:nvSpPr>
        <p:spPr>
          <a:xfrm>
            <a:off x="3618325" y="3086275"/>
            <a:ext cx="5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Builder;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PL; Data Analyst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107"/>
          <p:cNvSpPr txBox="1"/>
          <p:nvPr/>
        </p:nvSpPr>
        <p:spPr>
          <a:xfrm>
            <a:off x="3480450" y="1882925"/>
            <a:ext cx="59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Builder;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PL; Data Analyst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8" name="Google Shape;1078;p107"/>
          <p:cNvSpPr txBox="1"/>
          <p:nvPr/>
        </p:nvSpPr>
        <p:spPr>
          <a:xfrm>
            <a:off x="2160200" y="1601325"/>
            <a:ext cx="82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Spokes</a:t>
            </a:r>
            <a:endParaRPr sz="9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08"/>
          <p:cNvSpPr/>
          <p:nvPr/>
        </p:nvSpPr>
        <p:spPr>
          <a:xfrm flipH="1">
            <a:off x="1598525" y="1157824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84" name="Google Shape;1084;p108"/>
          <p:cNvCxnSpPr>
            <a:stCxn id="1083" idx="4"/>
            <a:endCxn id="1085" idx="0"/>
          </p:cNvCxnSpPr>
          <p:nvPr/>
        </p:nvCxnSpPr>
        <p:spPr>
          <a:xfrm>
            <a:off x="1955675" y="1852624"/>
            <a:ext cx="0" cy="197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08"/>
          <p:cNvCxnSpPr>
            <a:stCxn id="1087" idx="6"/>
          </p:cNvCxnSpPr>
          <p:nvPr/>
        </p:nvCxnSpPr>
        <p:spPr>
          <a:xfrm rot="10800000">
            <a:off x="2259150" y="2724149"/>
            <a:ext cx="739200" cy="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7" name="Google Shape;1087;p108"/>
          <p:cNvSpPr/>
          <p:nvPr/>
        </p:nvSpPr>
        <p:spPr>
          <a:xfrm flipH="1">
            <a:off x="2998350" y="1690049"/>
            <a:ext cx="2068200" cy="206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088" name="Google Shape;1088;p108"/>
          <p:cNvCxnSpPr>
            <a:stCxn id="1089" idx="5"/>
            <a:endCxn id="1087" idx="1"/>
          </p:cNvCxnSpPr>
          <p:nvPr/>
        </p:nvCxnSpPr>
        <p:spPr>
          <a:xfrm flipH="1">
            <a:off x="4763782" y="1737848"/>
            <a:ext cx="504000" cy="255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9" name="Google Shape;1089;p108"/>
          <p:cNvSpPr/>
          <p:nvPr/>
        </p:nvSpPr>
        <p:spPr>
          <a:xfrm flipH="1">
            <a:off x="5163175" y="114479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108"/>
          <p:cNvSpPr/>
          <p:nvPr/>
        </p:nvSpPr>
        <p:spPr>
          <a:xfrm flipH="1">
            <a:off x="303425" y="2376750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91" name="Google Shape;1091;p108"/>
          <p:cNvCxnSpPr>
            <a:stCxn id="1090" idx="2"/>
          </p:cNvCxnSpPr>
          <p:nvPr/>
        </p:nvCxnSpPr>
        <p:spPr>
          <a:xfrm flipH="1" rot="10800000">
            <a:off x="1017725" y="2722650"/>
            <a:ext cx="461400" cy="1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2" name="Google Shape;1092;p108"/>
          <p:cNvSpPr txBox="1"/>
          <p:nvPr/>
        </p:nvSpPr>
        <p:spPr>
          <a:xfrm>
            <a:off x="3119875" y="2130466"/>
            <a:ext cx="1845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Core</a:t>
            </a:r>
            <a:endParaRPr b="1" sz="16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3" name="Google Shape;1093;p108"/>
          <p:cNvGrpSpPr/>
          <p:nvPr/>
        </p:nvGrpSpPr>
        <p:grpSpPr>
          <a:xfrm>
            <a:off x="1260887" y="2050125"/>
            <a:ext cx="1389600" cy="1348200"/>
            <a:chOff x="1413275" y="940731"/>
            <a:chExt cx="1389600" cy="1348200"/>
          </a:xfrm>
        </p:grpSpPr>
        <p:sp>
          <p:nvSpPr>
            <p:cNvPr id="1085" name="Google Shape;1085;p108"/>
            <p:cNvSpPr/>
            <p:nvPr/>
          </p:nvSpPr>
          <p:spPr>
            <a:xfrm flipH="1">
              <a:off x="1432038" y="940731"/>
              <a:ext cx="1352100" cy="13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4" name="Google Shape;1094;p108"/>
            <p:cNvSpPr txBox="1"/>
            <p:nvPr/>
          </p:nvSpPr>
          <p:spPr>
            <a:xfrm>
              <a:off x="1413275" y="1276200"/>
              <a:ext cx="13896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92143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95" name="Google Shape;1095;p108"/>
          <p:cNvSpPr/>
          <p:nvPr/>
        </p:nvSpPr>
        <p:spPr>
          <a:xfrm flipH="1">
            <a:off x="3675300" y="401549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6" name="Google Shape;1096;p108"/>
          <p:cNvSpPr/>
          <p:nvPr/>
        </p:nvSpPr>
        <p:spPr>
          <a:xfrm flipH="1">
            <a:off x="3675300" y="73799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97" name="Google Shape;1097;p108"/>
          <p:cNvCxnSpPr>
            <a:stCxn id="1096" idx="4"/>
            <a:endCxn id="1087" idx="0"/>
          </p:cNvCxnSpPr>
          <p:nvPr/>
        </p:nvCxnSpPr>
        <p:spPr>
          <a:xfrm>
            <a:off x="4032450" y="1432799"/>
            <a:ext cx="0" cy="257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108"/>
          <p:cNvCxnSpPr>
            <a:stCxn id="1087" idx="4"/>
            <a:endCxn id="1095" idx="0"/>
          </p:cNvCxnSpPr>
          <p:nvPr/>
        </p:nvCxnSpPr>
        <p:spPr>
          <a:xfrm>
            <a:off x="4032450" y="3758249"/>
            <a:ext cx="0" cy="257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9" name="Google Shape;1099;p108"/>
          <p:cNvSpPr txBox="1"/>
          <p:nvPr>
            <p:ph idx="2" type="body"/>
          </p:nvPr>
        </p:nvSpPr>
        <p:spPr>
          <a:xfrm>
            <a:off x="6610200" y="30624"/>
            <a:ext cx="2414400" cy="46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 your DAP footprint expands, the interest and demands can lead you to enter a </a:t>
            </a:r>
            <a:r>
              <a:rPr b="1" lang="en" sz="1300"/>
              <a:t>Hybrid</a:t>
            </a:r>
            <a:r>
              <a:rPr lang="en" sz="1300"/>
              <a:t> mode.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Department creates a project team for additional, department-specific delivery.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Your team (Core) continues to focus on projects with strategic or enterprise-wide focus.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/>
              <a:t>Governing body (Core) holds the department accountable for following process &amp; procedures set.</a:t>
            </a:r>
            <a:endParaRPr sz="1300"/>
          </a:p>
        </p:txBody>
      </p:sp>
      <p:sp>
        <p:nvSpPr>
          <p:cNvPr id="1100" name="Google Shape;1100;p108"/>
          <p:cNvSpPr/>
          <p:nvPr/>
        </p:nvSpPr>
        <p:spPr>
          <a:xfrm flipH="1">
            <a:off x="5362750" y="2376750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1" name="Google Shape;1101;p108"/>
          <p:cNvCxnSpPr>
            <a:stCxn id="1100" idx="6"/>
            <a:endCxn id="1087" idx="2"/>
          </p:cNvCxnSpPr>
          <p:nvPr/>
        </p:nvCxnSpPr>
        <p:spPr>
          <a:xfrm rot="10800000">
            <a:off x="5066650" y="2724150"/>
            <a:ext cx="296100" cy="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2" name="Google Shape;1102;p108"/>
          <p:cNvSpPr/>
          <p:nvPr/>
        </p:nvSpPr>
        <p:spPr>
          <a:xfrm flipH="1">
            <a:off x="5142750" y="3625249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3" name="Google Shape;1103;p108"/>
          <p:cNvCxnSpPr>
            <a:stCxn id="1102" idx="7"/>
            <a:endCxn id="1087" idx="3"/>
          </p:cNvCxnSpPr>
          <p:nvPr/>
        </p:nvCxnSpPr>
        <p:spPr>
          <a:xfrm rot="10800000">
            <a:off x="4763757" y="3455500"/>
            <a:ext cx="483600" cy="271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4" name="Google Shape;1104;p108"/>
          <p:cNvSpPr/>
          <p:nvPr/>
        </p:nvSpPr>
        <p:spPr>
          <a:xfrm flipH="1">
            <a:off x="1598525" y="3619363"/>
            <a:ext cx="714300" cy="6948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5" name="Google Shape;1105;p108"/>
          <p:cNvCxnSpPr>
            <a:stCxn id="1085" idx="4"/>
            <a:endCxn id="1104" idx="0"/>
          </p:cNvCxnSpPr>
          <p:nvPr/>
        </p:nvCxnSpPr>
        <p:spPr>
          <a:xfrm>
            <a:off x="1955700" y="3398325"/>
            <a:ext cx="0" cy="221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6" name="Google Shape;1106;p108"/>
          <p:cNvSpPr txBox="1"/>
          <p:nvPr>
            <p:ph type="title"/>
          </p:nvPr>
        </p:nvSpPr>
        <p:spPr>
          <a:xfrm>
            <a:off x="349125" y="243825"/>
            <a:ext cx="59058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Hybrid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09"/>
          <p:cNvSpPr txBox="1"/>
          <p:nvPr>
            <p:ph idx="2" type="body"/>
          </p:nvPr>
        </p:nvSpPr>
        <p:spPr>
          <a:xfrm>
            <a:off x="6588400" y="115150"/>
            <a:ext cx="2555700" cy="46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 your </a:t>
            </a:r>
            <a:r>
              <a:rPr b="1" lang="en" sz="1300"/>
              <a:t>Hybrid</a:t>
            </a:r>
            <a:r>
              <a:rPr lang="en" sz="1300"/>
              <a:t> model grows: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More departments create their own project teams for additional, department-specific delivery.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Your team (Core) continues to focus on projects with strategic or enterprise-wide focus.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/>
              <a:t>Governing body (Core) holds the department accountable for following process &amp; procedures set.</a:t>
            </a:r>
            <a:endParaRPr sz="1300"/>
          </a:p>
        </p:txBody>
      </p:sp>
      <p:cxnSp>
        <p:nvCxnSpPr>
          <p:cNvPr id="1112" name="Google Shape;1112;p109"/>
          <p:cNvCxnSpPr>
            <a:stCxn id="1113" idx="5"/>
          </p:cNvCxnSpPr>
          <p:nvPr/>
        </p:nvCxnSpPr>
        <p:spPr>
          <a:xfrm flipH="1">
            <a:off x="2194981" y="3456418"/>
            <a:ext cx="357300" cy="274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109"/>
          <p:cNvCxnSpPr>
            <a:endCxn id="1115" idx="6"/>
          </p:cNvCxnSpPr>
          <p:nvPr/>
        </p:nvCxnSpPr>
        <p:spPr>
          <a:xfrm flipH="1" rot="10800000">
            <a:off x="5020100" y="1036225"/>
            <a:ext cx="614700" cy="190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109"/>
          <p:cNvCxnSpPr>
            <a:endCxn id="1117" idx="6"/>
          </p:cNvCxnSpPr>
          <p:nvPr/>
        </p:nvCxnSpPr>
        <p:spPr>
          <a:xfrm>
            <a:off x="5165600" y="1898519"/>
            <a:ext cx="469200" cy="1821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3" name="Google Shape;1113;p109"/>
          <p:cNvSpPr/>
          <p:nvPr/>
        </p:nvSpPr>
        <p:spPr>
          <a:xfrm flipH="1">
            <a:off x="2258451" y="1743849"/>
            <a:ext cx="2006400" cy="20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118" name="Google Shape;1118;p109"/>
          <p:cNvCxnSpPr>
            <a:stCxn id="1113" idx="2"/>
            <a:endCxn id="1119" idx="6"/>
          </p:cNvCxnSpPr>
          <p:nvPr/>
        </p:nvCxnSpPr>
        <p:spPr>
          <a:xfrm flipH="1" rot="10800000">
            <a:off x="4264851" y="2740149"/>
            <a:ext cx="462900" cy="69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109"/>
          <p:cNvCxnSpPr>
            <a:stCxn id="1121" idx="2"/>
            <a:endCxn id="1113" idx="6"/>
          </p:cNvCxnSpPr>
          <p:nvPr/>
        </p:nvCxnSpPr>
        <p:spPr>
          <a:xfrm>
            <a:off x="1810317" y="2746502"/>
            <a:ext cx="448200" cy="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1" name="Google Shape;1121;p109"/>
          <p:cNvSpPr/>
          <p:nvPr/>
        </p:nvSpPr>
        <p:spPr>
          <a:xfrm flipH="1">
            <a:off x="1117317" y="240840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9" name="Google Shape;1119;p109"/>
          <p:cNvSpPr/>
          <p:nvPr/>
        </p:nvSpPr>
        <p:spPr>
          <a:xfrm flipH="1">
            <a:off x="4727674" y="2402002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5" name="Google Shape;1115;p109"/>
          <p:cNvSpPr/>
          <p:nvPr/>
        </p:nvSpPr>
        <p:spPr>
          <a:xfrm flipH="1">
            <a:off x="5634800" y="698125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7" name="Google Shape;1117;p109"/>
          <p:cNvSpPr/>
          <p:nvPr/>
        </p:nvSpPr>
        <p:spPr>
          <a:xfrm flipH="1">
            <a:off x="5634800" y="1742519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22" name="Google Shape;1122;p109"/>
          <p:cNvCxnSpPr>
            <a:stCxn id="1113" idx="1"/>
          </p:cNvCxnSpPr>
          <p:nvPr/>
        </p:nvCxnSpPr>
        <p:spPr>
          <a:xfrm flipH="1" rot="10800000">
            <a:off x="3971020" y="1696279"/>
            <a:ext cx="336900" cy="341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109"/>
          <p:cNvCxnSpPr>
            <a:stCxn id="1113" idx="7"/>
          </p:cNvCxnSpPr>
          <p:nvPr/>
        </p:nvCxnSpPr>
        <p:spPr>
          <a:xfrm rot="10800000">
            <a:off x="2202181" y="1746079"/>
            <a:ext cx="350100" cy="291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4" name="Google Shape;1124;p109"/>
          <p:cNvSpPr/>
          <p:nvPr/>
        </p:nvSpPr>
        <p:spPr>
          <a:xfrm flipH="1">
            <a:off x="319398" y="69902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5" name="Google Shape;1125;p109"/>
          <p:cNvSpPr/>
          <p:nvPr/>
        </p:nvSpPr>
        <p:spPr>
          <a:xfrm flipH="1">
            <a:off x="319398" y="1847982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26" name="Google Shape;1126;p109"/>
          <p:cNvCxnSpPr>
            <a:stCxn id="1124" idx="2"/>
            <a:endCxn id="1127" idx="7"/>
          </p:cNvCxnSpPr>
          <p:nvPr/>
        </p:nvCxnSpPr>
        <p:spPr>
          <a:xfrm>
            <a:off x="1012398" y="1037122"/>
            <a:ext cx="342000" cy="1167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109"/>
          <p:cNvCxnSpPr>
            <a:stCxn id="1125" idx="2"/>
            <a:endCxn id="1127" idx="5"/>
          </p:cNvCxnSpPr>
          <p:nvPr/>
        </p:nvCxnSpPr>
        <p:spPr>
          <a:xfrm flipH="1" rot="10800000">
            <a:off x="1012398" y="2020782"/>
            <a:ext cx="342000" cy="165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109"/>
          <p:cNvCxnSpPr>
            <a:endCxn id="1130" idx="6"/>
          </p:cNvCxnSpPr>
          <p:nvPr/>
        </p:nvCxnSpPr>
        <p:spPr>
          <a:xfrm flipH="1" rot="10800000">
            <a:off x="5253800" y="3272896"/>
            <a:ext cx="381000" cy="259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109"/>
          <p:cNvCxnSpPr>
            <a:endCxn id="1132" idx="6"/>
          </p:cNvCxnSpPr>
          <p:nvPr/>
        </p:nvCxnSpPr>
        <p:spPr>
          <a:xfrm>
            <a:off x="5246600" y="4153858"/>
            <a:ext cx="388200" cy="132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0" name="Google Shape;1130;p109"/>
          <p:cNvSpPr/>
          <p:nvPr/>
        </p:nvSpPr>
        <p:spPr>
          <a:xfrm flipH="1">
            <a:off x="5634800" y="2934196"/>
            <a:ext cx="689400" cy="6774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2" name="Google Shape;1132;p109"/>
          <p:cNvSpPr/>
          <p:nvPr/>
        </p:nvSpPr>
        <p:spPr>
          <a:xfrm flipH="1">
            <a:off x="5634800" y="3948058"/>
            <a:ext cx="6894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3" name="Google Shape;1133;p109"/>
          <p:cNvSpPr/>
          <p:nvPr/>
        </p:nvSpPr>
        <p:spPr>
          <a:xfrm flipH="1">
            <a:off x="321557" y="2962417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4" name="Google Shape;1134;p109"/>
          <p:cNvSpPr/>
          <p:nvPr/>
        </p:nvSpPr>
        <p:spPr>
          <a:xfrm flipH="1">
            <a:off x="319398" y="3982764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35" name="Google Shape;1135;p109"/>
          <p:cNvCxnSpPr/>
          <p:nvPr/>
        </p:nvCxnSpPr>
        <p:spPr>
          <a:xfrm>
            <a:off x="952858" y="3390199"/>
            <a:ext cx="499800" cy="2214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109"/>
          <p:cNvCxnSpPr>
            <a:stCxn id="1134" idx="2"/>
          </p:cNvCxnSpPr>
          <p:nvPr/>
        </p:nvCxnSpPr>
        <p:spPr>
          <a:xfrm flipH="1" rot="10800000">
            <a:off x="1012398" y="4104564"/>
            <a:ext cx="311700" cy="2163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109"/>
          <p:cNvCxnSpPr>
            <a:stCxn id="1113" idx="3"/>
          </p:cNvCxnSpPr>
          <p:nvPr/>
        </p:nvCxnSpPr>
        <p:spPr>
          <a:xfrm>
            <a:off x="3971020" y="3456418"/>
            <a:ext cx="365400" cy="331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8" name="Google Shape;1138;p109"/>
          <p:cNvSpPr txBox="1"/>
          <p:nvPr/>
        </p:nvSpPr>
        <p:spPr>
          <a:xfrm>
            <a:off x="2366484" y="2077050"/>
            <a:ext cx="1790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Core</a:t>
            </a:r>
            <a:endParaRPr b="1" sz="16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Champion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Architect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39" name="Google Shape;1139;p109"/>
          <p:cNvGrpSpPr/>
          <p:nvPr/>
        </p:nvGrpSpPr>
        <p:grpSpPr>
          <a:xfrm>
            <a:off x="1157729" y="974396"/>
            <a:ext cx="1260228" cy="1225795"/>
            <a:chOff x="1413275" y="993156"/>
            <a:chExt cx="1389600" cy="1243200"/>
          </a:xfrm>
        </p:grpSpPr>
        <p:sp>
          <p:nvSpPr>
            <p:cNvPr id="1127" name="Google Shape;1127;p109"/>
            <p:cNvSpPr/>
            <p:nvPr/>
          </p:nvSpPr>
          <p:spPr>
            <a:xfrm flipH="1">
              <a:off x="1432025" y="993156"/>
              <a:ext cx="1352100" cy="12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0" name="Google Shape;1140;p109"/>
            <p:cNvSpPr txBox="1"/>
            <p:nvPr/>
          </p:nvSpPr>
          <p:spPr>
            <a:xfrm>
              <a:off x="1413275" y="1276200"/>
              <a:ext cx="13896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92143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Builders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41" name="Google Shape;1141;p109"/>
          <p:cNvGrpSpPr/>
          <p:nvPr/>
        </p:nvGrpSpPr>
        <p:grpSpPr>
          <a:xfrm>
            <a:off x="4156841" y="974338"/>
            <a:ext cx="1260228" cy="1225920"/>
            <a:chOff x="1413275" y="993156"/>
            <a:chExt cx="1389600" cy="1243200"/>
          </a:xfrm>
        </p:grpSpPr>
        <p:sp>
          <p:nvSpPr>
            <p:cNvPr id="1142" name="Google Shape;1142;p109"/>
            <p:cNvSpPr/>
            <p:nvPr/>
          </p:nvSpPr>
          <p:spPr>
            <a:xfrm flipH="1">
              <a:off x="1432025" y="993156"/>
              <a:ext cx="1352100" cy="12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3" name="Google Shape;1143;p109"/>
            <p:cNvSpPr txBox="1"/>
            <p:nvPr/>
          </p:nvSpPr>
          <p:spPr>
            <a:xfrm>
              <a:off x="1413275" y="1276200"/>
              <a:ext cx="13896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92143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Builders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44" name="Google Shape;1144;p109"/>
          <p:cNvGrpSpPr/>
          <p:nvPr/>
        </p:nvGrpSpPr>
        <p:grpSpPr>
          <a:xfrm>
            <a:off x="4156853" y="3263061"/>
            <a:ext cx="1260228" cy="1225795"/>
            <a:chOff x="1407025" y="993156"/>
            <a:chExt cx="1389600" cy="1243200"/>
          </a:xfrm>
        </p:grpSpPr>
        <p:sp>
          <p:nvSpPr>
            <p:cNvPr id="1145" name="Google Shape;1145;p109"/>
            <p:cNvSpPr/>
            <p:nvPr/>
          </p:nvSpPr>
          <p:spPr>
            <a:xfrm flipH="1">
              <a:off x="1432025" y="993156"/>
              <a:ext cx="1352100" cy="12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6" name="Google Shape;1146;p109"/>
            <p:cNvSpPr txBox="1"/>
            <p:nvPr/>
          </p:nvSpPr>
          <p:spPr>
            <a:xfrm>
              <a:off x="1407025" y="1303357"/>
              <a:ext cx="13896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92143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Builders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47" name="Google Shape;1147;p109"/>
          <p:cNvGrpSpPr/>
          <p:nvPr/>
        </p:nvGrpSpPr>
        <p:grpSpPr>
          <a:xfrm>
            <a:off x="1157728" y="3263065"/>
            <a:ext cx="1260228" cy="1225795"/>
            <a:chOff x="1413275" y="993156"/>
            <a:chExt cx="1389600" cy="1243200"/>
          </a:xfrm>
        </p:grpSpPr>
        <p:sp>
          <p:nvSpPr>
            <p:cNvPr id="1148" name="Google Shape;1148;p109"/>
            <p:cNvSpPr/>
            <p:nvPr/>
          </p:nvSpPr>
          <p:spPr>
            <a:xfrm flipH="1">
              <a:off x="1432025" y="993156"/>
              <a:ext cx="1352100" cy="124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9" name="Google Shape;1149;p109"/>
            <p:cNvSpPr txBox="1"/>
            <p:nvPr/>
          </p:nvSpPr>
          <p:spPr>
            <a:xfrm>
              <a:off x="1413275" y="1303357"/>
              <a:ext cx="13896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Department</a:t>
              </a:r>
              <a:endParaRPr b="1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Project Lead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Builders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50" name="Google Shape;1150;p109"/>
          <p:cNvSpPr/>
          <p:nvPr/>
        </p:nvSpPr>
        <p:spPr>
          <a:xfrm flipH="1">
            <a:off x="2915140" y="3982768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1" name="Google Shape;1151;p109"/>
          <p:cNvSpPr/>
          <p:nvPr/>
        </p:nvSpPr>
        <p:spPr>
          <a:xfrm flipH="1">
            <a:off x="2915140" y="735789"/>
            <a:ext cx="693000" cy="6762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52" name="Google Shape;1152;p109"/>
          <p:cNvCxnSpPr>
            <a:stCxn id="1151" idx="4"/>
            <a:endCxn id="1113" idx="0"/>
          </p:cNvCxnSpPr>
          <p:nvPr/>
        </p:nvCxnSpPr>
        <p:spPr>
          <a:xfrm>
            <a:off x="3261640" y="1411989"/>
            <a:ext cx="0" cy="331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109"/>
          <p:cNvCxnSpPr>
            <a:stCxn id="1113" idx="4"/>
            <a:endCxn id="1150" idx="0"/>
          </p:cNvCxnSpPr>
          <p:nvPr/>
        </p:nvCxnSpPr>
        <p:spPr>
          <a:xfrm>
            <a:off x="3261651" y="3750249"/>
            <a:ext cx="0" cy="232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4" name="Google Shape;1154;p109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Hybrid Model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10"/>
          <p:cNvSpPr txBox="1"/>
          <p:nvPr>
            <p:ph idx="2" type="body"/>
          </p:nvPr>
        </p:nvSpPr>
        <p:spPr>
          <a:xfrm>
            <a:off x="6578325" y="933475"/>
            <a:ext cx="25020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 some organizations, the digital adoption program evolves into a </a:t>
            </a:r>
            <a:r>
              <a:rPr b="1" lang="en" sz="1300"/>
              <a:t>Decentralized</a:t>
            </a:r>
            <a:r>
              <a:rPr lang="en" sz="1300"/>
              <a:t> model.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Each department has its own self-sufficient team of DAP professionals.</a:t>
            </a:r>
            <a:endParaRPr sz="1300"/>
          </a:p>
          <a:p>
            <a:pPr indent="-219709" lvl="0" marL="18288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/>
              <a:t>A Steering Committee of Executive Sponsors makes all high-level approvals and decisions for DAP.</a:t>
            </a:r>
            <a:endParaRPr sz="1300"/>
          </a:p>
        </p:txBody>
      </p:sp>
      <p:cxnSp>
        <p:nvCxnSpPr>
          <p:cNvPr id="1160" name="Google Shape;1160;p110"/>
          <p:cNvCxnSpPr>
            <a:stCxn id="1161" idx="5"/>
          </p:cNvCxnSpPr>
          <p:nvPr/>
        </p:nvCxnSpPr>
        <p:spPr>
          <a:xfrm flipH="1">
            <a:off x="2448927" y="2948507"/>
            <a:ext cx="463500" cy="348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110"/>
          <p:cNvCxnSpPr>
            <a:endCxn id="1163" idx="6"/>
          </p:cNvCxnSpPr>
          <p:nvPr/>
        </p:nvCxnSpPr>
        <p:spPr>
          <a:xfrm flipH="1" rot="10800000">
            <a:off x="4977850" y="1190023"/>
            <a:ext cx="617400" cy="1917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110"/>
          <p:cNvCxnSpPr>
            <a:stCxn id="1165" idx="4"/>
            <a:endCxn id="1166" idx="0"/>
          </p:cNvCxnSpPr>
          <p:nvPr/>
        </p:nvCxnSpPr>
        <p:spPr>
          <a:xfrm>
            <a:off x="4646233" y="2244525"/>
            <a:ext cx="0" cy="111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p110"/>
          <p:cNvCxnSpPr>
            <a:endCxn id="1168" idx="7"/>
          </p:cNvCxnSpPr>
          <p:nvPr/>
        </p:nvCxnSpPr>
        <p:spPr>
          <a:xfrm>
            <a:off x="4878850" y="1676748"/>
            <a:ext cx="817800" cy="318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10"/>
          <p:cNvCxnSpPr>
            <a:stCxn id="1170" idx="6"/>
            <a:endCxn id="1171" idx="3"/>
          </p:cNvCxnSpPr>
          <p:nvPr/>
        </p:nvCxnSpPr>
        <p:spPr>
          <a:xfrm rot="10800000">
            <a:off x="2399485" y="4119958"/>
            <a:ext cx="286500" cy="126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0" name="Google Shape;1170;p110"/>
          <p:cNvSpPr/>
          <p:nvPr/>
        </p:nvSpPr>
        <p:spPr>
          <a:xfrm flipH="1">
            <a:off x="2685985" y="3908608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110"/>
          <p:cNvSpPr/>
          <p:nvPr/>
        </p:nvSpPr>
        <p:spPr>
          <a:xfrm flipH="1">
            <a:off x="5595250" y="1895941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3" name="Google Shape;1163;p110"/>
          <p:cNvSpPr/>
          <p:nvPr/>
        </p:nvSpPr>
        <p:spPr>
          <a:xfrm flipH="1">
            <a:off x="5595250" y="852673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6" name="Google Shape;1166;p110"/>
          <p:cNvSpPr/>
          <p:nvPr/>
        </p:nvSpPr>
        <p:spPr>
          <a:xfrm flipH="1">
            <a:off x="4300079" y="2355663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72" name="Google Shape;1172;p110"/>
          <p:cNvCxnSpPr>
            <a:stCxn id="1161" idx="1"/>
          </p:cNvCxnSpPr>
          <p:nvPr/>
        </p:nvCxnSpPr>
        <p:spPr>
          <a:xfrm flipH="1" rot="10800000">
            <a:off x="3596171" y="1777263"/>
            <a:ext cx="508500" cy="487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110"/>
          <p:cNvCxnSpPr>
            <a:stCxn id="1161" idx="7"/>
          </p:cNvCxnSpPr>
          <p:nvPr/>
        </p:nvCxnSpPr>
        <p:spPr>
          <a:xfrm rot="10800000">
            <a:off x="2406027" y="1892163"/>
            <a:ext cx="506400" cy="372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4" name="Google Shape;1174;p110"/>
          <p:cNvSpPr/>
          <p:nvPr/>
        </p:nvSpPr>
        <p:spPr>
          <a:xfrm flipH="1">
            <a:off x="319319" y="852673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5" name="Google Shape;1175;p110"/>
          <p:cNvSpPr/>
          <p:nvPr/>
        </p:nvSpPr>
        <p:spPr>
          <a:xfrm flipH="1">
            <a:off x="319319" y="1900544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76" name="Google Shape;1176;p110"/>
          <p:cNvCxnSpPr>
            <a:stCxn id="1174" idx="2"/>
          </p:cNvCxnSpPr>
          <p:nvPr/>
        </p:nvCxnSpPr>
        <p:spPr>
          <a:xfrm>
            <a:off x="1015319" y="1190023"/>
            <a:ext cx="465900" cy="2076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110"/>
          <p:cNvCxnSpPr>
            <a:stCxn id="1175" idx="2"/>
            <a:endCxn id="1178" idx="5"/>
          </p:cNvCxnSpPr>
          <p:nvPr/>
        </p:nvCxnSpPr>
        <p:spPr>
          <a:xfrm flipH="1" rot="10800000">
            <a:off x="1015319" y="2110094"/>
            <a:ext cx="371400" cy="127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110"/>
          <p:cNvCxnSpPr>
            <a:endCxn id="1180" idx="6"/>
          </p:cNvCxnSpPr>
          <p:nvPr/>
        </p:nvCxnSpPr>
        <p:spPr>
          <a:xfrm flipH="1" rot="10800000">
            <a:off x="5234878" y="3422251"/>
            <a:ext cx="348000" cy="138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110"/>
          <p:cNvCxnSpPr>
            <a:stCxn id="1182" idx="3"/>
            <a:endCxn id="1183" idx="6"/>
          </p:cNvCxnSpPr>
          <p:nvPr/>
        </p:nvCxnSpPr>
        <p:spPr>
          <a:xfrm>
            <a:off x="5152592" y="4268373"/>
            <a:ext cx="430200" cy="126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0" name="Google Shape;1180;p110"/>
          <p:cNvSpPr/>
          <p:nvPr/>
        </p:nvSpPr>
        <p:spPr>
          <a:xfrm flipH="1">
            <a:off x="5582878" y="3084901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3" name="Google Shape;1183;p110"/>
          <p:cNvSpPr/>
          <p:nvPr/>
        </p:nvSpPr>
        <p:spPr>
          <a:xfrm flipH="1">
            <a:off x="5582878" y="4057076"/>
            <a:ext cx="6924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4" name="Google Shape;1184;p110"/>
          <p:cNvSpPr/>
          <p:nvPr/>
        </p:nvSpPr>
        <p:spPr>
          <a:xfrm flipH="1">
            <a:off x="319319" y="2904587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5" name="Google Shape;1185;p110"/>
          <p:cNvSpPr/>
          <p:nvPr/>
        </p:nvSpPr>
        <p:spPr>
          <a:xfrm flipH="1">
            <a:off x="319319" y="3908608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86" name="Google Shape;1186;p110"/>
          <p:cNvCxnSpPr>
            <a:stCxn id="1184" idx="2"/>
          </p:cNvCxnSpPr>
          <p:nvPr/>
        </p:nvCxnSpPr>
        <p:spPr>
          <a:xfrm>
            <a:off x="1015319" y="3241937"/>
            <a:ext cx="435900" cy="1275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110"/>
          <p:cNvCxnSpPr>
            <a:stCxn id="1185" idx="2"/>
            <a:endCxn id="1171" idx="5"/>
          </p:cNvCxnSpPr>
          <p:nvPr/>
        </p:nvCxnSpPr>
        <p:spPr>
          <a:xfrm flipH="1" rot="10800000">
            <a:off x="1015319" y="4119958"/>
            <a:ext cx="371400" cy="1260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10"/>
          <p:cNvCxnSpPr>
            <a:stCxn id="1161" idx="3"/>
          </p:cNvCxnSpPr>
          <p:nvPr/>
        </p:nvCxnSpPr>
        <p:spPr>
          <a:xfrm>
            <a:off x="3596171" y="2948507"/>
            <a:ext cx="544500" cy="4488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89" name="Google Shape;1189;p110"/>
          <p:cNvGrpSpPr/>
          <p:nvPr/>
        </p:nvGrpSpPr>
        <p:grpSpPr>
          <a:xfrm>
            <a:off x="2763015" y="2123155"/>
            <a:ext cx="1003242" cy="966959"/>
            <a:chOff x="3557360" y="1949950"/>
            <a:chExt cx="1592700" cy="1535100"/>
          </a:xfrm>
        </p:grpSpPr>
        <p:sp>
          <p:nvSpPr>
            <p:cNvPr id="1161" name="Google Shape;1161;p110"/>
            <p:cNvSpPr/>
            <p:nvPr/>
          </p:nvSpPr>
          <p:spPr>
            <a:xfrm flipH="1">
              <a:off x="3569750" y="1949950"/>
              <a:ext cx="1535100" cy="153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50" lIns="34300" spcFirstLastPara="1" rIns="34300" wrap="square" tIns="1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190" name="Google Shape;1190;p110"/>
            <p:cNvSpPr txBox="1"/>
            <p:nvPr/>
          </p:nvSpPr>
          <p:spPr>
            <a:xfrm>
              <a:off x="3557360" y="2024400"/>
              <a:ext cx="1592700" cy="13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Exec Sponsors </a:t>
              </a: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(Steering Committee)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78" name="Google Shape;1178;p110"/>
          <p:cNvSpPr/>
          <p:nvPr/>
        </p:nvSpPr>
        <p:spPr>
          <a:xfrm flipH="1">
            <a:off x="1176930" y="892883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1" name="Google Shape;1191;p110"/>
          <p:cNvSpPr txBox="1"/>
          <p:nvPr/>
        </p:nvSpPr>
        <p:spPr>
          <a:xfrm>
            <a:off x="1216227" y="1095408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5" name="Google Shape;1165;p110"/>
          <p:cNvSpPr/>
          <p:nvPr/>
        </p:nvSpPr>
        <p:spPr>
          <a:xfrm flipH="1">
            <a:off x="3930133" y="818625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2" name="Google Shape;1192;p110"/>
          <p:cNvSpPr txBox="1"/>
          <p:nvPr/>
        </p:nvSpPr>
        <p:spPr>
          <a:xfrm>
            <a:off x="3958369" y="1011912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2" name="Google Shape;1182;p110"/>
          <p:cNvSpPr/>
          <p:nvPr/>
        </p:nvSpPr>
        <p:spPr>
          <a:xfrm flipH="1">
            <a:off x="3930133" y="3051291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110"/>
          <p:cNvSpPr txBox="1"/>
          <p:nvPr/>
        </p:nvSpPr>
        <p:spPr>
          <a:xfrm>
            <a:off x="3963629" y="3264506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1" name="Google Shape;1171;p110"/>
          <p:cNvSpPr/>
          <p:nvPr/>
        </p:nvSpPr>
        <p:spPr>
          <a:xfrm flipH="1">
            <a:off x="1176930" y="2902872"/>
            <a:ext cx="1432200" cy="142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110"/>
          <p:cNvSpPr txBox="1"/>
          <p:nvPr/>
        </p:nvSpPr>
        <p:spPr>
          <a:xfrm>
            <a:off x="1216227" y="3116038"/>
            <a:ext cx="1353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92143"/>
                </a:solidFill>
                <a:latin typeface="Poppins"/>
                <a:ea typeface="Poppins"/>
                <a:cs typeface="Poppins"/>
                <a:sym typeface="Poppins"/>
              </a:rPr>
              <a:t>Department</a:t>
            </a:r>
            <a:endParaRPr b="1" sz="1200">
              <a:solidFill>
                <a:srgbClr val="1921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Program Manager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Project Leads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Builders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Data Analyst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Designer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5" name="Google Shape;1195;p110"/>
          <p:cNvSpPr/>
          <p:nvPr/>
        </p:nvSpPr>
        <p:spPr>
          <a:xfrm flipH="1">
            <a:off x="2770740" y="873374"/>
            <a:ext cx="696000" cy="674700"/>
          </a:xfrm>
          <a:prstGeom prst="ellipse">
            <a:avLst/>
          </a:prstGeom>
          <a:solidFill>
            <a:srgbClr val="90CEFF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96" name="Google Shape;1196;p110"/>
          <p:cNvCxnSpPr>
            <a:stCxn id="1195" idx="6"/>
          </p:cNvCxnSpPr>
          <p:nvPr/>
        </p:nvCxnSpPr>
        <p:spPr>
          <a:xfrm flipH="1">
            <a:off x="2550540" y="1210724"/>
            <a:ext cx="220200" cy="121200"/>
          </a:xfrm>
          <a:prstGeom prst="straightConnector1">
            <a:avLst/>
          </a:prstGeom>
          <a:noFill/>
          <a:ln cap="flat" cmpd="sng" w="19050">
            <a:solidFill>
              <a:srgbClr val="90CE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7" name="Google Shape;1197;p110"/>
          <p:cNvSpPr txBox="1"/>
          <p:nvPr>
            <p:ph type="title"/>
          </p:nvPr>
        </p:nvSpPr>
        <p:spPr>
          <a:xfrm>
            <a:off x="349125" y="243825"/>
            <a:ext cx="7048200" cy="3438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Decentralized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C40FD"/>
      </a:accent1>
      <a:accent2>
        <a:srgbClr val="090B3E"/>
      </a:accent2>
      <a:accent3>
        <a:srgbClr val="008EFF"/>
      </a:accent3>
      <a:accent4>
        <a:srgbClr val="1EEBB8"/>
      </a:accent4>
      <a:accent5>
        <a:srgbClr val="F4F8FB"/>
      </a:accent5>
      <a:accent6>
        <a:srgbClr val="000000"/>
      </a:accent6>
      <a:hlink>
        <a:srgbClr val="00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C40FD"/>
      </a:accent1>
      <a:accent2>
        <a:srgbClr val="090B3E"/>
      </a:accent2>
      <a:accent3>
        <a:srgbClr val="008EFF"/>
      </a:accent3>
      <a:accent4>
        <a:srgbClr val="1EEBB8"/>
      </a:accent4>
      <a:accent5>
        <a:srgbClr val="F4F8FB"/>
      </a:accent5>
      <a:accent6>
        <a:srgbClr val="000000"/>
      </a:accent6>
      <a:hlink>
        <a:srgbClr val="00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C40FD"/>
      </a:accent1>
      <a:accent2>
        <a:srgbClr val="090B3E"/>
      </a:accent2>
      <a:accent3>
        <a:srgbClr val="008EFF"/>
      </a:accent3>
      <a:accent4>
        <a:srgbClr val="1EEBB8"/>
      </a:accent4>
      <a:accent5>
        <a:srgbClr val="F4F8FB"/>
      </a:accent5>
      <a:accent6>
        <a:srgbClr val="000000"/>
      </a:accent6>
      <a:hlink>
        <a:srgbClr val="00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