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5.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1" r:id="rId4"/>
  </p:sldMasterIdLst>
  <p:notesMasterIdLst>
    <p:notesMasterId r:id="rId5"/>
  </p:notesMasterIdLst>
  <p:sldIdLst>
    <p:sldId id="256" r:id="rId6"/>
    <p:sldId id="257" r:id="rId7"/>
    <p:sldId id="258" r:id="rId8"/>
    <p:sldId id="259" r:id="rId9"/>
    <p:sldId id="260" r:id="rId10"/>
    <p:sldId id="261" r:id="rId11"/>
  </p:sldIdLst>
  <p:sldSz cy="10058400" cx="7772400"/>
  <p:notesSz cx="6858000" cy="9144000"/>
  <p:embeddedFontLst>
    <p:embeddedFont>
      <p:font typeface="Roboto"/>
      <p:regular r:id="rId12"/>
      <p:bold r:id="rId13"/>
      <p:italic r:id="rId14"/>
      <p:boldItalic r:id="rId15"/>
    </p:embeddedFont>
    <p:embeddedFont>
      <p:font typeface="Poppins"/>
      <p:regular r:id="rId16"/>
      <p:bold r:id="rId17"/>
      <p:italic r:id="rId18"/>
      <p:boldItalic r:id="rId19"/>
    </p:embeddedFont>
    <p:embeddedFont>
      <p:font typeface="Lato Light"/>
      <p:regular r:id="rId20"/>
      <p:bold r:id="rId21"/>
      <p:italic r:id="rId22"/>
      <p:boldItalic r:id="rId23"/>
    </p:embeddedFont>
    <p:embeddedFont>
      <p:font typeface="Roboto Light"/>
      <p:regular r:id="rId24"/>
      <p:bold r:id="rId25"/>
      <p:italic r:id="rId26"/>
      <p:boldItalic r:id="rId27"/>
    </p:embeddedFont>
    <p:embeddedFont>
      <p:font typeface="Open Sans"/>
      <p:regular r:id="rId28"/>
      <p:bold r:id="rId29"/>
      <p:italic r:id="rId30"/>
      <p:boldItalic r:id="rId3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097303C7-BB8B-455E-A49D-7DCE885AC5A2}">
  <a:tblStyle styleId="{097303C7-BB8B-455E-A49D-7DCE885AC5A2}"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20" Type="http://schemas.openxmlformats.org/officeDocument/2006/relationships/font" Target="fonts/LatoLight-regular.fntdata"/><Relationship Id="rId22" Type="http://schemas.openxmlformats.org/officeDocument/2006/relationships/font" Target="fonts/LatoLight-italic.fntdata"/><Relationship Id="rId21" Type="http://schemas.openxmlformats.org/officeDocument/2006/relationships/font" Target="fonts/LatoLight-bold.fntdata"/><Relationship Id="rId24" Type="http://schemas.openxmlformats.org/officeDocument/2006/relationships/font" Target="fonts/RobotoLight-regular.fntdata"/><Relationship Id="rId23" Type="http://schemas.openxmlformats.org/officeDocument/2006/relationships/font" Target="fonts/LatoLight-boldItalic.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RobotoLight-italic.fntdata"/><Relationship Id="rId25" Type="http://schemas.openxmlformats.org/officeDocument/2006/relationships/font" Target="fonts/RobotoLight-bold.fntdata"/><Relationship Id="rId28" Type="http://schemas.openxmlformats.org/officeDocument/2006/relationships/font" Target="fonts/OpenSans-regular.fntdata"/><Relationship Id="rId27" Type="http://schemas.openxmlformats.org/officeDocument/2006/relationships/font" Target="fonts/RobotoLight-boldItalic.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OpenSans-bold.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OpenSans-boldItalic.fntdata"/><Relationship Id="rId30" Type="http://schemas.openxmlformats.org/officeDocument/2006/relationships/font" Target="fonts/OpenSans-italic.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font" Target="fonts/Roboto-bold.fntdata"/><Relationship Id="rId12" Type="http://schemas.openxmlformats.org/officeDocument/2006/relationships/font" Target="fonts/Roboto-regular.fntdata"/><Relationship Id="rId15" Type="http://schemas.openxmlformats.org/officeDocument/2006/relationships/font" Target="fonts/Roboto-boldItalic.fntdata"/><Relationship Id="rId14" Type="http://schemas.openxmlformats.org/officeDocument/2006/relationships/font" Target="fonts/Roboto-italic.fntdata"/><Relationship Id="rId17" Type="http://schemas.openxmlformats.org/officeDocument/2006/relationships/font" Target="fonts/Poppins-bold.fntdata"/><Relationship Id="rId16" Type="http://schemas.openxmlformats.org/officeDocument/2006/relationships/font" Target="fonts/Poppins-regular.fntdata"/><Relationship Id="rId19" Type="http://schemas.openxmlformats.org/officeDocument/2006/relationships/font" Target="fonts/Poppins-boldItalic.fntdata"/><Relationship Id="rId18" Type="http://schemas.openxmlformats.org/officeDocument/2006/relationships/font" Target="fonts/Poppins-italic.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g26d9c386e95_0_348:notes"/>
          <p:cNvSpPr/>
          <p:nvPr>
            <p:ph idx="2" type="sldImg"/>
          </p:nvPr>
        </p:nvSpPr>
        <p:spPr>
          <a:xfrm>
            <a:off x="2104459"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97" name="Google Shape;97;g26d9c386e95_0_3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278e36bfc2a_0_9:notes"/>
          <p:cNvSpPr/>
          <p:nvPr>
            <p:ph idx="2" type="sldImg"/>
          </p:nvPr>
        </p:nvSpPr>
        <p:spPr>
          <a:xfrm>
            <a:off x="2104459"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53" name="Google Shape;153;g278e36bfc2a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279102fe2f9_0_565:notes"/>
          <p:cNvSpPr/>
          <p:nvPr>
            <p:ph idx="2" type="sldImg"/>
          </p:nvPr>
        </p:nvSpPr>
        <p:spPr>
          <a:xfrm>
            <a:off x="2104459"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79" name="Google Shape;179;g279102fe2f9_0_5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g279102fe2f9_0_170:notes"/>
          <p:cNvSpPr/>
          <p:nvPr>
            <p:ph idx="2" type="sldImg"/>
          </p:nvPr>
        </p:nvSpPr>
        <p:spPr>
          <a:xfrm>
            <a:off x="2104459"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325" name="Google Shape;325;g279102fe2f9_0_1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g27c64cb7613_0_0: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333" name="Google Shape;333;g27c64cb761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g279102fe2f9_0_729:notes"/>
          <p:cNvSpPr/>
          <p:nvPr>
            <p:ph idx="2" type="sldImg"/>
          </p:nvPr>
        </p:nvSpPr>
        <p:spPr>
          <a:xfrm>
            <a:off x="2104459"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350" name="Google Shape;350;g279102fe2f9_0_7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g"/><Relationship Id="rId3"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4.jpg"/><Relationship Id="rId3" Type="http://schemas.openxmlformats.org/officeDocument/2006/relationships/image" Target="../media/image1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4.jpg"/><Relationship Id="rId3"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4.jpg"/><Relationship Id="rId3" Type="http://schemas.openxmlformats.org/officeDocument/2006/relationships/image" Target="../media/image1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4.jpg"/><Relationship Id="rId3"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4.jpg"/><Relationship Id="rId3" Type="http://schemas.openxmlformats.org/officeDocument/2006/relationships/image" Target="../media/image10.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4.jpg"/><Relationship Id="rId3"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4.jpg"/><Relationship Id="rId3" Type="http://schemas.openxmlformats.org/officeDocument/2006/relationships/image" Target="../media/image8.png"/><Relationship Id="rId4" Type="http://schemas.openxmlformats.org/officeDocument/2006/relationships/image" Target="../media/image4.png"/><Relationship Id="rId5"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6" name="Shape 6"/>
        <p:cNvGrpSpPr/>
        <p:nvPr/>
      </p:nvGrpSpPr>
      <p:grpSpPr>
        <a:xfrm>
          <a:off x="0" y="0"/>
          <a:ext cx="0" cy="0"/>
          <a:chOff x="0" y="0"/>
          <a:chExt cx="0" cy="0"/>
        </a:xfrm>
      </p:grpSpPr>
      <p:pic>
        <p:nvPicPr>
          <p:cNvPr id="7" name="Google Shape;7;p2"/>
          <p:cNvPicPr preferRelativeResize="0"/>
          <p:nvPr/>
        </p:nvPicPr>
        <p:blipFill rotWithShape="1">
          <a:blip r:embed="rId2">
            <a:alphaModFix/>
          </a:blip>
          <a:srcRect b="0" l="0" r="0" t="0"/>
          <a:stretch/>
        </p:blipFill>
        <p:spPr>
          <a:xfrm>
            <a:off x="0" y="0"/>
            <a:ext cx="7772401" cy="4371975"/>
          </a:xfrm>
          <a:prstGeom prst="rect">
            <a:avLst/>
          </a:prstGeom>
          <a:noFill/>
          <a:ln>
            <a:noFill/>
          </a:ln>
        </p:spPr>
      </p:pic>
      <p:sp>
        <p:nvSpPr>
          <p:cNvPr id="8" name="Google Shape;8;p2"/>
          <p:cNvSpPr txBox="1"/>
          <p:nvPr>
            <p:ph type="ctrTitle"/>
          </p:nvPr>
        </p:nvSpPr>
        <p:spPr>
          <a:xfrm>
            <a:off x="235942" y="1889751"/>
            <a:ext cx="3773100" cy="4014000"/>
          </a:xfrm>
          <a:prstGeom prst="rect">
            <a:avLst/>
          </a:prstGeom>
          <a:noFill/>
          <a:ln>
            <a:noFill/>
          </a:ln>
        </p:spPr>
        <p:txBody>
          <a:bodyPr anchorCtr="0" anchor="b" bIns="98275" lIns="98275" spcFirstLastPara="1" rIns="98275" wrap="square" tIns="98275">
            <a:noAutofit/>
          </a:bodyPr>
          <a:lstStyle>
            <a:lvl1pPr lvl="0" rtl="0">
              <a:lnSpc>
                <a:spcPct val="80000"/>
              </a:lnSpc>
              <a:spcBef>
                <a:spcPts val="0"/>
              </a:spcBef>
              <a:spcAft>
                <a:spcPts val="0"/>
              </a:spcAft>
              <a:buSzPts val="4800"/>
              <a:buChar char="●"/>
              <a:defRPr sz="4800"/>
            </a:lvl1pPr>
            <a:lvl2pPr lvl="1" rtl="0">
              <a:lnSpc>
                <a:spcPct val="80000"/>
              </a:lnSpc>
              <a:spcBef>
                <a:spcPts val="0"/>
              </a:spcBef>
              <a:spcAft>
                <a:spcPts val="0"/>
              </a:spcAft>
              <a:buSzPts val="4800"/>
              <a:buChar char="○"/>
              <a:defRPr sz="4800"/>
            </a:lvl2pPr>
            <a:lvl3pPr lvl="2" rtl="0">
              <a:lnSpc>
                <a:spcPct val="80000"/>
              </a:lnSpc>
              <a:spcBef>
                <a:spcPts val="0"/>
              </a:spcBef>
              <a:spcAft>
                <a:spcPts val="0"/>
              </a:spcAft>
              <a:buSzPts val="4800"/>
              <a:buChar char="■"/>
              <a:defRPr sz="4800"/>
            </a:lvl3pPr>
            <a:lvl4pPr lvl="3" rtl="0">
              <a:lnSpc>
                <a:spcPct val="80000"/>
              </a:lnSpc>
              <a:spcBef>
                <a:spcPts val="0"/>
              </a:spcBef>
              <a:spcAft>
                <a:spcPts val="0"/>
              </a:spcAft>
              <a:buSzPts val="4800"/>
              <a:buChar char="●"/>
              <a:defRPr sz="4800"/>
            </a:lvl4pPr>
            <a:lvl5pPr lvl="4" rtl="0">
              <a:lnSpc>
                <a:spcPct val="80000"/>
              </a:lnSpc>
              <a:spcBef>
                <a:spcPts val="0"/>
              </a:spcBef>
              <a:spcAft>
                <a:spcPts val="0"/>
              </a:spcAft>
              <a:buSzPts val="4800"/>
              <a:buChar char="○"/>
              <a:defRPr sz="4800"/>
            </a:lvl5pPr>
            <a:lvl6pPr lvl="5" rtl="0">
              <a:lnSpc>
                <a:spcPct val="80000"/>
              </a:lnSpc>
              <a:spcBef>
                <a:spcPts val="0"/>
              </a:spcBef>
              <a:spcAft>
                <a:spcPts val="0"/>
              </a:spcAft>
              <a:buSzPts val="4800"/>
              <a:buChar char="■"/>
              <a:defRPr sz="4800"/>
            </a:lvl6pPr>
            <a:lvl7pPr lvl="6" rtl="0">
              <a:lnSpc>
                <a:spcPct val="80000"/>
              </a:lnSpc>
              <a:spcBef>
                <a:spcPts val="0"/>
              </a:spcBef>
              <a:spcAft>
                <a:spcPts val="0"/>
              </a:spcAft>
              <a:buSzPts val="4800"/>
              <a:buChar char="●"/>
              <a:defRPr sz="4800"/>
            </a:lvl7pPr>
            <a:lvl8pPr lvl="7" rtl="0">
              <a:lnSpc>
                <a:spcPct val="80000"/>
              </a:lnSpc>
              <a:spcBef>
                <a:spcPts val="0"/>
              </a:spcBef>
              <a:spcAft>
                <a:spcPts val="0"/>
              </a:spcAft>
              <a:buSzPts val="4800"/>
              <a:buChar char="○"/>
              <a:defRPr sz="4800"/>
            </a:lvl8pPr>
            <a:lvl9pPr lvl="8" rtl="0">
              <a:lnSpc>
                <a:spcPct val="80000"/>
              </a:lnSpc>
              <a:spcBef>
                <a:spcPts val="0"/>
              </a:spcBef>
              <a:spcAft>
                <a:spcPts val="0"/>
              </a:spcAft>
              <a:buSzPts val="4800"/>
              <a:buChar char="■"/>
              <a:defRPr sz="4800"/>
            </a:lvl9pPr>
          </a:lstStyle>
          <a:p/>
        </p:txBody>
      </p:sp>
      <p:sp>
        <p:nvSpPr>
          <p:cNvPr id="9" name="Google Shape;9;p2"/>
          <p:cNvSpPr txBox="1"/>
          <p:nvPr>
            <p:ph idx="1" type="subTitle"/>
          </p:nvPr>
        </p:nvSpPr>
        <p:spPr>
          <a:xfrm>
            <a:off x="235939" y="5975982"/>
            <a:ext cx="2714400" cy="697500"/>
          </a:xfrm>
          <a:prstGeom prst="rect">
            <a:avLst/>
          </a:prstGeom>
          <a:noFill/>
          <a:ln>
            <a:noFill/>
          </a:ln>
        </p:spPr>
        <p:txBody>
          <a:bodyPr anchorCtr="0" anchor="ctr" bIns="98275" lIns="98275" spcFirstLastPara="1" rIns="98275" wrap="square" tIns="98275">
            <a:noAutofit/>
          </a:bodyPr>
          <a:lstStyle>
            <a:lvl1pPr lvl="0" rtl="0">
              <a:lnSpc>
                <a:spcPct val="100000"/>
              </a:lnSpc>
              <a:spcBef>
                <a:spcPts val="0"/>
              </a:spcBef>
              <a:spcAft>
                <a:spcPts val="0"/>
              </a:spcAft>
              <a:buClr>
                <a:schemeClr val="accent1"/>
              </a:buClr>
              <a:buSzPts val="1500"/>
              <a:buNone/>
              <a:defRPr sz="1500">
                <a:solidFill>
                  <a:schemeClr val="accent1"/>
                </a:solidFill>
              </a:defRPr>
            </a:lvl1pPr>
            <a:lvl2pPr lvl="1" rtl="0" algn="ctr">
              <a:lnSpc>
                <a:spcPct val="100000"/>
              </a:lnSpc>
              <a:spcBef>
                <a:spcPts val="0"/>
              </a:spcBef>
              <a:spcAft>
                <a:spcPts val="0"/>
              </a:spcAft>
              <a:buSzPts val="3000"/>
              <a:buNone/>
              <a:defRPr sz="3000"/>
            </a:lvl2pPr>
            <a:lvl3pPr lvl="2" rtl="0" algn="ctr">
              <a:lnSpc>
                <a:spcPct val="100000"/>
              </a:lnSpc>
              <a:spcBef>
                <a:spcPts val="0"/>
              </a:spcBef>
              <a:spcAft>
                <a:spcPts val="0"/>
              </a:spcAft>
              <a:buSzPts val="3000"/>
              <a:buNone/>
              <a:defRPr sz="3000"/>
            </a:lvl3pPr>
            <a:lvl4pPr lvl="3" rtl="0" algn="ctr">
              <a:lnSpc>
                <a:spcPct val="100000"/>
              </a:lnSpc>
              <a:spcBef>
                <a:spcPts val="0"/>
              </a:spcBef>
              <a:spcAft>
                <a:spcPts val="0"/>
              </a:spcAft>
              <a:buSzPts val="3000"/>
              <a:buNone/>
              <a:defRPr sz="3000"/>
            </a:lvl4pPr>
            <a:lvl5pPr lvl="4" rtl="0" algn="ctr">
              <a:lnSpc>
                <a:spcPct val="100000"/>
              </a:lnSpc>
              <a:spcBef>
                <a:spcPts val="0"/>
              </a:spcBef>
              <a:spcAft>
                <a:spcPts val="0"/>
              </a:spcAft>
              <a:buSzPts val="3000"/>
              <a:buNone/>
              <a:defRPr sz="3000"/>
            </a:lvl5pPr>
            <a:lvl6pPr lvl="5" rtl="0" algn="ctr">
              <a:lnSpc>
                <a:spcPct val="100000"/>
              </a:lnSpc>
              <a:spcBef>
                <a:spcPts val="0"/>
              </a:spcBef>
              <a:spcAft>
                <a:spcPts val="0"/>
              </a:spcAft>
              <a:buSzPts val="3000"/>
              <a:buNone/>
              <a:defRPr sz="3000"/>
            </a:lvl6pPr>
            <a:lvl7pPr lvl="6" rtl="0" algn="ctr">
              <a:lnSpc>
                <a:spcPct val="100000"/>
              </a:lnSpc>
              <a:spcBef>
                <a:spcPts val="0"/>
              </a:spcBef>
              <a:spcAft>
                <a:spcPts val="0"/>
              </a:spcAft>
              <a:buSzPts val="3000"/>
              <a:buNone/>
              <a:defRPr sz="3000"/>
            </a:lvl7pPr>
            <a:lvl8pPr lvl="7" rtl="0" algn="ctr">
              <a:lnSpc>
                <a:spcPct val="100000"/>
              </a:lnSpc>
              <a:spcBef>
                <a:spcPts val="0"/>
              </a:spcBef>
              <a:spcAft>
                <a:spcPts val="0"/>
              </a:spcAft>
              <a:buSzPts val="3000"/>
              <a:buNone/>
              <a:defRPr sz="3000"/>
            </a:lvl8pPr>
            <a:lvl9pPr lvl="8" rtl="0" algn="ctr">
              <a:lnSpc>
                <a:spcPct val="100000"/>
              </a:lnSpc>
              <a:spcBef>
                <a:spcPts val="0"/>
              </a:spcBef>
              <a:spcAft>
                <a:spcPts val="0"/>
              </a:spcAft>
              <a:buSzPts val="3000"/>
              <a:buNone/>
              <a:defRPr sz="3000"/>
            </a:lvl9pPr>
          </a:lstStyle>
          <a:p/>
        </p:txBody>
      </p:sp>
      <p:pic>
        <p:nvPicPr>
          <p:cNvPr id="10" name="Google Shape;10;p2"/>
          <p:cNvPicPr preferRelativeResize="0"/>
          <p:nvPr/>
        </p:nvPicPr>
        <p:blipFill>
          <a:blip r:embed="rId3">
            <a:alphaModFix/>
          </a:blip>
          <a:stretch>
            <a:fillRect/>
          </a:stretch>
        </p:blipFill>
        <p:spPr>
          <a:xfrm>
            <a:off x="6493341" y="8799462"/>
            <a:ext cx="1105468" cy="363991"/>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Slide Format 2021 - line">
  <p:cSld name="1_white background, blue footer_8_1_1_3">
    <p:spTree>
      <p:nvGrpSpPr>
        <p:cNvPr id="42" name="Shape 42"/>
        <p:cNvGrpSpPr/>
        <p:nvPr/>
      </p:nvGrpSpPr>
      <p:grpSpPr>
        <a:xfrm>
          <a:off x="0" y="0"/>
          <a:ext cx="0" cy="0"/>
          <a:chOff x="0" y="0"/>
          <a:chExt cx="0" cy="0"/>
        </a:xfrm>
      </p:grpSpPr>
      <p:sp>
        <p:nvSpPr>
          <p:cNvPr id="43" name="Google Shape;43;p11"/>
          <p:cNvSpPr txBox="1"/>
          <p:nvPr>
            <p:ph idx="1" type="body"/>
          </p:nvPr>
        </p:nvSpPr>
        <p:spPr>
          <a:xfrm>
            <a:off x="260092" y="1663609"/>
            <a:ext cx="7407300" cy="7157400"/>
          </a:xfrm>
          <a:prstGeom prst="rect">
            <a:avLst/>
          </a:prstGeom>
          <a:noFill/>
          <a:ln>
            <a:noFill/>
          </a:ln>
        </p:spPr>
        <p:txBody>
          <a:bodyPr anchorCtr="0" anchor="t" bIns="36850" lIns="73725" spcFirstLastPara="1" rIns="73725" wrap="square" tIns="36850">
            <a:noAutofit/>
          </a:bodyPr>
          <a:lstStyle>
            <a:lvl1pPr indent="-323850" lvl="0" marL="457200" marR="0" rtl="0" algn="l">
              <a:lnSpc>
                <a:spcPct val="150000"/>
              </a:lnSpc>
              <a:spcBef>
                <a:spcPts val="900"/>
              </a:spcBef>
              <a:spcAft>
                <a:spcPts val="0"/>
              </a:spcAft>
              <a:buSzPts val="1500"/>
              <a:buChar char="•"/>
              <a:defRPr i="0" sz="1500" u="none" cap="none" strike="noStrike"/>
            </a:lvl1pPr>
            <a:lvl2pPr indent="-323850" lvl="1" marL="914400" marR="0" rtl="0" algn="l">
              <a:lnSpc>
                <a:spcPct val="150000"/>
              </a:lnSpc>
              <a:spcBef>
                <a:spcPts val="400"/>
              </a:spcBef>
              <a:spcAft>
                <a:spcPts val="0"/>
              </a:spcAft>
              <a:buSzPts val="1500"/>
              <a:buChar char="•"/>
              <a:defRPr i="0" sz="1500" u="none" cap="none" strike="noStrike"/>
            </a:lvl2pPr>
            <a:lvl3pPr indent="-323850" lvl="2" marL="1371600" marR="0" rtl="0" algn="l">
              <a:lnSpc>
                <a:spcPct val="150000"/>
              </a:lnSpc>
              <a:spcBef>
                <a:spcPts val="400"/>
              </a:spcBef>
              <a:spcAft>
                <a:spcPts val="0"/>
              </a:spcAft>
              <a:buSzPts val="1500"/>
              <a:buChar char="•"/>
              <a:defRPr i="0" sz="1500" u="none" cap="none" strike="noStrike"/>
            </a:lvl3pPr>
            <a:lvl4pPr indent="-323850" lvl="3" marL="1828800" marR="0" rtl="0" algn="l">
              <a:lnSpc>
                <a:spcPct val="150000"/>
              </a:lnSpc>
              <a:spcBef>
                <a:spcPts val="400"/>
              </a:spcBef>
              <a:spcAft>
                <a:spcPts val="0"/>
              </a:spcAft>
              <a:buSzPts val="1500"/>
              <a:buChar char="•"/>
              <a:defRPr i="0" sz="1500" u="none" cap="none" strike="noStrike"/>
            </a:lvl4pPr>
            <a:lvl5pPr indent="-323850" lvl="4" marL="2286000" marR="0" rtl="0" algn="l">
              <a:lnSpc>
                <a:spcPct val="150000"/>
              </a:lnSpc>
              <a:spcBef>
                <a:spcPts val="400"/>
              </a:spcBef>
              <a:spcAft>
                <a:spcPts val="0"/>
              </a:spcAft>
              <a:buSzPts val="1500"/>
              <a:buChar char="•"/>
              <a:defRPr i="0" sz="1500" u="none" cap="none" strike="noStrike"/>
            </a:lvl5pPr>
            <a:lvl6pPr indent="-323850" lvl="5" marL="2743200" marR="0" rtl="0" algn="l">
              <a:lnSpc>
                <a:spcPct val="90000"/>
              </a:lnSpc>
              <a:spcBef>
                <a:spcPts val="400"/>
              </a:spcBef>
              <a:spcAft>
                <a:spcPts val="0"/>
              </a:spcAft>
              <a:buSzPts val="1500"/>
              <a:buChar char="•"/>
              <a:defRPr i="0" sz="1500" u="none" cap="none" strike="noStrike"/>
            </a:lvl6pPr>
            <a:lvl7pPr indent="-323850" lvl="6" marL="3200400" marR="0" rtl="0" algn="l">
              <a:lnSpc>
                <a:spcPct val="90000"/>
              </a:lnSpc>
              <a:spcBef>
                <a:spcPts val="400"/>
              </a:spcBef>
              <a:spcAft>
                <a:spcPts val="0"/>
              </a:spcAft>
              <a:buSzPts val="1500"/>
              <a:buChar char="•"/>
              <a:defRPr i="0" sz="1500" u="none" cap="none" strike="noStrike"/>
            </a:lvl7pPr>
            <a:lvl8pPr indent="-323850" lvl="7" marL="3657600" marR="0" rtl="0" algn="l">
              <a:lnSpc>
                <a:spcPct val="90000"/>
              </a:lnSpc>
              <a:spcBef>
                <a:spcPts val="400"/>
              </a:spcBef>
              <a:spcAft>
                <a:spcPts val="0"/>
              </a:spcAft>
              <a:buSzPts val="1500"/>
              <a:buChar char="•"/>
              <a:defRPr i="0" sz="1500" u="none" cap="none" strike="noStrike"/>
            </a:lvl8pPr>
            <a:lvl9pPr indent="-323850" lvl="8" marL="4114800" marR="0" rtl="0" algn="l">
              <a:lnSpc>
                <a:spcPct val="90000"/>
              </a:lnSpc>
              <a:spcBef>
                <a:spcPts val="400"/>
              </a:spcBef>
              <a:spcAft>
                <a:spcPts val="0"/>
              </a:spcAft>
              <a:buSzPts val="1500"/>
              <a:buChar char="•"/>
              <a:defRPr i="0" sz="1500" u="none" cap="none" strike="noStrike"/>
            </a:lvl9pPr>
          </a:lstStyle>
          <a:p/>
        </p:txBody>
      </p:sp>
      <p:sp>
        <p:nvSpPr>
          <p:cNvPr id="44" name="Google Shape;44;p11"/>
          <p:cNvSpPr/>
          <p:nvPr/>
        </p:nvSpPr>
        <p:spPr>
          <a:xfrm rot="5400000">
            <a:off x="-75975" y="858667"/>
            <a:ext cx="555000" cy="33000"/>
          </a:xfrm>
          <a:prstGeom prst="rect">
            <a:avLst/>
          </a:prstGeom>
          <a:solidFill>
            <a:schemeClr val="accent1"/>
          </a:solidFill>
          <a:ln>
            <a:noFill/>
          </a:ln>
        </p:spPr>
        <p:txBody>
          <a:bodyPr anchorCtr="0" anchor="ctr" bIns="98275" lIns="98275" spcFirstLastPara="1" rIns="98275" wrap="square" tIns="98275">
            <a:noAutofit/>
          </a:bodyPr>
          <a:lstStyle/>
          <a:p>
            <a:pPr indent="0" lvl="0" marL="0" rtl="0" algn="l">
              <a:spcBef>
                <a:spcPts val="0"/>
              </a:spcBef>
              <a:spcAft>
                <a:spcPts val="0"/>
              </a:spcAft>
              <a:buNone/>
            </a:pPr>
            <a:r>
              <a:t/>
            </a:r>
            <a:endParaRPr/>
          </a:p>
        </p:txBody>
      </p:sp>
      <p:sp>
        <p:nvSpPr>
          <p:cNvPr id="45" name="Google Shape;45;p11"/>
          <p:cNvSpPr txBox="1"/>
          <p:nvPr>
            <p:ph type="title"/>
          </p:nvPr>
        </p:nvSpPr>
        <p:spPr>
          <a:xfrm>
            <a:off x="336005" y="307364"/>
            <a:ext cx="6880500" cy="940500"/>
          </a:xfrm>
          <a:prstGeom prst="rect">
            <a:avLst/>
          </a:prstGeom>
          <a:noFill/>
          <a:ln>
            <a:noFill/>
          </a:ln>
        </p:spPr>
        <p:txBody>
          <a:bodyPr anchorCtr="0" anchor="t" bIns="98275" lIns="0" spcFirstLastPara="1" rIns="98275" wrap="square" tIns="137600">
            <a:noAutofit/>
          </a:bodyPr>
          <a:lstStyle>
            <a:lvl1pPr lvl="0" rtl="0">
              <a:spcBef>
                <a:spcPts val="0"/>
              </a:spcBef>
              <a:spcAft>
                <a:spcPts val="0"/>
              </a:spcAft>
              <a:buSzPts val="2400"/>
              <a:buFont typeface="Poppins"/>
              <a:buNone/>
              <a:defRPr b="1" sz="2400">
                <a:latin typeface="Poppins"/>
                <a:ea typeface="Poppins"/>
                <a:cs typeface="Poppins"/>
                <a:sym typeface="Poppins"/>
              </a:defRPr>
            </a:lvl1pPr>
            <a:lvl2pPr lvl="1" rtl="0">
              <a:spcBef>
                <a:spcPts val="0"/>
              </a:spcBef>
              <a:spcAft>
                <a:spcPts val="0"/>
              </a:spcAft>
              <a:buSzPts val="1500"/>
              <a:buNone/>
              <a:defRPr sz="1500"/>
            </a:lvl2pPr>
            <a:lvl3pPr lvl="2" rtl="0">
              <a:spcBef>
                <a:spcPts val="0"/>
              </a:spcBef>
              <a:spcAft>
                <a:spcPts val="0"/>
              </a:spcAft>
              <a:buSzPts val="1500"/>
              <a:buNone/>
              <a:defRPr sz="1500"/>
            </a:lvl3pPr>
            <a:lvl4pPr lvl="3" rtl="0">
              <a:spcBef>
                <a:spcPts val="0"/>
              </a:spcBef>
              <a:spcAft>
                <a:spcPts val="0"/>
              </a:spcAft>
              <a:buSzPts val="1500"/>
              <a:buNone/>
              <a:defRPr sz="1500"/>
            </a:lvl4pPr>
            <a:lvl5pPr lvl="4" rtl="0">
              <a:spcBef>
                <a:spcPts val="0"/>
              </a:spcBef>
              <a:spcAft>
                <a:spcPts val="0"/>
              </a:spcAft>
              <a:buSzPts val="1500"/>
              <a:buNone/>
              <a:defRPr sz="1500"/>
            </a:lvl5pPr>
            <a:lvl6pPr lvl="5" rtl="0">
              <a:spcBef>
                <a:spcPts val="0"/>
              </a:spcBef>
              <a:spcAft>
                <a:spcPts val="0"/>
              </a:spcAft>
              <a:buSzPts val="1500"/>
              <a:buNone/>
              <a:defRPr sz="1500"/>
            </a:lvl6pPr>
            <a:lvl7pPr lvl="6" rtl="0">
              <a:spcBef>
                <a:spcPts val="0"/>
              </a:spcBef>
              <a:spcAft>
                <a:spcPts val="0"/>
              </a:spcAft>
              <a:buSzPts val="1500"/>
              <a:buNone/>
              <a:defRPr sz="1500"/>
            </a:lvl7pPr>
            <a:lvl8pPr lvl="7" rtl="0">
              <a:spcBef>
                <a:spcPts val="0"/>
              </a:spcBef>
              <a:spcAft>
                <a:spcPts val="0"/>
              </a:spcAft>
              <a:buSzPts val="1500"/>
              <a:buNone/>
              <a:defRPr sz="1500"/>
            </a:lvl8pPr>
            <a:lvl9pPr lvl="8" rtl="0">
              <a:spcBef>
                <a:spcPts val="0"/>
              </a:spcBef>
              <a:spcAft>
                <a:spcPts val="0"/>
              </a:spcAft>
              <a:buSzPts val="1500"/>
              <a:buNone/>
              <a:defRPr sz="1500"/>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slide template - no line">
  <p:cSld name="1_white background, blue footer_8_1_1_2">
    <p:spTree>
      <p:nvGrpSpPr>
        <p:cNvPr id="46" name="Shape 46"/>
        <p:cNvGrpSpPr/>
        <p:nvPr/>
      </p:nvGrpSpPr>
      <p:grpSpPr>
        <a:xfrm>
          <a:off x="0" y="0"/>
          <a:ext cx="0" cy="0"/>
          <a:chOff x="0" y="0"/>
          <a:chExt cx="0" cy="0"/>
        </a:xfrm>
      </p:grpSpPr>
      <p:sp>
        <p:nvSpPr>
          <p:cNvPr id="47" name="Google Shape;47;p12"/>
          <p:cNvSpPr txBox="1"/>
          <p:nvPr>
            <p:ph idx="1" type="body"/>
          </p:nvPr>
        </p:nvSpPr>
        <p:spPr>
          <a:xfrm>
            <a:off x="260092" y="1663609"/>
            <a:ext cx="7407300" cy="7157400"/>
          </a:xfrm>
          <a:prstGeom prst="rect">
            <a:avLst/>
          </a:prstGeom>
          <a:noFill/>
          <a:ln>
            <a:noFill/>
          </a:ln>
        </p:spPr>
        <p:txBody>
          <a:bodyPr anchorCtr="0" anchor="t" bIns="36850" lIns="73725" spcFirstLastPara="1" rIns="73725" wrap="square" tIns="36850">
            <a:noAutofit/>
          </a:bodyPr>
          <a:lstStyle>
            <a:lvl1pPr indent="-323850" lvl="0" marL="457200" marR="0" rtl="0" algn="l">
              <a:lnSpc>
                <a:spcPct val="150000"/>
              </a:lnSpc>
              <a:spcBef>
                <a:spcPts val="900"/>
              </a:spcBef>
              <a:spcAft>
                <a:spcPts val="0"/>
              </a:spcAft>
              <a:buSzPts val="1500"/>
              <a:buChar char="•"/>
              <a:defRPr i="0" sz="1500" u="none" cap="none" strike="noStrike"/>
            </a:lvl1pPr>
            <a:lvl2pPr indent="-323850" lvl="1" marL="914400" marR="0" rtl="0" algn="l">
              <a:lnSpc>
                <a:spcPct val="150000"/>
              </a:lnSpc>
              <a:spcBef>
                <a:spcPts val="400"/>
              </a:spcBef>
              <a:spcAft>
                <a:spcPts val="0"/>
              </a:spcAft>
              <a:buSzPts val="1500"/>
              <a:buChar char="•"/>
              <a:defRPr i="0" sz="1500" u="none" cap="none" strike="noStrike"/>
            </a:lvl2pPr>
            <a:lvl3pPr indent="-323850" lvl="2" marL="1371600" marR="0" rtl="0" algn="l">
              <a:lnSpc>
                <a:spcPct val="150000"/>
              </a:lnSpc>
              <a:spcBef>
                <a:spcPts val="400"/>
              </a:spcBef>
              <a:spcAft>
                <a:spcPts val="0"/>
              </a:spcAft>
              <a:buSzPts val="1500"/>
              <a:buChar char="•"/>
              <a:defRPr i="0" sz="1500" u="none" cap="none" strike="noStrike"/>
            </a:lvl3pPr>
            <a:lvl4pPr indent="-323850" lvl="3" marL="1828800" marR="0" rtl="0" algn="l">
              <a:lnSpc>
                <a:spcPct val="150000"/>
              </a:lnSpc>
              <a:spcBef>
                <a:spcPts val="400"/>
              </a:spcBef>
              <a:spcAft>
                <a:spcPts val="0"/>
              </a:spcAft>
              <a:buSzPts val="1500"/>
              <a:buChar char="•"/>
              <a:defRPr i="0" sz="1500" u="none" cap="none" strike="noStrike"/>
            </a:lvl4pPr>
            <a:lvl5pPr indent="-323850" lvl="4" marL="2286000" marR="0" rtl="0" algn="l">
              <a:lnSpc>
                <a:spcPct val="150000"/>
              </a:lnSpc>
              <a:spcBef>
                <a:spcPts val="400"/>
              </a:spcBef>
              <a:spcAft>
                <a:spcPts val="0"/>
              </a:spcAft>
              <a:buSzPts val="1500"/>
              <a:buChar char="•"/>
              <a:defRPr i="0" sz="1500" u="none" cap="none" strike="noStrike"/>
            </a:lvl5pPr>
            <a:lvl6pPr indent="-323850" lvl="5" marL="2743200" marR="0" rtl="0" algn="l">
              <a:lnSpc>
                <a:spcPct val="90000"/>
              </a:lnSpc>
              <a:spcBef>
                <a:spcPts val="400"/>
              </a:spcBef>
              <a:spcAft>
                <a:spcPts val="0"/>
              </a:spcAft>
              <a:buSzPts val="1500"/>
              <a:buChar char="•"/>
              <a:defRPr i="0" sz="1500" u="none" cap="none" strike="noStrike"/>
            </a:lvl6pPr>
            <a:lvl7pPr indent="-323850" lvl="6" marL="3200400" marR="0" rtl="0" algn="l">
              <a:lnSpc>
                <a:spcPct val="90000"/>
              </a:lnSpc>
              <a:spcBef>
                <a:spcPts val="400"/>
              </a:spcBef>
              <a:spcAft>
                <a:spcPts val="0"/>
              </a:spcAft>
              <a:buSzPts val="1500"/>
              <a:buChar char="•"/>
              <a:defRPr i="0" sz="1500" u="none" cap="none" strike="noStrike"/>
            </a:lvl7pPr>
            <a:lvl8pPr indent="-323850" lvl="7" marL="3657600" marR="0" rtl="0" algn="l">
              <a:lnSpc>
                <a:spcPct val="90000"/>
              </a:lnSpc>
              <a:spcBef>
                <a:spcPts val="400"/>
              </a:spcBef>
              <a:spcAft>
                <a:spcPts val="0"/>
              </a:spcAft>
              <a:buSzPts val="1500"/>
              <a:buChar char="•"/>
              <a:defRPr i="0" sz="1500" u="none" cap="none" strike="noStrike"/>
            </a:lvl8pPr>
            <a:lvl9pPr indent="-323850" lvl="8" marL="4114800" marR="0" rtl="0" algn="l">
              <a:lnSpc>
                <a:spcPct val="90000"/>
              </a:lnSpc>
              <a:spcBef>
                <a:spcPts val="400"/>
              </a:spcBef>
              <a:spcAft>
                <a:spcPts val="0"/>
              </a:spcAft>
              <a:buSzPts val="1500"/>
              <a:buChar char="•"/>
              <a:defRPr i="0" sz="1500" u="none" cap="none" strike="noStrike"/>
            </a:lvl9pPr>
          </a:lstStyle>
          <a:p/>
        </p:txBody>
      </p:sp>
      <p:sp>
        <p:nvSpPr>
          <p:cNvPr id="48" name="Google Shape;48;p12"/>
          <p:cNvSpPr/>
          <p:nvPr/>
        </p:nvSpPr>
        <p:spPr>
          <a:xfrm rot="5400000">
            <a:off x="-75975" y="858667"/>
            <a:ext cx="555000" cy="33000"/>
          </a:xfrm>
          <a:prstGeom prst="rect">
            <a:avLst/>
          </a:prstGeom>
          <a:solidFill>
            <a:schemeClr val="accent1"/>
          </a:solidFill>
          <a:ln>
            <a:noFill/>
          </a:ln>
        </p:spPr>
        <p:txBody>
          <a:bodyPr anchorCtr="0" anchor="ctr" bIns="98275" lIns="98275" spcFirstLastPara="1" rIns="98275" wrap="square" tIns="98275">
            <a:noAutofit/>
          </a:bodyPr>
          <a:lstStyle/>
          <a:p>
            <a:pPr indent="0" lvl="0" marL="0" rtl="0" algn="l">
              <a:spcBef>
                <a:spcPts val="0"/>
              </a:spcBef>
              <a:spcAft>
                <a:spcPts val="0"/>
              </a:spcAft>
              <a:buNone/>
            </a:pPr>
            <a:r>
              <a:t/>
            </a:r>
            <a:endParaRPr/>
          </a:p>
        </p:txBody>
      </p:sp>
      <p:sp>
        <p:nvSpPr>
          <p:cNvPr id="49" name="Google Shape;49;p12"/>
          <p:cNvSpPr txBox="1"/>
          <p:nvPr>
            <p:ph type="title"/>
          </p:nvPr>
        </p:nvSpPr>
        <p:spPr>
          <a:xfrm>
            <a:off x="336005" y="307364"/>
            <a:ext cx="6880500" cy="940500"/>
          </a:xfrm>
          <a:prstGeom prst="rect">
            <a:avLst/>
          </a:prstGeom>
          <a:noFill/>
          <a:ln>
            <a:noFill/>
          </a:ln>
        </p:spPr>
        <p:txBody>
          <a:bodyPr anchorCtr="0" anchor="t" bIns="98275" lIns="0" spcFirstLastPara="1" rIns="98275" wrap="square" tIns="137600">
            <a:noAutofit/>
          </a:bodyPr>
          <a:lstStyle>
            <a:lvl1pPr lvl="0" rtl="0">
              <a:spcBef>
                <a:spcPts val="0"/>
              </a:spcBef>
              <a:spcAft>
                <a:spcPts val="0"/>
              </a:spcAft>
              <a:buSzPts val="2400"/>
              <a:buFont typeface="Poppins"/>
              <a:buNone/>
              <a:defRPr b="1" sz="2400">
                <a:latin typeface="Poppins"/>
                <a:ea typeface="Poppins"/>
                <a:cs typeface="Poppins"/>
                <a:sym typeface="Poppins"/>
              </a:defRPr>
            </a:lvl1pPr>
            <a:lvl2pPr lvl="1" rtl="0">
              <a:spcBef>
                <a:spcPts val="0"/>
              </a:spcBef>
              <a:spcAft>
                <a:spcPts val="0"/>
              </a:spcAft>
              <a:buSzPts val="1500"/>
              <a:buNone/>
              <a:defRPr sz="1500"/>
            </a:lvl2pPr>
            <a:lvl3pPr lvl="2" rtl="0">
              <a:spcBef>
                <a:spcPts val="0"/>
              </a:spcBef>
              <a:spcAft>
                <a:spcPts val="0"/>
              </a:spcAft>
              <a:buSzPts val="1500"/>
              <a:buNone/>
              <a:defRPr sz="1500"/>
            </a:lvl3pPr>
            <a:lvl4pPr lvl="3" rtl="0">
              <a:spcBef>
                <a:spcPts val="0"/>
              </a:spcBef>
              <a:spcAft>
                <a:spcPts val="0"/>
              </a:spcAft>
              <a:buSzPts val="1500"/>
              <a:buNone/>
              <a:defRPr sz="1500"/>
            </a:lvl4pPr>
            <a:lvl5pPr lvl="4" rtl="0">
              <a:spcBef>
                <a:spcPts val="0"/>
              </a:spcBef>
              <a:spcAft>
                <a:spcPts val="0"/>
              </a:spcAft>
              <a:buSzPts val="1500"/>
              <a:buNone/>
              <a:defRPr sz="1500"/>
            </a:lvl5pPr>
            <a:lvl6pPr lvl="5" rtl="0">
              <a:spcBef>
                <a:spcPts val="0"/>
              </a:spcBef>
              <a:spcAft>
                <a:spcPts val="0"/>
              </a:spcAft>
              <a:buSzPts val="1500"/>
              <a:buNone/>
              <a:defRPr sz="1500"/>
            </a:lvl6pPr>
            <a:lvl7pPr lvl="6" rtl="0">
              <a:spcBef>
                <a:spcPts val="0"/>
              </a:spcBef>
              <a:spcAft>
                <a:spcPts val="0"/>
              </a:spcAft>
              <a:buSzPts val="1500"/>
              <a:buNone/>
              <a:defRPr sz="1500"/>
            </a:lvl7pPr>
            <a:lvl8pPr lvl="7" rtl="0">
              <a:spcBef>
                <a:spcPts val="0"/>
              </a:spcBef>
              <a:spcAft>
                <a:spcPts val="0"/>
              </a:spcAft>
              <a:buSzPts val="1500"/>
              <a:buNone/>
              <a:defRPr sz="1500"/>
            </a:lvl8pPr>
            <a:lvl9pPr lvl="8" rtl="0">
              <a:spcBef>
                <a:spcPts val="0"/>
              </a:spcBef>
              <a:spcAft>
                <a:spcPts val="0"/>
              </a:spcAft>
              <a:buSzPts val="1500"/>
              <a:buNone/>
              <a:defRPr sz="1500"/>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inted page">
  <p:cSld name="1_white background, blue footer_8_1_1_2_1">
    <p:spTree>
      <p:nvGrpSpPr>
        <p:cNvPr id="50" name="Shape 50"/>
        <p:cNvGrpSpPr/>
        <p:nvPr/>
      </p:nvGrpSpPr>
      <p:grpSpPr>
        <a:xfrm>
          <a:off x="0" y="0"/>
          <a:ext cx="0" cy="0"/>
          <a:chOff x="0" y="0"/>
          <a:chExt cx="0" cy="0"/>
        </a:xfrm>
      </p:grpSpPr>
      <p:pic>
        <p:nvPicPr>
          <p:cNvPr id="51" name="Google Shape;51;p13"/>
          <p:cNvPicPr preferRelativeResize="0"/>
          <p:nvPr/>
        </p:nvPicPr>
        <p:blipFill>
          <a:blip r:embed="rId2">
            <a:alphaModFix/>
          </a:blip>
          <a:stretch>
            <a:fillRect/>
          </a:stretch>
        </p:blipFill>
        <p:spPr>
          <a:xfrm>
            <a:off x="6660126" y="261749"/>
            <a:ext cx="655075" cy="217775"/>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inted page 1">
  <p:cSld name="1_white background, blue footer_8_1_1_2_1_1">
    <p:spTree>
      <p:nvGrpSpPr>
        <p:cNvPr id="52" name="Shape 52"/>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p:cSld name="1_plain slide - just footer_2">
    <p:spTree>
      <p:nvGrpSpPr>
        <p:cNvPr id="53" name="Shape 53"/>
        <p:cNvGrpSpPr/>
        <p:nvPr/>
      </p:nvGrpSpPr>
      <p:grpSpPr>
        <a:xfrm>
          <a:off x="0" y="0"/>
          <a:ext cx="0" cy="0"/>
          <a:chOff x="0" y="0"/>
          <a:chExt cx="0" cy="0"/>
        </a:xfrm>
      </p:grpSpPr>
      <p:sp>
        <p:nvSpPr>
          <p:cNvPr id="54" name="Google Shape;54;p15"/>
          <p:cNvSpPr txBox="1"/>
          <p:nvPr>
            <p:ph type="title"/>
          </p:nvPr>
        </p:nvSpPr>
        <p:spPr>
          <a:xfrm>
            <a:off x="890885" y="4041476"/>
            <a:ext cx="5991000" cy="672300"/>
          </a:xfrm>
          <a:prstGeom prst="rect">
            <a:avLst/>
          </a:prstGeom>
          <a:noFill/>
          <a:ln>
            <a:noFill/>
          </a:ln>
        </p:spPr>
        <p:txBody>
          <a:bodyPr anchorCtr="0" anchor="t" bIns="0" lIns="98275" spcFirstLastPara="1" rIns="0" wrap="square" tIns="0">
            <a:noAutofit/>
          </a:bodyPr>
          <a:lstStyle>
            <a:lvl1pPr lvl="0" rtl="0" algn="ctr">
              <a:lnSpc>
                <a:spcPct val="100000"/>
              </a:lnSpc>
              <a:spcBef>
                <a:spcPts val="0"/>
              </a:spcBef>
              <a:spcAft>
                <a:spcPts val="0"/>
              </a:spcAft>
              <a:buSzPts val="3300"/>
              <a:buFont typeface="Poppins"/>
              <a:buNone/>
              <a:defRPr b="1" sz="3300">
                <a:latin typeface="Poppins"/>
                <a:ea typeface="Poppins"/>
                <a:cs typeface="Poppins"/>
                <a:sym typeface="Poppins"/>
              </a:defRPr>
            </a:lvl1pPr>
            <a:lvl2pPr lvl="1" rtl="0" algn="l">
              <a:lnSpc>
                <a:spcPct val="100000"/>
              </a:lnSpc>
              <a:spcBef>
                <a:spcPts val="0"/>
              </a:spcBef>
              <a:spcAft>
                <a:spcPts val="0"/>
              </a:spcAft>
              <a:buSzPts val="3000"/>
              <a:buNone/>
              <a:defRPr sz="1500"/>
            </a:lvl2pPr>
            <a:lvl3pPr lvl="2" rtl="0" algn="l">
              <a:lnSpc>
                <a:spcPct val="100000"/>
              </a:lnSpc>
              <a:spcBef>
                <a:spcPts val="0"/>
              </a:spcBef>
              <a:spcAft>
                <a:spcPts val="0"/>
              </a:spcAft>
              <a:buSzPts val="3000"/>
              <a:buNone/>
              <a:defRPr sz="1500"/>
            </a:lvl3pPr>
            <a:lvl4pPr lvl="3" rtl="0" algn="l">
              <a:lnSpc>
                <a:spcPct val="100000"/>
              </a:lnSpc>
              <a:spcBef>
                <a:spcPts val="0"/>
              </a:spcBef>
              <a:spcAft>
                <a:spcPts val="0"/>
              </a:spcAft>
              <a:buSzPts val="3000"/>
              <a:buNone/>
              <a:defRPr sz="1500"/>
            </a:lvl4pPr>
            <a:lvl5pPr lvl="4" rtl="0" algn="l">
              <a:lnSpc>
                <a:spcPct val="100000"/>
              </a:lnSpc>
              <a:spcBef>
                <a:spcPts val="0"/>
              </a:spcBef>
              <a:spcAft>
                <a:spcPts val="0"/>
              </a:spcAft>
              <a:buSzPts val="3000"/>
              <a:buNone/>
              <a:defRPr sz="1500"/>
            </a:lvl5pPr>
            <a:lvl6pPr lvl="5" rtl="0" algn="l">
              <a:lnSpc>
                <a:spcPct val="100000"/>
              </a:lnSpc>
              <a:spcBef>
                <a:spcPts val="0"/>
              </a:spcBef>
              <a:spcAft>
                <a:spcPts val="0"/>
              </a:spcAft>
              <a:buSzPts val="3000"/>
              <a:buNone/>
              <a:defRPr sz="1500"/>
            </a:lvl6pPr>
            <a:lvl7pPr lvl="6" rtl="0" algn="l">
              <a:lnSpc>
                <a:spcPct val="100000"/>
              </a:lnSpc>
              <a:spcBef>
                <a:spcPts val="0"/>
              </a:spcBef>
              <a:spcAft>
                <a:spcPts val="0"/>
              </a:spcAft>
              <a:buSzPts val="3000"/>
              <a:buNone/>
              <a:defRPr sz="1500"/>
            </a:lvl7pPr>
            <a:lvl8pPr lvl="7" rtl="0" algn="l">
              <a:lnSpc>
                <a:spcPct val="100000"/>
              </a:lnSpc>
              <a:spcBef>
                <a:spcPts val="0"/>
              </a:spcBef>
              <a:spcAft>
                <a:spcPts val="0"/>
              </a:spcAft>
              <a:buSzPts val="3000"/>
              <a:buNone/>
              <a:defRPr sz="1500"/>
            </a:lvl8pPr>
            <a:lvl9pPr lvl="8" rtl="0" algn="l">
              <a:lnSpc>
                <a:spcPct val="100000"/>
              </a:lnSpc>
              <a:spcBef>
                <a:spcPts val="0"/>
              </a:spcBef>
              <a:spcAft>
                <a:spcPts val="0"/>
              </a:spcAft>
              <a:buSzPts val="3000"/>
              <a:buNone/>
              <a:defRPr sz="1500"/>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 Main clear slide">
  <p:cSld name="1_plain slide - just footer_7">
    <p:spTree>
      <p:nvGrpSpPr>
        <p:cNvPr id="55" name="Shape 55"/>
        <p:cNvGrpSpPr/>
        <p:nvPr/>
      </p:nvGrpSpPr>
      <p:grpSpPr>
        <a:xfrm>
          <a:off x="0" y="0"/>
          <a:ext cx="0" cy="0"/>
          <a:chOff x="0" y="0"/>
          <a:chExt cx="0" cy="0"/>
        </a:xfrm>
      </p:grpSpPr>
      <p:sp>
        <p:nvSpPr>
          <p:cNvPr id="56" name="Google Shape;56;p16"/>
          <p:cNvSpPr txBox="1"/>
          <p:nvPr>
            <p:ph idx="1" type="body"/>
          </p:nvPr>
        </p:nvSpPr>
        <p:spPr>
          <a:xfrm>
            <a:off x="294440" y="2043898"/>
            <a:ext cx="7115100" cy="5968200"/>
          </a:xfrm>
          <a:prstGeom prst="rect">
            <a:avLst/>
          </a:prstGeom>
          <a:noFill/>
          <a:ln>
            <a:noFill/>
          </a:ln>
        </p:spPr>
        <p:txBody>
          <a:bodyPr anchorCtr="0" anchor="t" bIns="98275" lIns="98275" spcFirstLastPara="1" rIns="98275" wrap="square" tIns="98275">
            <a:noAutofit/>
          </a:bodyPr>
          <a:lstStyle>
            <a:lvl1pPr indent="-323850" lvl="0" marL="457200" rtl="0" algn="l">
              <a:lnSpc>
                <a:spcPct val="115000"/>
              </a:lnSpc>
              <a:spcBef>
                <a:spcPts val="0"/>
              </a:spcBef>
              <a:spcAft>
                <a:spcPts val="0"/>
              </a:spcAft>
              <a:buSzPts val="1500"/>
              <a:buFont typeface="Poppins"/>
              <a:buChar char="●"/>
              <a:defRPr sz="1500">
                <a:latin typeface="Poppins"/>
                <a:ea typeface="Poppins"/>
                <a:cs typeface="Poppins"/>
                <a:sym typeface="Poppins"/>
              </a:defRPr>
            </a:lvl1pPr>
            <a:lvl2pPr indent="-323850" lvl="1" marL="914400" rtl="0" algn="l">
              <a:lnSpc>
                <a:spcPct val="115000"/>
              </a:lnSpc>
              <a:spcBef>
                <a:spcPts val="1700"/>
              </a:spcBef>
              <a:spcAft>
                <a:spcPts val="0"/>
              </a:spcAft>
              <a:buSzPts val="1500"/>
              <a:buFont typeface="Poppins"/>
              <a:buChar char="○"/>
              <a:defRPr sz="1500">
                <a:latin typeface="Poppins"/>
                <a:ea typeface="Poppins"/>
                <a:cs typeface="Poppins"/>
                <a:sym typeface="Poppins"/>
              </a:defRPr>
            </a:lvl2pPr>
            <a:lvl3pPr indent="-323850" lvl="2" marL="1371600" rtl="0" algn="l">
              <a:lnSpc>
                <a:spcPct val="115000"/>
              </a:lnSpc>
              <a:spcBef>
                <a:spcPts val="1700"/>
              </a:spcBef>
              <a:spcAft>
                <a:spcPts val="0"/>
              </a:spcAft>
              <a:buSzPts val="1500"/>
              <a:buFont typeface="Poppins"/>
              <a:buChar char="■"/>
              <a:defRPr sz="1500">
                <a:latin typeface="Poppins"/>
                <a:ea typeface="Poppins"/>
                <a:cs typeface="Poppins"/>
                <a:sym typeface="Poppins"/>
              </a:defRPr>
            </a:lvl3pPr>
            <a:lvl4pPr indent="-323850" lvl="3" marL="1828800" rtl="0" algn="l">
              <a:lnSpc>
                <a:spcPct val="115000"/>
              </a:lnSpc>
              <a:spcBef>
                <a:spcPts val="1700"/>
              </a:spcBef>
              <a:spcAft>
                <a:spcPts val="0"/>
              </a:spcAft>
              <a:buSzPts val="1500"/>
              <a:buFont typeface="Poppins"/>
              <a:buChar char="●"/>
              <a:defRPr sz="1500">
                <a:latin typeface="Poppins"/>
                <a:ea typeface="Poppins"/>
                <a:cs typeface="Poppins"/>
                <a:sym typeface="Poppins"/>
              </a:defRPr>
            </a:lvl4pPr>
            <a:lvl5pPr indent="-323850" lvl="4" marL="2286000" rtl="0" algn="l">
              <a:lnSpc>
                <a:spcPct val="115000"/>
              </a:lnSpc>
              <a:spcBef>
                <a:spcPts val="1700"/>
              </a:spcBef>
              <a:spcAft>
                <a:spcPts val="0"/>
              </a:spcAft>
              <a:buSzPts val="1500"/>
              <a:buFont typeface="Poppins"/>
              <a:buChar char="○"/>
              <a:defRPr sz="1500">
                <a:latin typeface="Poppins"/>
                <a:ea typeface="Poppins"/>
                <a:cs typeface="Poppins"/>
                <a:sym typeface="Poppins"/>
              </a:defRPr>
            </a:lvl5pPr>
            <a:lvl6pPr indent="-323850" lvl="5" marL="2743200" rtl="0" algn="l">
              <a:lnSpc>
                <a:spcPct val="115000"/>
              </a:lnSpc>
              <a:spcBef>
                <a:spcPts val="1700"/>
              </a:spcBef>
              <a:spcAft>
                <a:spcPts val="0"/>
              </a:spcAft>
              <a:buSzPts val="1500"/>
              <a:buFont typeface="Poppins"/>
              <a:buChar char="■"/>
              <a:defRPr sz="1500">
                <a:latin typeface="Poppins"/>
                <a:ea typeface="Poppins"/>
                <a:cs typeface="Poppins"/>
                <a:sym typeface="Poppins"/>
              </a:defRPr>
            </a:lvl6pPr>
            <a:lvl7pPr indent="-323850" lvl="6" marL="3200400" rtl="0" algn="l">
              <a:lnSpc>
                <a:spcPct val="115000"/>
              </a:lnSpc>
              <a:spcBef>
                <a:spcPts val="1700"/>
              </a:spcBef>
              <a:spcAft>
                <a:spcPts val="0"/>
              </a:spcAft>
              <a:buSzPts val="1500"/>
              <a:buFont typeface="Poppins"/>
              <a:buChar char="●"/>
              <a:defRPr sz="1500">
                <a:latin typeface="Poppins"/>
                <a:ea typeface="Poppins"/>
                <a:cs typeface="Poppins"/>
                <a:sym typeface="Poppins"/>
              </a:defRPr>
            </a:lvl7pPr>
            <a:lvl8pPr indent="-323850" lvl="7" marL="3657600" rtl="0" algn="l">
              <a:lnSpc>
                <a:spcPct val="115000"/>
              </a:lnSpc>
              <a:spcBef>
                <a:spcPts val="1700"/>
              </a:spcBef>
              <a:spcAft>
                <a:spcPts val="0"/>
              </a:spcAft>
              <a:buSzPts val="1500"/>
              <a:buFont typeface="Poppins"/>
              <a:buChar char="○"/>
              <a:defRPr sz="1500">
                <a:latin typeface="Poppins"/>
                <a:ea typeface="Poppins"/>
                <a:cs typeface="Poppins"/>
                <a:sym typeface="Poppins"/>
              </a:defRPr>
            </a:lvl8pPr>
            <a:lvl9pPr indent="-323850" lvl="8" marL="4114800" rtl="0" algn="l">
              <a:lnSpc>
                <a:spcPct val="115000"/>
              </a:lnSpc>
              <a:spcBef>
                <a:spcPts val="1700"/>
              </a:spcBef>
              <a:spcAft>
                <a:spcPts val="1700"/>
              </a:spcAft>
              <a:buSzPts val="1500"/>
              <a:buFont typeface="Poppins"/>
              <a:buChar char="■"/>
              <a:defRPr sz="1500">
                <a:latin typeface="Poppins"/>
                <a:ea typeface="Poppins"/>
                <a:cs typeface="Poppins"/>
                <a:sym typeface="Poppins"/>
              </a:defRPr>
            </a:lvl9pPr>
          </a:lstStyle>
          <a:p/>
        </p:txBody>
      </p:sp>
      <p:sp>
        <p:nvSpPr>
          <p:cNvPr id="57" name="Google Shape;57;p16"/>
          <p:cNvSpPr/>
          <p:nvPr/>
        </p:nvSpPr>
        <p:spPr>
          <a:xfrm rot="5400000">
            <a:off x="-75975" y="858667"/>
            <a:ext cx="555000" cy="33000"/>
          </a:xfrm>
          <a:prstGeom prst="rect">
            <a:avLst/>
          </a:prstGeom>
          <a:solidFill>
            <a:schemeClr val="accent1"/>
          </a:solidFill>
          <a:ln>
            <a:noFill/>
          </a:ln>
        </p:spPr>
        <p:txBody>
          <a:bodyPr anchorCtr="0" anchor="ctr" bIns="98275" lIns="98275" spcFirstLastPara="1" rIns="98275" wrap="square" tIns="98275">
            <a:noAutofit/>
          </a:bodyPr>
          <a:lstStyle/>
          <a:p>
            <a:pPr indent="0" lvl="0" marL="0" rtl="0" algn="l">
              <a:spcBef>
                <a:spcPts val="0"/>
              </a:spcBef>
              <a:spcAft>
                <a:spcPts val="0"/>
              </a:spcAft>
              <a:buNone/>
            </a:pPr>
            <a:r>
              <a:t/>
            </a:r>
            <a:endParaRPr/>
          </a:p>
        </p:txBody>
      </p:sp>
      <p:sp>
        <p:nvSpPr>
          <p:cNvPr id="58" name="Google Shape;58;p16"/>
          <p:cNvSpPr txBox="1"/>
          <p:nvPr>
            <p:ph type="title"/>
          </p:nvPr>
        </p:nvSpPr>
        <p:spPr>
          <a:xfrm>
            <a:off x="336005" y="307364"/>
            <a:ext cx="6880500" cy="940500"/>
          </a:xfrm>
          <a:prstGeom prst="rect">
            <a:avLst/>
          </a:prstGeom>
          <a:noFill/>
          <a:ln>
            <a:noFill/>
          </a:ln>
        </p:spPr>
        <p:txBody>
          <a:bodyPr anchorCtr="0" anchor="t" bIns="98275" lIns="0" spcFirstLastPara="1" rIns="98275" wrap="square" tIns="137600">
            <a:noAutofit/>
          </a:bodyPr>
          <a:lstStyle>
            <a:lvl1pPr lvl="0" rtl="0">
              <a:spcBef>
                <a:spcPts val="0"/>
              </a:spcBef>
              <a:spcAft>
                <a:spcPts val="0"/>
              </a:spcAft>
              <a:buSzPts val="2400"/>
              <a:buFont typeface="Poppins"/>
              <a:buNone/>
              <a:defRPr b="1" sz="2400">
                <a:latin typeface="Poppins"/>
                <a:ea typeface="Poppins"/>
                <a:cs typeface="Poppins"/>
                <a:sym typeface="Poppins"/>
              </a:defRPr>
            </a:lvl1pPr>
            <a:lvl2pPr lvl="1" rtl="0">
              <a:spcBef>
                <a:spcPts val="0"/>
              </a:spcBef>
              <a:spcAft>
                <a:spcPts val="0"/>
              </a:spcAft>
              <a:buSzPts val="1500"/>
              <a:buNone/>
              <a:defRPr sz="1500"/>
            </a:lvl2pPr>
            <a:lvl3pPr lvl="2" rtl="0">
              <a:spcBef>
                <a:spcPts val="0"/>
              </a:spcBef>
              <a:spcAft>
                <a:spcPts val="0"/>
              </a:spcAft>
              <a:buSzPts val="1500"/>
              <a:buNone/>
              <a:defRPr sz="1500"/>
            </a:lvl3pPr>
            <a:lvl4pPr lvl="3" rtl="0">
              <a:spcBef>
                <a:spcPts val="0"/>
              </a:spcBef>
              <a:spcAft>
                <a:spcPts val="0"/>
              </a:spcAft>
              <a:buSzPts val="1500"/>
              <a:buNone/>
              <a:defRPr sz="1500"/>
            </a:lvl4pPr>
            <a:lvl5pPr lvl="4" rtl="0">
              <a:spcBef>
                <a:spcPts val="0"/>
              </a:spcBef>
              <a:spcAft>
                <a:spcPts val="0"/>
              </a:spcAft>
              <a:buSzPts val="1500"/>
              <a:buNone/>
              <a:defRPr sz="1500"/>
            </a:lvl5pPr>
            <a:lvl6pPr lvl="5" rtl="0">
              <a:spcBef>
                <a:spcPts val="0"/>
              </a:spcBef>
              <a:spcAft>
                <a:spcPts val="0"/>
              </a:spcAft>
              <a:buSzPts val="1500"/>
              <a:buNone/>
              <a:defRPr sz="1500"/>
            </a:lvl6pPr>
            <a:lvl7pPr lvl="6" rtl="0">
              <a:spcBef>
                <a:spcPts val="0"/>
              </a:spcBef>
              <a:spcAft>
                <a:spcPts val="0"/>
              </a:spcAft>
              <a:buSzPts val="1500"/>
              <a:buNone/>
              <a:defRPr sz="1500"/>
            </a:lvl7pPr>
            <a:lvl8pPr lvl="7" rtl="0">
              <a:spcBef>
                <a:spcPts val="0"/>
              </a:spcBef>
              <a:spcAft>
                <a:spcPts val="0"/>
              </a:spcAft>
              <a:buSzPts val="1500"/>
              <a:buNone/>
              <a:defRPr sz="1500"/>
            </a:lvl8pPr>
            <a:lvl9pPr lvl="8" rtl="0">
              <a:spcBef>
                <a:spcPts val="0"/>
              </a:spcBef>
              <a:spcAft>
                <a:spcPts val="0"/>
              </a:spcAft>
              <a:buSzPts val="1500"/>
              <a:buNone/>
              <a:defRPr sz="1500"/>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 50% color - horizontal 1">
  <p:cSld name="1_plain slide - just footer_5_1">
    <p:spTree>
      <p:nvGrpSpPr>
        <p:cNvPr id="59" name="Shape 59"/>
        <p:cNvGrpSpPr/>
        <p:nvPr/>
      </p:nvGrpSpPr>
      <p:grpSpPr>
        <a:xfrm>
          <a:off x="0" y="0"/>
          <a:ext cx="0" cy="0"/>
          <a:chOff x="0" y="0"/>
          <a:chExt cx="0" cy="0"/>
        </a:xfrm>
      </p:grpSpPr>
      <p:sp>
        <p:nvSpPr>
          <p:cNvPr id="60" name="Google Shape;60;p17"/>
          <p:cNvSpPr/>
          <p:nvPr/>
        </p:nvSpPr>
        <p:spPr>
          <a:xfrm>
            <a:off x="189975" y="5008276"/>
            <a:ext cx="7392600" cy="4331400"/>
          </a:xfrm>
          <a:prstGeom prst="roundRect">
            <a:avLst>
              <a:gd fmla="val 8165" name="adj"/>
            </a:avLst>
          </a:prstGeom>
          <a:solidFill>
            <a:srgbClr val="0D1160"/>
          </a:solidFill>
          <a:ln>
            <a:noFill/>
          </a:ln>
        </p:spPr>
        <p:txBody>
          <a:bodyPr anchorCtr="0" anchor="ctr" bIns="98275" lIns="98275" spcFirstLastPara="1" rIns="98275" wrap="square" tIns="98275">
            <a:noAutofit/>
          </a:bodyPr>
          <a:lstStyle/>
          <a:p>
            <a:pPr indent="0" lvl="0" marL="0" rtl="0" algn="l">
              <a:spcBef>
                <a:spcPts val="0"/>
              </a:spcBef>
              <a:spcAft>
                <a:spcPts val="0"/>
              </a:spcAft>
              <a:buNone/>
            </a:pPr>
            <a:r>
              <a:t/>
            </a:r>
            <a:endParaRPr/>
          </a:p>
        </p:txBody>
      </p:sp>
      <p:sp>
        <p:nvSpPr>
          <p:cNvPr id="61" name="Google Shape;61;p17"/>
          <p:cNvSpPr txBox="1"/>
          <p:nvPr>
            <p:ph idx="1" type="body"/>
          </p:nvPr>
        </p:nvSpPr>
        <p:spPr>
          <a:xfrm>
            <a:off x="318729" y="5627600"/>
            <a:ext cx="7115100" cy="2259300"/>
          </a:xfrm>
          <a:prstGeom prst="rect">
            <a:avLst/>
          </a:prstGeom>
          <a:noFill/>
          <a:ln>
            <a:noFill/>
          </a:ln>
        </p:spPr>
        <p:txBody>
          <a:bodyPr anchorCtr="0" anchor="t" bIns="98275" lIns="98275" spcFirstLastPara="1" rIns="98275" wrap="square" tIns="98275">
            <a:noAutofit/>
          </a:bodyPr>
          <a:lstStyle>
            <a:lvl1pPr indent="-323850" lvl="0" marL="457200" rtl="0" algn="l">
              <a:lnSpc>
                <a:spcPct val="115000"/>
              </a:lnSpc>
              <a:spcBef>
                <a:spcPts val="0"/>
              </a:spcBef>
              <a:spcAft>
                <a:spcPts val="0"/>
              </a:spcAft>
              <a:buSzPts val="1500"/>
              <a:buFont typeface="Poppins"/>
              <a:buChar char="●"/>
              <a:defRPr sz="1500">
                <a:latin typeface="Poppins"/>
                <a:ea typeface="Poppins"/>
                <a:cs typeface="Poppins"/>
                <a:sym typeface="Poppins"/>
              </a:defRPr>
            </a:lvl1pPr>
            <a:lvl2pPr indent="-323850" lvl="1" marL="914400" rtl="0" algn="l">
              <a:lnSpc>
                <a:spcPct val="115000"/>
              </a:lnSpc>
              <a:spcBef>
                <a:spcPts val="1700"/>
              </a:spcBef>
              <a:spcAft>
                <a:spcPts val="0"/>
              </a:spcAft>
              <a:buSzPts val="1500"/>
              <a:buFont typeface="Poppins"/>
              <a:buChar char="○"/>
              <a:defRPr sz="1500">
                <a:latin typeface="Poppins"/>
                <a:ea typeface="Poppins"/>
                <a:cs typeface="Poppins"/>
                <a:sym typeface="Poppins"/>
              </a:defRPr>
            </a:lvl2pPr>
            <a:lvl3pPr indent="-323850" lvl="2" marL="1371600" rtl="0" algn="l">
              <a:lnSpc>
                <a:spcPct val="115000"/>
              </a:lnSpc>
              <a:spcBef>
                <a:spcPts val="1700"/>
              </a:spcBef>
              <a:spcAft>
                <a:spcPts val="0"/>
              </a:spcAft>
              <a:buSzPts val="1500"/>
              <a:buFont typeface="Poppins"/>
              <a:buChar char="■"/>
              <a:defRPr sz="1500">
                <a:latin typeface="Poppins"/>
                <a:ea typeface="Poppins"/>
                <a:cs typeface="Poppins"/>
                <a:sym typeface="Poppins"/>
              </a:defRPr>
            </a:lvl3pPr>
            <a:lvl4pPr indent="-323850" lvl="3" marL="1828800" rtl="0" algn="l">
              <a:lnSpc>
                <a:spcPct val="115000"/>
              </a:lnSpc>
              <a:spcBef>
                <a:spcPts val="1700"/>
              </a:spcBef>
              <a:spcAft>
                <a:spcPts val="0"/>
              </a:spcAft>
              <a:buSzPts val="1500"/>
              <a:buFont typeface="Poppins"/>
              <a:buChar char="●"/>
              <a:defRPr sz="1500">
                <a:latin typeface="Poppins"/>
                <a:ea typeface="Poppins"/>
                <a:cs typeface="Poppins"/>
                <a:sym typeface="Poppins"/>
              </a:defRPr>
            </a:lvl4pPr>
            <a:lvl5pPr indent="-323850" lvl="4" marL="2286000" rtl="0" algn="l">
              <a:lnSpc>
                <a:spcPct val="115000"/>
              </a:lnSpc>
              <a:spcBef>
                <a:spcPts val="1700"/>
              </a:spcBef>
              <a:spcAft>
                <a:spcPts val="0"/>
              </a:spcAft>
              <a:buSzPts val="1500"/>
              <a:buFont typeface="Poppins"/>
              <a:buChar char="○"/>
              <a:defRPr sz="1500">
                <a:latin typeface="Poppins"/>
                <a:ea typeface="Poppins"/>
                <a:cs typeface="Poppins"/>
                <a:sym typeface="Poppins"/>
              </a:defRPr>
            </a:lvl5pPr>
            <a:lvl6pPr indent="-323850" lvl="5" marL="2743200" rtl="0" algn="l">
              <a:lnSpc>
                <a:spcPct val="115000"/>
              </a:lnSpc>
              <a:spcBef>
                <a:spcPts val="1700"/>
              </a:spcBef>
              <a:spcAft>
                <a:spcPts val="0"/>
              </a:spcAft>
              <a:buSzPts val="1500"/>
              <a:buFont typeface="Poppins"/>
              <a:buChar char="■"/>
              <a:defRPr sz="1500">
                <a:latin typeface="Poppins"/>
                <a:ea typeface="Poppins"/>
                <a:cs typeface="Poppins"/>
                <a:sym typeface="Poppins"/>
              </a:defRPr>
            </a:lvl6pPr>
            <a:lvl7pPr indent="-323850" lvl="6" marL="3200400" rtl="0" algn="l">
              <a:lnSpc>
                <a:spcPct val="115000"/>
              </a:lnSpc>
              <a:spcBef>
                <a:spcPts val="1700"/>
              </a:spcBef>
              <a:spcAft>
                <a:spcPts val="0"/>
              </a:spcAft>
              <a:buSzPts val="1500"/>
              <a:buFont typeface="Poppins"/>
              <a:buChar char="●"/>
              <a:defRPr sz="1500">
                <a:latin typeface="Poppins"/>
                <a:ea typeface="Poppins"/>
                <a:cs typeface="Poppins"/>
                <a:sym typeface="Poppins"/>
              </a:defRPr>
            </a:lvl7pPr>
            <a:lvl8pPr indent="-323850" lvl="7" marL="3657600" rtl="0" algn="l">
              <a:lnSpc>
                <a:spcPct val="115000"/>
              </a:lnSpc>
              <a:spcBef>
                <a:spcPts val="1700"/>
              </a:spcBef>
              <a:spcAft>
                <a:spcPts val="0"/>
              </a:spcAft>
              <a:buSzPts val="1500"/>
              <a:buFont typeface="Poppins"/>
              <a:buChar char="○"/>
              <a:defRPr sz="1500">
                <a:latin typeface="Poppins"/>
                <a:ea typeface="Poppins"/>
                <a:cs typeface="Poppins"/>
                <a:sym typeface="Poppins"/>
              </a:defRPr>
            </a:lvl8pPr>
            <a:lvl9pPr indent="-323850" lvl="8" marL="4114800" rtl="0" algn="l">
              <a:lnSpc>
                <a:spcPct val="115000"/>
              </a:lnSpc>
              <a:spcBef>
                <a:spcPts val="1700"/>
              </a:spcBef>
              <a:spcAft>
                <a:spcPts val="1700"/>
              </a:spcAft>
              <a:buSzPts val="1500"/>
              <a:buFont typeface="Poppins"/>
              <a:buChar char="■"/>
              <a:defRPr sz="1500">
                <a:latin typeface="Poppins"/>
                <a:ea typeface="Poppins"/>
                <a:cs typeface="Poppins"/>
                <a:sym typeface="Poppins"/>
              </a:defRPr>
            </a:lvl9pPr>
          </a:lstStyle>
          <a:p/>
        </p:txBody>
      </p:sp>
      <p:sp>
        <p:nvSpPr>
          <p:cNvPr id="62" name="Google Shape;62;p17"/>
          <p:cNvSpPr txBox="1"/>
          <p:nvPr>
            <p:ph idx="2" type="body"/>
          </p:nvPr>
        </p:nvSpPr>
        <p:spPr>
          <a:xfrm>
            <a:off x="294440" y="1970467"/>
            <a:ext cx="7115100" cy="2259300"/>
          </a:xfrm>
          <a:prstGeom prst="rect">
            <a:avLst/>
          </a:prstGeom>
          <a:noFill/>
          <a:ln>
            <a:noFill/>
          </a:ln>
        </p:spPr>
        <p:txBody>
          <a:bodyPr anchorCtr="0" anchor="t" bIns="98275" lIns="98275" spcFirstLastPara="1" rIns="98275" wrap="square" tIns="98275">
            <a:noAutofit/>
          </a:bodyPr>
          <a:lstStyle>
            <a:lvl1pPr indent="-323850" lvl="0" marL="457200" rtl="0" algn="l">
              <a:lnSpc>
                <a:spcPct val="115000"/>
              </a:lnSpc>
              <a:spcBef>
                <a:spcPts val="0"/>
              </a:spcBef>
              <a:spcAft>
                <a:spcPts val="0"/>
              </a:spcAft>
              <a:buSzPts val="1500"/>
              <a:buFont typeface="Poppins"/>
              <a:buChar char="●"/>
              <a:defRPr sz="1500">
                <a:latin typeface="Poppins"/>
                <a:ea typeface="Poppins"/>
                <a:cs typeface="Poppins"/>
                <a:sym typeface="Poppins"/>
              </a:defRPr>
            </a:lvl1pPr>
            <a:lvl2pPr indent="-323850" lvl="1" marL="914400" rtl="0" algn="l">
              <a:lnSpc>
                <a:spcPct val="115000"/>
              </a:lnSpc>
              <a:spcBef>
                <a:spcPts val="1700"/>
              </a:spcBef>
              <a:spcAft>
                <a:spcPts val="0"/>
              </a:spcAft>
              <a:buSzPts val="1500"/>
              <a:buFont typeface="Poppins"/>
              <a:buChar char="○"/>
              <a:defRPr sz="1500">
                <a:latin typeface="Poppins"/>
                <a:ea typeface="Poppins"/>
                <a:cs typeface="Poppins"/>
                <a:sym typeface="Poppins"/>
              </a:defRPr>
            </a:lvl2pPr>
            <a:lvl3pPr indent="-323850" lvl="2" marL="1371600" rtl="0" algn="l">
              <a:lnSpc>
                <a:spcPct val="115000"/>
              </a:lnSpc>
              <a:spcBef>
                <a:spcPts val="1700"/>
              </a:spcBef>
              <a:spcAft>
                <a:spcPts val="0"/>
              </a:spcAft>
              <a:buSzPts val="1500"/>
              <a:buFont typeface="Poppins"/>
              <a:buChar char="■"/>
              <a:defRPr sz="1500">
                <a:latin typeface="Poppins"/>
                <a:ea typeface="Poppins"/>
                <a:cs typeface="Poppins"/>
                <a:sym typeface="Poppins"/>
              </a:defRPr>
            </a:lvl3pPr>
            <a:lvl4pPr indent="-323850" lvl="3" marL="1828800" rtl="0" algn="l">
              <a:lnSpc>
                <a:spcPct val="115000"/>
              </a:lnSpc>
              <a:spcBef>
                <a:spcPts val="1700"/>
              </a:spcBef>
              <a:spcAft>
                <a:spcPts val="0"/>
              </a:spcAft>
              <a:buSzPts val="1500"/>
              <a:buFont typeface="Poppins"/>
              <a:buChar char="●"/>
              <a:defRPr sz="1500">
                <a:latin typeface="Poppins"/>
                <a:ea typeface="Poppins"/>
                <a:cs typeface="Poppins"/>
                <a:sym typeface="Poppins"/>
              </a:defRPr>
            </a:lvl4pPr>
            <a:lvl5pPr indent="-323850" lvl="4" marL="2286000" rtl="0" algn="l">
              <a:lnSpc>
                <a:spcPct val="115000"/>
              </a:lnSpc>
              <a:spcBef>
                <a:spcPts val="1700"/>
              </a:spcBef>
              <a:spcAft>
                <a:spcPts val="0"/>
              </a:spcAft>
              <a:buSzPts val="1500"/>
              <a:buFont typeface="Poppins"/>
              <a:buChar char="○"/>
              <a:defRPr sz="1500">
                <a:latin typeface="Poppins"/>
                <a:ea typeface="Poppins"/>
                <a:cs typeface="Poppins"/>
                <a:sym typeface="Poppins"/>
              </a:defRPr>
            </a:lvl5pPr>
            <a:lvl6pPr indent="-323850" lvl="5" marL="2743200" rtl="0" algn="l">
              <a:lnSpc>
                <a:spcPct val="115000"/>
              </a:lnSpc>
              <a:spcBef>
                <a:spcPts val="1700"/>
              </a:spcBef>
              <a:spcAft>
                <a:spcPts val="0"/>
              </a:spcAft>
              <a:buSzPts val="1500"/>
              <a:buFont typeface="Poppins"/>
              <a:buChar char="■"/>
              <a:defRPr sz="1500">
                <a:latin typeface="Poppins"/>
                <a:ea typeface="Poppins"/>
                <a:cs typeface="Poppins"/>
                <a:sym typeface="Poppins"/>
              </a:defRPr>
            </a:lvl6pPr>
            <a:lvl7pPr indent="-323850" lvl="6" marL="3200400" rtl="0" algn="l">
              <a:lnSpc>
                <a:spcPct val="115000"/>
              </a:lnSpc>
              <a:spcBef>
                <a:spcPts val="1700"/>
              </a:spcBef>
              <a:spcAft>
                <a:spcPts val="0"/>
              </a:spcAft>
              <a:buSzPts val="1500"/>
              <a:buFont typeface="Poppins"/>
              <a:buChar char="●"/>
              <a:defRPr sz="1500">
                <a:latin typeface="Poppins"/>
                <a:ea typeface="Poppins"/>
                <a:cs typeface="Poppins"/>
                <a:sym typeface="Poppins"/>
              </a:defRPr>
            </a:lvl7pPr>
            <a:lvl8pPr indent="-323850" lvl="7" marL="3657600" rtl="0" algn="l">
              <a:lnSpc>
                <a:spcPct val="115000"/>
              </a:lnSpc>
              <a:spcBef>
                <a:spcPts val="1700"/>
              </a:spcBef>
              <a:spcAft>
                <a:spcPts val="0"/>
              </a:spcAft>
              <a:buSzPts val="1500"/>
              <a:buFont typeface="Poppins"/>
              <a:buChar char="○"/>
              <a:defRPr sz="1500">
                <a:latin typeface="Poppins"/>
                <a:ea typeface="Poppins"/>
                <a:cs typeface="Poppins"/>
                <a:sym typeface="Poppins"/>
              </a:defRPr>
            </a:lvl8pPr>
            <a:lvl9pPr indent="-323850" lvl="8" marL="4114800" rtl="0" algn="l">
              <a:lnSpc>
                <a:spcPct val="115000"/>
              </a:lnSpc>
              <a:spcBef>
                <a:spcPts val="1700"/>
              </a:spcBef>
              <a:spcAft>
                <a:spcPts val="1700"/>
              </a:spcAft>
              <a:buSzPts val="1500"/>
              <a:buFont typeface="Poppins"/>
              <a:buChar char="■"/>
              <a:defRPr sz="1500">
                <a:latin typeface="Poppins"/>
                <a:ea typeface="Poppins"/>
                <a:cs typeface="Poppins"/>
                <a:sym typeface="Poppins"/>
              </a:defRPr>
            </a:lvl9pPr>
          </a:lstStyle>
          <a:p/>
        </p:txBody>
      </p:sp>
      <p:sp>
        <p:nvSpPr>
          <p:cNvPr id="63" name="Google Shape;63;p17"/>
          <p:cNvSpPr/>
          <p:nvPr/>
        </p:nvSpPr>
        <p:spPr>
          <a:xfrm rot="5400000">
            <a:off x="-75975" y="858667"/>
            <a:ext cx="555000" cy="33000"/>
          </a:xfrm>
          <a:prstGeom prst="rect">
            <a:avLst/>
          </a:prstGeom>
          <a:solidFill>
            <a:schemeClr val="accent1"/>
          </a:solidFill>
          <a:ln>
            <a:noFill/>
          </a:ln>
        </p:spPr>
        <p:txBody>
          <a:bodyPr anchorCtr="0" anchor="ctr" bIns="98275" lIns="98275" spcFirstLastPara="1" rIns="98275" wrap="square" tIns="98275">
            <a:noAutofit/>
          </a:bodyPr>
          <a:lstStyle/>
          <a:p>
            <a:pPr indent="0" lvl="0" marL="0" rtl="0" algn="l">
              <a:spcBef>
                <a:spcPts val="0"/>
              </a:spcBef>
              <a:spcAft>
                <a:spcPts val="0"/>
              </a:spcAft>
              <a:buNone/>
            </a:pPr>
            <a:r>
              <a:t/>
            </a:r>
            <a:endParaRPr/>
          </a:p>
        </p:txBody>
      </p:sp>
      <p:sp>
        <p:nvSpPr>
          <p:cNvPr id="64" name="Google Shape;64;p17"/>
          <p:cNvSpPr txBox="1"/>
          <p:nvPr>
            <p:ph type="title"/>
          </p:nvPr>
        </p:nvSpPr>
        <p:spPr>
          <a:xfrm>
            <a:off x="336005" y="307364"/>
            <a:ext cx="6880500" cy="940500"/>
          </a:xfrm>
          <a:prstGeom prst="rect">
            <a:avLst/>
          </a:prstGeom>
          <a:noFill/>
          <a:ln>
            <a:noFill/>
          </a:ln>
        </p:spPr>
        <p:txBody>
          <a:bodyPr anchorCtr="0" anchor="t" bIns="98275" lIns="0" spcFirstLastPara="1" rIns="98275" wrap="square" tIns="137600">
            <a:noAutofit/>
          </a:bodyPr>
          <a:lstStyle>
            <a:lvl1pPr lvl="0" rtl="0">
              <a:spcBef>
                <a:spcPts val="0"/>
              </a:spcBef>
              <a:spcAft>
                <a:spcPts val="0"/>
              </a:spcAft>
              <a:buSzPts val="2400"/>
              <a:buFont typeface="Poppins"/>
              <a:buNone/>
              <a:defRPr b="1" sz="2400">
                <a:latin typeface="Poppins"/>
                <a:ea typeface="Poppins"/>
                <a:cs typeface="Poppins"/>
                <a:sym typeface="Poppins"/>
              </a:defRPr>
            </a:lvl1pPr>
            <a:lvl2pPr lvl="1" rtl="0">
              <a:spcBef>
                <a:spcPts val="0"/>
              </a:spcBef>
              <a:spcAft>
                <a:spcPts val="0"/>
              </a:spcAft>
              <a:buSzPts val="1500"/>
              <a:buNone/>
              <a:defRPr sz="1500"/>
            </a:lvl2pPr>
            <a:lvl3pPr lvl="2" rtl="0">
              <a:spcBef>
                <a:spcPts val="0"/>
              </a:spcBef>
              <a:spcAft>
                <a:spcPts val="0"/>
              </a:spcAft>
              <a:buSzPts val="1500"/>
              <a:buNone/>
              <a:defRPr sz="1500"/>
            </a:lvl3pPr>
            <a:lvl4pPr lvl="3" rtl="0">
              <a:spcBef>
                <a:spcPts val="0"/>
              </a:spcBef>
              <a:spcAft>
                <a:spcPts val="0"/>
              </a:spcAft>
              <a:buSzPts val="1500"/>
              <a:buNone/>
              <a:defRPr sz="1500"/>
            </a:lvl4pPr>
            <a:lvl5pPr lvl="4" rtl="0">
              <a:spcBef>
                <a:spcPts val="0"/>
              </a:spcBef>
              <a:spcAft>
                <a:spcPts val="0"/>
              </a:spcAft>
              <a:buSzPts val="1500"/>
              <a:buNone/>
              <a:defRPr sz="1500"/>
            </a:lvl5pPr>
            <a:lvl6pPr lvl="5" rtl="0">
              <a:spcBef>
                <a:spcPts val="0"/>
              </a:spcBef>
              <a:spcAft>
                <a:spcPts val="0"/>
              </a:spcAft>
              <a:buSzPts val="1500"/>
              <a:buNone/>
              <a:defRPr sz="1500"/>
            </a:lvl6pPr>
            <a:lvl7pPr lvl="6" rtl="0">
              <a:spcBef>
                <a:spcPts val="0"/>
              </a:spcBef>
              <a:spcAft>
                <a:spcPts val="0"/>
              </a:spcAft>
              <a:buSzPts val="1500"/>
              <a:buNone/>
              <a:defRPr sz="1500"/>
            </a:lvl7pPr>
            <a:lvl8pPr lvl="7" rtl="0">
              <a:spcBef>
                <a:spcPts val="0"/>
              </a:spcBef>
              <a:spcAft>
                <a:spcPts val="0"/>
              </a:spcAft>
              <a:buSzPts val="1500"/>
              <a:buNone/>
              <a:defRPr sz="1500"/>
            </a:lvl8pPr>
            <a:lvl9pPr lvl="8" rtl="0">
              <a:spcBef>
                <a:spcPts val="0"/>
              </a:spcBef>
              <a:spcAft>
                <a:spcPts val="0"/>
              </a:spcAft>
              <a:buSzPts val="1500"/>
              <a:buNone/>
              <a:defRPr sz="1500"/>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 Main clear slide 1 1">
  <p:cSld name="1_plain slide - just footer_7_1_1">
    <p:spTree>
      <p:nvGrpSpPr>
        <p:cNvPr id="65" name="Shape 65"/>
        <p:cNvGrpSpPr/>
        <p:nvPr/>
      </p:nvGrpSpPr>
      <p:grpSpPr>
        <a:xfrm>
          <a:off x="0" y="0"/>
          <a:ext cx="0" cy="0"/>
          <a:chOff x="0" y="0"/>
          <a:chExt cx="0" cy="0"/>
        </a:xfrm>
      </p:grpSpPr>
      <p:sp>
        <p:nvSpPr>
          <p:cNvPr id="66" name="Google Shape;66;p18"/>
          <p:cNvSpPr/>
          <p:nvPr/>
        </p:nvSpPr>
        <p:spPr>
          <a:xfrm>
            <a:off x="189975" y="307364"/>
            <a:ext cx="2222400" cy="9032400"/>
          </a:xfrm>
          <a:prstGeom prst="roundRect">
            <a:avLst>
              <a:gd fmla="val 8165" name="adj"/>
            </a:avLst>
          </a:prstGeom>
          <a:solidFill>
            <a:srgbClr val="0D1160"/>
          </a:solidFill>
          <a:ln>
            <a:noFill/>
          </a:ln>
        </p:spPr>
        <p:txBody>
          <a:bodyPr anchorCtr="0" anchor="ctr" bIns="98275" lIns="98275" spcFirstLastPara="1" rIns="98275" wrap="square" tIns="98275">
            <a:noAutofit/>
          </a:bodyPr>
          <a:lstStyle/>
          <a:p>
            <a:pPr indent="0" lvl="0" marL="0" rtl="0" algn="l">
              <a:spcBef>
                <a:spcPts val="0"/>
              </a:spcBef>
              <a:spcAft>
                <a:spcPts val="0"/>
              </a:spcAft>
              <a:buNone/>
            </a:pPr>
            <a:r>
              <a:t/>
            </a:r>
            <a:endParaRPr/>
          </a:p>
        </p:txBody>
      </p:sp>
      <p:sp>
        <p:nvSpPr>
          <p:cNvPr id="67" name="Google Shape;67;p18"/>
          <p:cNvSpPr txBox="1"/>
          <p:nvPr>
            <p:ph type="title"/>
          </p:nvPr>
        </p:nvSpPr>
        <p:spPr>
          <a:xfrm>
            <a:off x="336005" y="307364"/>
            <a:ext cx="1931100" cy="940500"/>
          </a:xfrm>
          <a:prstGeom prst="rect">
            <a:avLst/>
          </a:prstGeom>
          <a:noFill/>
          <a:ln>
            <a:noFill/>
          </a:ln>
        </p:spPr>
        <p:txBody>
          <a:bodyPr anchorCtr="0" anchor="t" bIns="98275" lIns="0" spcFirstLastPara="1" rIns="98275" wrap="square" tIns="137600">
            <a:noAutofit/>
          </a:bodyPr>
          <a:lstStyle>
            <a:lvl1pPr lvl="0" rtl="0">
              <a:spcBef>
                <a:spcPts val="0"/>
              </a:spcBef>
              <a:spcAft>
                <a:spcPts val="0"/>
              </a:spcAft>
              <a:buSzPts val="2400"/>
              <a:buFont typeface="Poppins"/>
              <a:buNone/>
              <a:defRPr b="1" sz="2400">
                <a:latin typeface="Poppins"/>
                <a:ea typeface="Poppins"/>
                <a:cs typeface="Poppins"/>
                <a:sym typeface="Poppins"/>
              </a:defRPr>
            </a:lvl1pPr>
            <a:lvl2pPr lvl="1" rtl="0">
              <a:spcBef>
                <a:spcPts val="0"/>
              </a:spcBef>
              <a:spcAft>
                <a:spcPts val="0"/>
              </a:spcAft>
              <a:buSzPts val="1500"/>
              <a:buNone/>
              <a:defRPr sz="1500"/>
            </a:lvl2pPr>
            <a:lvl3pPr lvl="2" rtl="0">
              <a:spcBef>
                <a:spcPts val="0"/>
              </a:spcBef>
              <a:spcAft>
                <a:spcPts val="0"/>
              </a:spcAft>
              <a:buSzPts val="1500"/>
              <a:buNone/>
              <a:defRPr sz="1500"/>
            </a:lvl3pPr>
            <a:lvl4pPr lvl="3" rtl="0">
              <a:spcBef>
                <a:spcPts val="0"/>
              </a:spcBef>
              <a:spcAft>
                <a:spcPts val="0"/>
              </a:spcAft>
              <a:buSzPts val="1500"/>
              <a:buNone/>
              <a:defRPr sz="1500"/>
            </a:lvl4pPr>
            <a:lvl5pPr lvl="4" rtl="0">
              <a:spcBef>
                <a:spcPts val="0"/>
              </a:spcBef>
              <a:spcAft>
                <a:spcPts val="0"/>
              </a:spcAft>
              <a:buSzPts val="1500"/>
              <a:buNone/>
              <a:defRPr sz="1500"/>
            </a:lvl5pPr>
            <a:lvl6pPr lvl="5" rtl="0">
              <a:spcBef>
                <a:spcPts val="0"/>
              </a:spcBef>
              <a:spcAft>
                <a:spcPts val="0"/>
              </a:spcAft>
              <a:buSzPts val="1500"/>
              <a:buNone/>
              <a:defRPr sz="1500"/>
            </a:lvl6pPr>
            <a:lvl7pPr lvl="6" rtl="0">
              <a:spcBef>
                <a:spcPts val="0"/>
              </a:spcBef>
              <a:spcAft>
                <a:spcPts val="0"/>
              </a:spcAft>
              <a:buSzPts val="1500"/>
              <a:buNone/>
              <a:defRPr sz="1500"/>
            </a:lvl7pPr>
            <a:lvl8pPr lvl="7" rtl="0">
              <a:spcBef>
                <a:spcPts val="0"/>
              </a:spcBef>
              <a:spcAft>
                <a:spcPts val="0"/>
              </a:spcAft>
              <a:buSzPts val="1500"/>
              <a:buNone/>
              <a:defRPr sz="1500"/>
            </a:lvl8pPr>
            <a:lvl9pPr lvl="8" rtl="0">
              <a:spcBef>
                <a:spcPts val="0"/>
              </a:spcBef>
              <a:spcAft>
                <a:spcPts val="0"/>
              </a:spcAft>
              <a:buSzPts val="1500"/>
              <a:buNone/>
              <a:defRPr sz="1500"/>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1">
  <p:cSld name="1_plain slide - just footer_2_1">
    <p:spTree>
      <p:nvGrpSpPr>
        <p:cNvPr id="68" name="Shape 68"/>
        <p:cNvGrpSpPr/>
        <p:nvPr/>
      </p:nvGrpSpPr>
      <p:grpSpPr>
        <a:xfrm>
          <a:off x="0" y="0"/>
          <a:ext cx="0" cy="0"/>
          <a:chOff x="0" y="0"/>
          <a:chExt cx="0" cy="0"/>
        </a:xfrm>
      </p:grpSpPr>
      <p:sp>
        <p:nvSpPr>
          <p:cNvPr id="69" name="Google Shape;69;p19"/>
          <p:cNvSpPr txBox="1"/>
          <p:nvPr>
            <p:ph type="title"/>
          </p:nvPr>
        </p:nvSpPr>
        <p:spPr>
          <a:xfrm>
            <a:off x="890885" y="4041476"/>
            <a:ext cx="5991000" cy="672300"/>
          </a:xfrm>
          <a:prstGeom prst="rect">
            <a:avLst/>
          </a:prstGeom>
          <a:noFill/>
          <a:ln>
            <a:noFill/>
          </a:ln>
        </p:spPr>
        <p:txBody>
          <a:bodyPr anchorCtr="0" anchor="t" bIns="0" lIns="98275" spcFirstLastPara="1" rIns="0" wrap="square" tIns="0">
            <a:noAutofit/>
          </a:bodyPr>
          <a:lstStyle>
            <a:lvl1pPr lvl="0" rtl="0" algn="ctr">
              <a:lnSpc>
                <a:spcPct val="100000"/>
              </a:lnSpc>
              <a:spcBef>
                <a:spcPts val="0"/>
              </a:spcBef>
              <a:spcAft>
                <a:spcPts val="0"/>
              </a:spcAft>
              <a:buSzPts val="3300"/>
              <a:buFont typeface="Poppins"/>
              <a:buNone/>
              <a:defRPr b="1" sz="3300">
                <a:latin typeface="Poppins"/>
                <a:ea typeface="Poppins"/>
                <a:cs typeface="Poppins"/>
                <a:sym typeface="Poppins"/>
              </a:defRPr>
            </a:lvl1pPr>
            <a:lvl2pPr lvl="1" rtl="0" algn="l">
              <a:lnSpc>
                <a:spcPct val="100000"/>
              </a:lnSpc>
              <a:spcBef>
                <a:spcPts val="0"/>
              </a:spcBef>
              <a:spcAft>
                <a:spcPts val="0"/>
              </a:spcAft>
              <a:buSzPts val="3000"/>
              <a:buNone/>
              <a:defRPr sz="1500"/>
            </a:lvl2pPr>
            <a:lvl3pPr lvl="2" rtl="0" algn="l">
              <a:lnSpc>
                <a:spcPct val="100000"/>
              </a:lnSpc>
              <a:spcBef>
                <a:spcPts val="0"/>
              </a:spcBef>
              <a:spcAft>
                <a:spcPts val="0"/>
              </a:spcAft>
              <a:buSzPts val="3000"/>
              <a:buNone/>
              <a:defRPr sz="1500"/>
            </a:lvl3pPr>
            <a:lvl4pPr lvl="3" rtl="0" algn="l">
              <a:lnSpc>
                <a:spcPct val="100000"/>
              </a:lnSpc>
              <a:spcBef>
                <a:spcPts val="0"/>
              </a:spcBef>
              <a:spcAft>
                <a:spcPts val="0"/>
              </a:spcAft>
              <a:buSzPts val="3000"/>
              <a:buNone/>
              <a:defRPr sz="1500"/>
            </a:lvl4pPr>
            <a:lvl5pPr lvl="4" rtl="0" algn="l">
              <a:lnSpc>
                <a:spcPct val="100000"/>
              </a:lnSpc>
              <a:spcBef>
                <a:spcPts val="0"/>
              </a:spcBef>
              <a:spcAft>
                <a:spcPts val="0"/>
              </a:spcAft>
              <a:buSzPts val="3000"/>
              <a:buNone/>
              <a:defRPr sz="1500"/>
            </a:lvl5pPr>
            <a:lvl6pPr lvl="5" rtl="0" algn="l">
              <a:lnSpc>
                <a:spcPct val="100000"/>
              </a:lnSpc>
              <a:spcBef>
                <a:spcPts val="0"/>
              </a:spcBef>
              <a:spcAft>
                <a:spcPts val="0"/>
              </a:spcAft>
              <a:buSzPts val="3000"/>
              <a:buNone/>
              <a:defRPr sz="1500"/>
            </a:lvl6pPr>
            <a:lvl7pPr lvl="6" rtl="0" algn="l">
              <a:lnSpc>
                <a:spcPct val="100000"/>
              </a:lnSpc>
              <a:spcBef>
                <a:spcPts val="0"/>
              </a:spcBef>
              <a:spcAft>
                <a:spcPts val="0"/>
              </a:spcAft>
              <a:buSzPts val="3000"/>
              <a:buNone/>
              <a:defRPr sz="1500"/>
            </a:lvl7pPr>
            <a:lvl8pPr lvl="7" rtl="0" algn="l">
              <a:lnSpc>
                <a:spcPct val="100000"/>
              </a:lnSpc>
              <a:spcBef>
                <a:spcPts val="0"/>
              </a:spcBef>
              <a:spcAft>
                <a:spcPts val="0"/>
              </a:spcAft>
              <a:buSzPts val="3000"/>
              <a:buNone/>
              <a:defRPr sz="1500"/>
            </a:lvl8pPr>
            <a:lvl9pPr lvl="8" rtl="0" algn="l">
              <a:lnSpc>
                <a:spcPct val="100000"/>
              </a:lnSpc>
              <a:spcBef>
                <a:spcPts val="0"/>
              </a:spcBef>
              <a:spcAft>
                <a:spcPts val="0"/>
              </a:spcAft>
              <a:buSzPts val="3000"/>
              <a:buNone/>
              <a:defRPr sz="1500"/>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 50% color - horizontal 3">
  <p:cSld name="1_plain slide - just footer_5_3">
    <p:spTree>
      <p:nvGrpSpPr>
        <p:cNvPr id="70" name="Shape 70"/>
        <p:cNvGrpSpPr/>
        <p:nvPr/>
      </p:nvGrpSpPr>
      <p:grpSpPr>
        <a:xfrm>
          <a:off x="0" y="0"/>
          <a:ext cx="0" cy="0"/>
          <a:chOff x="0" y="0"/>
          <a:chExt cx="0" cy="0"/>
        </a:xfrm>
      </p:grpSpPr>
      <p:sp>
        <p:nvSpPr>
          <p:cNvPr id="71" name="Google Shape;71;p20"/>
          <p:cNvSpPr/>
          <p:nvPr/>
        </p:nvSpPr>
        <p:spPr>
          <a:xfrm>
            <a:off x="189975" y="5008276"/>
            <a:ext cx="7392600" cy="4331400"/>
          </a:xfrm>
          <a:prstGeom prst="roundRect">
            <a:avLst>
              <a:gd fmla="val 8165" name="adj"/>
            </a:avLst>
          </a:prstGeom>
          <a:solidFill>
            <a:srgbClr val="0D1160"/>
          </a:solidFill>
          <a:ln>
            <a:noFill/>
          </a:ln>
        </p:spPr>
        <p:txBody>
          <a:bodyPr anchorCtr="0" anchor="ctr" bIns="98275" lIns="98275" spcFirstLastPara="1" rIns="98275" wrap="square" tIns="98275">
            <a:noAutofit/>
          </a:bodyPr>
          <a:lstStyle/>
          <a:p>
            <a:pPr indent="0" lvl="0" marL="0" rtl="0" algn="l">
              <a:spcBef>
                <a:spcPts val="0"/>
              </a:spcBef>
              <a:spcAft>
                <a:spcPts val="0"/>
              </a:spcAft>
              <a:buNone/>
            </a:pPr>
            <a:r>
              <a:t/>
            </a:r>
            <a:endParaRPr/>
          </a:p>
        </p:txBody>
      </p:sp>
      <p:sp>
        <p:nvSpPr>
          <p:cNvPr id="72" name="Google Shape;72;p20"/>
          <p:cNvSpPr txBox="1"/>
          <p:nvPr>
            <p:ph idx="1" type="body"/>
          </p:nvPr>
        </p:nvSpPr>
        <p:spPr>
          <a:xfrm>
            <a:off x="318729" y="5627600"/>
            <a:ext cx="7115100" cy="2259300"/>
          </a:xfrm>
          <a:prstGeom prst="rect">
            <a:avLst/>
          </a:prstGeom>
          <a:noFill/>
          <a:ln>
            <a:noFill/>
          </a:ln>
        </p:spPr>
        <p:txBody>
          <a:bodyPr anchorCtr="0" anchor="t" bIns="98275" lIns="98275" spcFirstLastPara="1" rIns="98275" wrap="square" tIns="98275">
            <a:noAutofit/>
          </a:bodyPr>
          <a:lstStyle>
            <a:lvl1pPr indent="-323850" lvl="0" marL="457200" rtl="0" algn="l">
              <a:lnSpc>
                <a:spcPct val="115000"/>
              </a:lnSpc>
              <a:spcBef>
                <a:spcPts val="0"/>
              </a:spcBef>
              <a:spcAft>
                <a:spcPts val="0"/>
              </a:spcAft>
              <a:buSzPts val="1500"/>
              <a:buChar char="●"/>
              <a:defRPr sz="1500"/>
            </a:lvl1pPr>
            <a:lvl2pPr indent="-323850" lvl="1" marL="914400" rtl="0" algn="l">
              <a:lnSpc>
                <a:spcPct val="115000"/>
              </a:lnSpc>
              <a:spcBef>
                <a:spcPts val="1700"/>
              </a:spcBef>
              <a:spcAft>
                <a:spcPts val="0"/>
              </a:spcAft>
              <a:buSzPts val="1500"/>
              <a:buChar char="○"/>
              <a:defRPr sz="1500"/>
            </a:lvl2pPr>
            <a:lvl3pPr indent="-323850" lvl="2" marL="1371600" rtl="0" algn="l">
              <a:lnSpc>
                <a:spcPct val="115000"/>
              </a:lnSpc>
              <a:spcBef>
                <a:spcPts val="1700"/>
              </a:spcBef>
              <a:spcAft>
                <a:spcPts val="0"/>
              </a:spcAft>
              <a:buSzPts val="1500"/>
              <a:buChar char="■"/>
              <a:defRPr sz="1500"/>
            </a:lvl3pPr>
            <a:lvl4pPr indent="-323850" lvl="3" marL="1828800" rtl="0" algn="l">
              <a:lnSpc>
                <a:spcPct val="115000"/>
              </a:lnSpc>
              <a:spcBef>
                <a:spcPts val="1700"/>
              </a:spcBef>
              <a:spcAft>
                <a:spcPts val="0"/>
              </a:spcAft>
              <a:buSzPts val="1500"/>
              <a:buChar char="●"/>
              <a:defRPr sz="1500"/>
            </a:lvl4pPr>
            <a:lvl5pPr indent="-323850" lvl="4" marL="2286000" rtl="0" algn="l">
              <a:lnSpc>
                <a:spcPct val="115000"/>
              </a:lnSpc>
              <a:spcBef>
                <a:spcPts val="1700"/>
              </a:spcBef>
              <a:spcAft>
                <a:spcPts val="0"/>
              </a:spcAft>
              <a:buSzPts val="1500"/>
              <a:buChar char="○"/>
              <a:defRPr sz="1500"/>
            </a:lvl5pPr>
            <a:lvl6pPr indent="-323850" lvl="5" marL="2743200" rtl="0" algn="l">
              <a:lnSpc>
                <a:spcPct val="115000"/>
              </a:lnSpc>
              <a:spcBef>
                <a:spcPts val="1700"/>
              </a:spcBef>
              <a:spcAft>
                <a:spcPts val="0"/>
              </a:spcAft>
              <a:buSzPts val="1500"/>
              <a:buChar char="■"/>
              <a:defRPr sz="1500"/>
            </a:lvl6pPr>
            <a:lvl7pPr indent="-323850" lvl="6" marL="3200400" rtl="0" algn="l">
              <a:lnSpc>
                <a:spcPct val="115000"/>
              </a:lnSpc>
              <a:spcBef>
                <a:spcPts val="1700"/>
              </a:spcBef>
              <a:spcAft>
                <a:spcPts val="0"/>
              </a:spcAft>
              <a:buSzPts val="1500"/>
              <a:buChar char="●"/>
              <a:defRPr sz="1500"/>
            </a:lvl7pPr>
            <a:lvl8pPr indent="-323850" lvl="7" marL="3657600" rtl="0" algn="l">
              <a:lnSpc>
                <a:spcPct val="115000"/>
              </a:lnSpc>
              <a:spcBef>
                <a:spcPts val="1700"/>
              </a:spcBef>
              <a:spcAft>
                <a:spcPts val="0"/>
              </a:spcAft>
              <a:buSzPts val="1500"/>
              <a:buChar char="○"/>
              <a:defRPr sz="1500"/>
            </a:lvl8pPr>
            <a:lvl9pPr indent="-323850" lvl="8" marL="4114800" rtl="0" algn="l">
              <a:lnSpc>
                <a:spcPct val="115000"/>
              </a:lnSpc>
              <a:spcBef>
                <a:spcPts val="1700"/>
              </a:spcBef>
              <a:spcAft>
                <a:spcPts val="1700"/>
              </a:spcAft>
              <a:buSzPts val="1500"/>
              <a:buChar char="■"/>
              <a:defRPr sz="1500"/>
            </a:lvl9pPr>
          </a:lstStyle>
          <a:p/>
        </p:txBody>
      </p:sp>
      <p:sp>
        <p:nvSpPr>
          <p:cNvPr id="73" name="Google Shape;73;p20"/>
          <p:cNvSpPr txBox="1"/>
          <p:nvPr>
            <p:ph idx="2" type="body"/>
          </p:nvPr>
        </p:nvSpPr>
        <p:spPr>
          <a:xfrm>
            <a:off x="294440" y="1970467"/>
            <a:ext cx="7115100" cy="2259300"/>
          </a:xfrm>
          <a:prstGeom prst="rect">
            <a:avLst/>
          </a:prstGeom>
          <a:noFill/>
          <a:ln>
            <a:noFill/>
          </a:ln>
        </p:spPr>
        <p:txBody>
          <a:bodyPr anchorCtr="0" anchor="t" bIns="98275" lIns="98275" spcFirstLastPara="1" rIns="98275" wrap="square" tIns="98275">
            <a:noAutofit/>
          </a:bodyPr>
          <a:lstStyle>
            <a:lvl1pPr indent="-323850" lvl="0" marL="457200" rtl="0" algn="l">
              <a:lnSpc>
                <a:spcPct val="115000"/>
              </a:lnSpc>
              <a:spcBef>
                <a:spcPts val="0"/>
              </a:spcBef>
              <a:spcAft>
                <a:spcPts val="0"/>
              </a:spcAft>
              <a:buSzPts val="1500"/>
              <a:buChar char="●"/>
              <a:defRPr sz="1500"/>
            </a:lvl1pPr>
            <a:lvl2pPr indent="-323850" lvl="1" marL="914400" rtl="0" algn="l">
              <a:lnSpc>
                <a:spcPct val="115000"/>
              </a:lnSpc>
              <a:spcBef>
                <a:spcPts val="1700"/>
              </a:spcBef>
              <a:spcAft>
                <a:spcPts val="0"/>
              </a:spcAft>
              <a:buSzPts val="1500"/>
              <a:buChar char="○"/>
              <a:defRPr sz="1500"/>
            </a:lvl2pPr>
            <a:lvl3pPr indent="-323850" lvl="2" marL="1371600" rtl="0" algn="l">
              <a:lnSpc>
                <a:spcPct val="115000"/>
              </a:lnSpc>
              <a:spcBef>
                <a:spcPts val="1700"/>
              </a:spcBef>
              <a:spcAft>
                <a:spcPts val="0"/>
              </a:spcAft>
              <a:buSzPts val="1500"/>
              <a:buChar char="■"/>
              <a:defRPr sz="1500"/>
            </a:lvl3pPr>
            <a:lvl4pPr indent="-323850" lvl="3" marL="1828800" rtl="0" algn="l">
              <a:lnSpc>
                <a:spcPct val="115000"/>
              </a:lnSpc>
              <a:spcBef>
                <a:spcPts val="1700"/>
              </a:spcBef>
              <a:spcAft>
                <a:spcPts val="0"/>
              </a:spcAft>
              <a:buSzPts val="1500"/>
              <a:buChar char="●"/>
              <a:defRPr sz="1500"/>
            </a:lvl4pPr>
            <a:lvl5pPr indent="-323850" lvl="4" marL="2286000" rtl="0" algn="l">
              <a:lnSpc>
                <a:spcPct val="115000"/>
              </a:lnSpc>
              <a:spcBef>
                <a:spcPts val="1700"/>
              </a:spcBef>
              <a:spcAft>
                <a:spcPts val="0"/>
              </a:spcAft>
              <a:buSzPts val="1500"/>
              <a:buChar char="○"/>
              <a:defRPr sz="1500"/>
            </a:lvl5pPr>
            <a:lvl6pPr indent="-323850" lvl="5" marL="2743200" rtl="0" algn="l">
              <a:lnSpc>
                <a:spcPct val="115000"/>
              </a:lnSpc>
              <a:spcBef>
                <a:spcPts val="1700"/>
              </a:spcBef>
              <a:spcAft>
                <a:spcPts val="0"/>
              </a:spcAft>
              <a:buSzPts val="1500"/>
              <a:buChar char="■"/>
              <a:defRPr sz="1500"/>
            </a:lvl6pPr>
            <a:lvl7pPr indent="-323850" lvl="6" marL="3200400" rtl="0" algn="l">
              <a:lnSpc>
                <a:spcPct val="115000"/>
              </a:lnSpc>
              <a:spcBef>
                <a:spcPts val="1700"/>
              </a:spcBef>
              <a:spcAft>
                <a:spcPts val="0"/>
              </a:spcAft>
              <a:buSzPts val="1500"/>
              <a:buChar char="●"/>
              <a:defRPr sz="1500"/>
            </a:lvl7pPr>
            <a:lvl8pPr indent="-323850" lvl="7" marL="3657600" rtl="0" algn="l">
              <a:lnSpc>
                <a:spcPct val="115000"/>
              </a:lnSpc>
              <a:spcBef>
                <a:spcPts val="1700"/>
              </a:spcBef>
              <a:spcAft>
                <a:spcPts val="0"/>
              </a:spcAft>
              <a:buSzPts val="1500"/>
              <a:buChar char="○"/>
              <a:defRPr sz="1500"/>
            </a:lvl8pPr>
            <a:lvl9pPr indent="-323850" lvl="8" marL="4114800" rtl="0" algn="l">
              <a:lnSpc>
                <a:spcPct val="115000"/>
              </a:lnSpc>
              <a:spcBef>
                <a:spcPts val="1700"/>
              </a:spcBef>
              <a:spcAft>
                <a:spcPts val="1700"/>
              </a:spcAft>
              <a:buSzPts val="1500"/>
              <a:buChar char="■"/>
              <a:defRPr sz="1500"/>
            </a:lvl9pPr>
          </a:lstStyle>
          <a:p/>
        </p:txBody>
      </p:sp>
      <p:sp>
        <p:nvSpPr>
          <p:cNvPr id="74" name="Google Shape;74;p20"/>
          <p:cNvSpPr/>
          <p:nvPr/>
        </p:nvSpPr>
        <p:spPr>
          <a:xfrm rot="5400000">
            <a:off x="-75975" y="858667"/>
            <a:ext cx="555000" cy="33000"/>
          </a:xfrm>
          <a:prstGeom prst="rect">
            <a:avLst/>
          </a:prstGeom>
          <a:solidFill>
            <a:schemeClr val="accent1"/>
          </a:solidFill>
          <a:ln>
            <a:noFill/>
          </a:ln>
        </p:spPr>
        <p:txBody>
          <a:bodyPr anchorCtr="0" anchor="ctr" bIns="98275" lIns="98275" spcFirstLastPara="1" rIns="98275" wrap="square" tIns="98275">
            <a:noAutofit/>
          </a:bodyPr>
          <a:lstStyle/>
          <a:p>
            <a:pPr indent="0" lvl="0" marL="0" rtl="0" algn="l">
              <a:spcBef>
                <a:spcPts val="0"/>
              </a:spcBef>
              <a:spcAft>
                <a:spcPts val="0"/>
              </a:spcAft>
              <a:buNone/>
            </a:pPr>
            <a:r>
              <a:t/>
            </a:r>
            <a:endParaRPr/>
          </a:p>
        </p:txBody>
      </p:sp>
      <p:sp>
        <p:nvSpPr>
          <p:cNvPr id="75" name="Google Shape;75;p20"/>
          <p:cNvSpPr txBox="1"/>
          <p:nvPr>
            <p:ph type="title"/>
          </p:nvPr>
        </p:nvSpPr>
        <p:spPr>
          <a:xfrm>
            <a:off x="336005" y="307364"/>
            <a:ext cx="6880500" cy="940500"/>
          </a:xfrm>
          <a:prstGeom prst="rect">
            <a:avLst/>
          </a:prstGeom>
          <a:noFill/>
          <a:ln>
            <a:noFill/>
          </a:ln>
        </p:spPr>
        <p:txBody>
          <a:bodyPr anchorCtr="0" anchor="t" bIns="98275" lIns="0" spcFirstLastPara="1" rIns="98275" wrap="square" tIns="137600">
            <a:noAutofit/>
          </a:bodyPr>
          <a:lstStyle>
            <a:lvl1pPr lvl="0" rtl="0">
              <a:spcBef>
                <a:spcPts val="0"/>
              </a:spcBef>
              <a:spcAft>
                <a:spcPts val="0"/>
              </a:spcAft>
              <a:buSzPts val="2400"/>
              <a:buFont typeface="Poppins"/>
              <a:buNone/>
              <a:defRPr b="1" sz="2400">
                <a:latin typeface="Poppins"/>
                <a:ea typeface="Poppins"/>
                <a:cs typeface="Poppins"/>
                <a:sym typeface="Poppins"/>
              </a:defRPr>
            </a:lvl1pPr>
            <a:lvl2pPr lvl="1" rtl="0">
              <a:spcBef>
                <a:spcPts val="0"/>
              </a:spcBef>
              <a:spcAft>
                <a:spcPts val="0"/>
              </a:spcAft>
              <a:buSzPts val="1500"/>
              <a:buNone/>
              <a:defRPr sz="1500"/>
            </a:lvl2pPr>
            <a:lvl3pPr lvl="2" rtl="0">
              <a:spcBef>
                <a:spcPts val="0"/>
              </a:spcBef>
              <a:spcAft>
                <a:spcPts val="0"/>
              </a:spcAft>
              <a:buSzPts val="1500"/>
              <a:buNone/>
              <a:defRPr sz="1500"/>
            </a:lvl3pPr>
            <a:lvl4pPr lvl="3" rtl="0">
              <a:spcBef>
                <a:spcPts val="0"/>
              </a:spcBef>
              <a:spcAft>
                <a:spcPts val="0"/>
              </a:spcAft>
              <a:buSzPts val="1500"/>
              <a:buNone/>
              <a:defRPr sz="1500"/>
            </a:lvl4pPr>
            <a:lvl5pPr lvl="4" rtl="0">
              <a:spcBef>
                <a:spcPts val="0"/>
              </a:spcBef>
              <a:spcAft>
                <a:spcPts val="0"/>
              </a:spcAft>
              <a:buSzPts val="1500"/>
              <a:buNone/>
              <a:defRPr sz="1500"/>
            </a:lvl5pPr>
            <a:lvl6pPr lvl="5" rtl="0">
              <a:spcBef>
                <a:spcPts val="0"/>
              </a:spcBef>
              <a:spcAft>
                <a:spcPts val="0"/>
              </a:spcAft>
              <a:buSzPts val="1500"/>
              <a:buNone/>
              <a:defRPr sz="1500"/>
            </a:lvl6pPr>
            <a:lvl7pPr lvl="6" rtl="0">
              <a:spcBef>
                <a:spcPts val="0"/>
              </a:spcBef>
              <a:spcAft>
                <a:spcPts val="0"/>
              </a:spcAft>
              <a:buSzPts val="1500"/>
              <a:buNone/>
              <a:defRPr sz="1500"/>
            </a:lvl7pPr>
            <a:lvl8pPr lvl="7" rtl="0">
              <a:spcBef>
                <a:spcPts val="0"/>
              </a:spcBef>
              <a:spcAft>
                <a:spcPts val="0"/>
              </a:spcAft>
              <a:buSzPts val="1500"/>
              <a:buNone/>
              <a:defRPr sz="1500"/>
            </a:lvl8pPr>
            <a:lvl9pPr lvl="8" rtl="0">
              <a:spcBef>
                <a:spcPts val="0"/>
              </a:spcBef>
              <a:spcAft>
                <a:spcPts val="0"/>
              </a:spcAft>
              <a:buSzPts val="1500"/>
              <a:buNone/>
              <a:defRPr sz="1500"/>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1">
  <p:cSld name="TITLE_1">
    <p:bg>
      <p:bgPr>
        <a:blipFill>
          <a:blip r:embed="rId2">
            <a:alphaModFix/>
          </a:blip>
          <a:stretch>
            <a:fillRect/>
          </a:stretch>
        </a:blipFill>
      </p:bgPr>
    </p:bg>
    <p:spTree>
      <p:nvGrpSpPr>
        <p:cNvPr id="11" name="Shape 11"/>
        <p:cNvGrpSpPr/>
        <p:nvPr/>
      </p:nvGrpSpPr>
      <p:grpSpPr>
        <a:xfrm>
          <a:off x="0" y="0"/>
          <a:ext cx="0" cy="0"/>
          <a:chOff x="0" y="0"/>
          <a:chExt cx="0" cy="0"/>
        </a:xfrm>
      </p:grpSpPr>
      <p:sp>
        <p:nvSpPr>
          <p:cNvPr id="12" name="Google Shape;12;p3"/>
          <p:cNvSpPr txBox="1"/>
          <p:nvPr>
            <p:ph type="ctrTitle"/>
          </p:nvPr>
        </p:nvSpPr>
        <p:spPr>
          <a:xfrm>
            <a:off x="235939" y="3693556"/>
            <a:ext cx="3434400" cy="2210100"/>
          </a:xfrm>
          <a:prstGeom prst="rect">
            <a:avLst/>
          </a:prstGeom>
          <a:noFill/>
          <a:ln>
            <a:noFill/>
          </a:ln>
        </p:spPr>
        <p:txBody>
          <a:bodyPr anchorCtr="0" anchor="b" bIns="98275" lIns="98275" spcFirstLastPara="1" rIns="98275" wrap="square" tIns="98275">
            <a:noAutofit/>
          </a:bodyPr>
          <a:lstStyle>
            <a:lvl1pPr lvl="0" rtl="0">
              <a:lnSpc>
                <a:spcPct val="80000"/>
              </a:lnSpc>
              <a:spcBef>
                <a:spcPts val="0"/>
              </a:spcBef>
              <a:spcAft>
                <a:spcPts val="0"/>
              </a:spcAft>
              <a:buSzPts val="3900"/>
              <a:buChar char="●"/>
              <a:defRPr sz="3900"/>
            </a:lvl1pPr>
            <a:lvl2pPr lvl="1" rtl="0">
              <a:lnSpc>
                <a:spcPct val="80000"/>
              </a:lnSpc>
              <a:spcBef>
                <a:spcPts val="0"/>
              </a:spcBef>
              <a:spcAft>
                <a:spcPts val="0"/>
              </a:spcAft>
              <a:buSzPts val="4800"/>
              <a:buChar char="○"/>
              <a:defRPr sz="4800"/>
            </a:lvl2pPr>
            <a:lvl3pPr lvl="2" rtl="0">
              <a:lnSpc>
                <a:spcPct val="80000"/>
              </a:lnSpc>
              <a:spcBef>
                <a:spcPts val="0"/>
              </a:spcBef>
              <a:spcAft>
                <a:spcPts val="0"/>
              </a:spcAft>
              <a:buSzPts val="4800"/>
              <a:buChar char="■"/>
              <a:defRPr sz="4800"/>
            </a:lvl3pPr>
            <a:lvl4pPr lvl="3" rtl="0">
              <a:lnSpc>
                <a:spcPct val="80000"/>
              </a:lnSpc>
              <a:spcBef>
                <a:spcPts val="0"/>
              </a:spcBef>
              <a:spcAft>
                <a:spcPts val="0"/>
              </a:spcAft>
              <a:buSzPts val="4800"/>
              <a:buChar char="●"/>
              <a:defRPr sz="4800"/>
            </a:lvl4pPr>
            <a:lvl5pPr lvl="4" rtl="0">
              <a:lnSpc>
                <a:spcPct val="80000"/>
              </a:lnSpc>
              <a:spcBef>
                <a:spcPts val="0"/>
              </a:spcBef>
              <a:spcAft>
                <a:spcPts val="0"/>
              </a:spcAft>
              <a:buSzPts val="4800"/>
              <a:buChar char="○"/>
              <a:defRPr sz="4800"/>
            </a:lvl5pPr>
            <a:lvl6pPr lvl="5" rtl="0">
              <a:lnSpc>
                <a:spcPct val="80000"/>
              </a:lnSpc>
              <a:spcBef>
                <a:spcPts val="0"/>
              </a:spcBef>
              <a:spcAft>
                <a:spcPts val="0"/>
              </a:spcAft>
              <a:buSzPts val="4800"/>
              <a:buChar char="■"/>
              <a:defRPr sz="4800"/>
            </a:lvl6pPr>
            <a:lvl7pPr lvl="6" rtl="0">
              <a:lnSpc>
                <a:spcPct val="80000"/>
              </a:lnSpc>
              <a:spcBef>
                <a:spcPts val="0"/>
              </a:spcBef>
              <a:spcAft>
                <a:spcPts val="0"/>
              </a:spcAft>
              <a:buSzPts val="4800"/>
              <a:buChar char="●"/>
              <a:defRPr sz="4800"/>
            </a:lvl7pPr>
            <a:lvl8pPr lvl="7" rtl="0">
              <a:lnSpc>
                <a:spcPct val="80000"/>
              </a:lnSpc>
              <a:spcBef>
                <a:spcPts val="0"/>
              </a:spcBef>
              <a:spcAft>
                <a:spcPts val="0"/>
              </a:spcAft>
              <a:buSzPts val="4800"/>
              <a:buChar char="○"/>
              <a:defRPr sz="4800"/>
            </a:lvl8pPr>
            <a:lvl9pPr lvl="8" rtl="0">
              <a:lnSpc>
                <a:spcPct val="80000"/>
              </a:lnSpc>
              <a:spcBef>
                <a:spcPts val="0"/>
              </a:spcBef>
              <a:spcAft>
                <a:spcPts val="0"/>
              </a:spcAft>
              <a:buSzPts val="4800"/>
              <a:buChar char="■"/>
              <a:defRPr sz="4800"/>
            </a:lvl9pPr>
          </a:lstStyle>
          <a:p/>
        </p:txBody>
      </p:sp>
      <p:sp>
        <p:nvSpPr>
          <p:cNvPr id="13" name="Google Shape;13;p3"/>
          <p:cNvSpPr txBox="1"/>
          <p:nvPr>
            <p:ph idx="1" type="subTitle"/>
          </p:nvPr>
        </p:nvSpPr>
        <p:spPr>
          <a:xfrm>
            <a:off x="235939" y="5975982"/>
            <a:ext cx="2714400" cy="697500"/>
          </a:xfrm>
          <a:prstGeom prst="rect">
            <a:avLst/>
          </a:prstGeom>
          <a:noFill/>
          <a:ln>
            <a:noFill/>
          </a:ln>
        </p:spPr>
        <p:txBody>
          <a:bodyPr anchorCtr="0" anchor="ctr" bIns="98275" lIns="98275" spcFirstLastPara="1" rIns="98275" wrap="square" tIns="98275">
            <a:noAutofit/>
          </a:bodyPr>
          <a:lstStyle>
            <a:lvl1pPr lvl="0" rtl="0">
              <a:lnSpc>
                <a:spcPct val="100000"/>
              </a:lnSpc>
              <a:spcBef>
                <a:spcPts val="0"/>
              </a:spcBef>
              <a:spcAft>
                <a:spcPts val="0"/>
              </a:spcAft>
              <a:buClr>
                <a:schemeClr val="accent1"/>
              </a:buClr>
              <a:buSzPts val="1500"/>
              <a:buNone/>
              <a:defRPr sz="1500">
                <a:solidFill>
                  <a:schemeClr val="accent1"/>
                </a:solidFill>
              </a:defRPr>
            </a:lvl1pPr>
            <a:lvl2pPr lvl="1" rtl="0" algn="ctr">
              <a:lnSpc>
                <a:spcPct val="100000"/>
              </a:lnSpc>
              <a:spcBef>
                <a:spcPts val="0"/>
              </a:spcBef>
              <a:spcAft>
                <a:spcPts val="0"/>
              </a:spcAft>
              <a:buSzPts val="3000"/>
              <a:buNone/>
              <a:defRPr sz="3000"/>
            </a:lvl2pPr>
            <a:lvl3pPr lvl="2" rtl="0" algn="ctr">
              <a:lnSpc>
                <a:spcPct val="100000"/>
              </a:lnSpc>
              <a:spcBef>
                <a:spcPts val="0"/>
              </a:spcBef>
              <a:spcAft>
                <a:spcPts val="0"/>
              </a:spcAft>
              <a:buSzPts val="3000"/>
              <a:buNone/>
              <a:defRPr sz="3000"/>
            </a:lvl3pPr>
            <a:lvl4pPr lvl="3" rtl="0" algn="ctr">
              <a:lnSpc>
                <a:spcPct val="100000"/>
              </a:lnSpc>
              <a:spcBef>
                <a:spcPts val="0"/>
              </a:spcBef>
              <a:spcAft>
                <a:spcPts val="0"/>
              </a:spcAft>
              <a:buSzPts val="3000"/>
              <a:buNone/>
              <a:defRPr sz="3000"/>
            </a:lvl4pPr>
            <a:lvl5pPr lvl="4" rtl="0" algn="ctr">
              <a:lnSpc>
                <a:spcPct val="100000"/>
              </a:lnSpc>
              <a:spcBef>
                <a:spcPts val="0"/>
              </a:spcBef>
              <a:spcAft>
                <a:spcPts val="0"/>
              </a:spcAft>
              <a:buSzPts val="3000"/>
              <a:buNone/>
              <a:defRPr sz="3000"/>
            </a:lvl5pPr>
            <a:lvl6pPr lvl="5" rtl="0" algn="ctr">
              <a:lnSpc>
                <a:spcPct val="100000"/>
              </a:lnSpc>
              <a:spcBef>
                <a:spcPts val="0"/>
              </a:spcBef>
              <a:spcAft>
                <a:spcPts val="0"/>
              </a:spcAft>
              <a:buSzPts val="3000"/>
              <a:buNone/>
              <a:defRPr sz="3000"/>
            </a:lvl6pPr>
            <a:lvl7pPr lvl="6" rtl="0" algn="ctr">
              <a:lnSpc>
                <a:spcPct val="100000"/>
              </a:lnSpc>
              <a:spcBef>
                <a:spcPts val="0"/>
              </a:spcBef>
              <a:spcAft>
                <a:spcPts val="0"/>
              </a:spcAft>
              <a:buSzPts val="3000"/>
              <a:buNone/>
              <a:defRPr sz="3000"/>
            </a:lvl7pPr>
            <a:lvl8pPr lvl="7" rtl="0" algn="ctr">
              <a:lnSpc>
                <a:spcPct val="100000"/>
              </a:lnSpc>
              <a:spcBef>
                <a:spcPts val="0"/>
              </a:spcBef>
              <a:spcAft>
                <a:spcPts val="0"/>
              </a:spcAft>
              <a:buSzPts val="3000"/>
              <a:buNone/>
              <a:defRPr sz="3000"/>
            </a:lvl8pPr>
            <a:lvl9pPr lvl="8" rtl="0" algn="ctr">
              <a:lnSpc>
                <a:spcPct val="100000"/>
              </a:lnSpc>
              <a:spcBef>
                <a:spcPts val="0"/>
              </a:spcBef>
              <a:spcAft>
                <a:spcPts val="0"/>
              </a:spcAft>
              <a:buSzPts val="3000"/>
              <a:buNone/>
              <a:defRPr sz="3000"/>
            </a:lvl9pPr>
          </a:lstStyle>
          <a:p/>
        </p:txBody>
      </p:sp>
      <p:pic>
        <p:nvPicPr>
          <p:cNvPr id="14" name="Google Shape;14;p3"/>
          <p:cNvPicPr preferRelativeResize="0"/>
          <p:nvPr/>
        </p:nvPicPr>
        <p:blipFill rotWithShape="1">
          <a:blip r:embed="rId3">
            <a:alphaModFix/>
          </a:blip>
          <a:srcRect b="0" l="0" r="0" t="0"/>
          <a:stretch/>
        </p:blipFill>
        <p:spPr>
          <a:xfrm>
            <a:off x="4219294" y="1718396"/>
            <a:ext cx="3306735" cy="3061784"/>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 Main clear slide 2">
  <p:cSld name="1_plain slide - just footer_7_2">
    <p:spTree>
      <p:nvGrpSpPr>
        <p:cNvPr id="76" name="Shape 76"/>
        <p:cNvGrpSpPr/>
        <p:nvPr/>
      </p:nvGrpSpPr>
      <p:grpSpPr>
        <a:xfrm>
          <a:off x="0" y="0"/>
          <a:ext cx="0" cy="0"/>
          <a:chOff x="0" y="0"/>
          <a:chExt cx="0" cy="0"/>
        </a:xfrm>
      </p:grpSpPr>
      <p:sp>
        <p:nvSpPr>
          <p:cNvPr id="77" name="Google Shape;77;p21"/>
          <p:cNvSpPr txBox="1"/>
          <p:nvPr>
            <p:ph idx="1" type="body"/>
          </p:nvPr>
        </p:nvSpPr>
        <p:spPr>
          <a:xfrm>
            <a:off x="294440" y="2043898"/>
            <a:ext cx="7115100" cy="5968200"/>
          </a:xfrm>
          <a:prstGeom prst="rect">
            <a:avLst/>
          </a:prstGeom>
          <a:noFill/>
          <a:ln>
            <a:noFill/>
          </a:ln>
        </p:spPr>
        <p:txBody>
          <a:bodyPr anchorCtr="0" anchor="t" bIns="98275" lIns="98275" spcFirstLastPara="1" rIns="98275" wrap="square" tIns="98275">
            <a:noAutofit/>
          </a:bodyPr>
          <a:lstStyle>
            <a:lvl1pPr indent="-304800" lvl="0" marL="457200" rtl="0" algn="l">
              <a:lnSpc>
                <a:spcPct val="115000"/>
              </a:lnSpc>
              <a:spcBef>
                <a:spcPts val="0"/>
              </a:spcBef>
              <a:spcAft>
                <a:spcPts val="0"/>
              </a:spcAft>
              <a:buSzPts val="1200"/>
              <a:buFont typeface="Poppins"/>
              <a:buChar char="●"/>
              <a:defRPr sz="1200">
                <a:latin typeface="Poppins"/>
                <a:ea typeface="Poppins"/>
                <a:cs typeface="Poppins"/>
                <a:sym typeface="Poppins"/>
              </a:defRPr>
            </a:lvl1pPr>
            <a:lvl2pPr indent="-304800" lvl="1" marL="914400" rtl="0" algn="l">
              <a:lnSpc>
                <a:spcPct val="115000"/>
              </a:lnSpc>
              <a:spcBef>
                <a:spcPts val="1700"/>
              </a:spcBef>
              <a:spcAft>
                <a:spcPts val="0"/>
              </a:spcAft>
              <a:buSzPts val="1200"/>
              <a:buFont typeface="Poppins"/>
              <a:buChar char="○"/>
              <a:defRPr sz="1200">
                <a:latin typeface="Poppins"/>
                <a:ea typeface="Poppins"/>
                <a:cs typeface="Poppins"/>
                <a:sym typeface="Poppins"/>
              </a:defRPr>
            </a:lvl2pPr>
            <a:lvl3pPr indent="-304800" lvl="2" marL="1371600" rtl="0" algn="l">
              <a:lnSpc>
                <a:spcPct val="115000"/>
              </a:lnSpc>
              <a:spcBef>
                <a:spcPts val="1700"/>
              </a:spcBef>
              <a:spcAft>
                <a:spcPts val="0"/>
              </a:spcAft>
              <a:buSzPts val="1200"/>
              <a:buFont typeface="Poppins"/>
              <a:buChar char="■"/>
              <a:defRPr sz="1200">
                <a:latin typeface="Poppins"/>
                <a:ea typeface="Poppins"/>
                <a:cs typeface="Poppins"/>
                <a:sym typeface="Poppins"/>
              </a:defRPr>
            </a:lvl3pPr>
            <a:lvl4pPr indent="-304800" lvl="3" marL="1828800" rtl="0" algn="l">
              <a:lnSpc>
                <a:spcPct val="115000"/>
              </a:lnSpc>
              <a:spcBef>
                <a:spcPts val="1700"/>
              </a:spcBef>
              <a:spcAft>
                <a:spcPts val="0"/>
              </a:spcAft>
              <a:buSzPts val="1200"/>
              <a:buFont typeface="Poppins"/>
              <a:buChar char="●"/>
              <a:defRPr sz="1200">
                <a:latin typeface="Poppins"/>
                <a:ea typeface="Poppins"/>
                <a:cs typeface="Poppins"/>
                <a:sym typeface="Poppins"/>
              </a:defRPr>
            </a:lvl4pPr>
            <a:lvl5pPr indent="-304800" lvl="4" marL="2286000" rtl="0" algn="l">
              <a:lnSpc>
                <a:spcPct val="115000"/>
              </a:lnSpc>
              <a:spcBef>
                <a:spcPts val="1700"/>
              </a:spcBef>
              <a:spcAft>
                <a:spcPts val="0"/>
              </a:spcAft>
              <a:buSzPts val="1200"/>
              <a:buFont typeface="Poppins"/>
              <a:buChar char="○"/>
              <a:defRPr sz="1200">
                <a:latin typeface="Poppins"/>
                <a:ea typeface="Poppins"/>
                <a:cs typeface="Poppins"/>
                <a:sym typeface="Poppins"/>
              </a:defRPr>
            </a:lvl5pPr>
            <a:lvl6pPr indent="-304800" lvl="5" marL="2743200" rtl="0" algn="l">
              <a:lnSpc>
                <a:spcPct val="115000"/>
              </a:lnSpc>
              <a:spcBef>
                <a:spcPts val="1700"/>
              </a:spcBef>
              <a:spcAft>
                <a:spcPts val="0"/>
              </a:spcAft>
              <a:buSzPts val="1200"/>
              <a:buFont typeface="Poppins"/>
              <a:buChar char="■"/>
              <a:defRPr sz="1200">
                <a:latin typeface="Poppins"/>
                <a:ea typeface="Poppins"/>
                <a:cs typeface="Poppins"/>
                <a:sym typeface="Poppins"/>
              </a:defRPr>
            </a:lvl6pPr>
            <a:lvl7pPr indent="-304800" lvl="6" marL="3200400" rtl="0" algn="l">
              <a:lnSpc>
                <a:spcPct val="115000"/>
              </a:lnSpc>
              <a:spcBef>
                <a:spcPts val="1700"/>
              </a:spcBef>
              <a:spcAft>
                <a:spcPts val="0"/>
              </a:spcAft>
              <a:buSzPts val="1200"/>
              <a:buFont typeface="Poppins"/>
              <a:buChar char="●"/>
              <a:defRPr sz="1200">
                <a:latin typeface="Poppins"/>
                <a:ea typeface="Poppins"/>
                <a:cs typeface="Poppins"/>
                <a:sym typeface="Poppins"/>
              </a:defRPr>
            </a:lvl7pPr>
            <a:lvl8pPr indent="-304800" lvl="7" marL="3657600" rtl="0" algn="l">
              <a:lnSpc>
                <a:spcPct val="115000"/>
              </a:lnSpc>
              <a:spcBef>
                <a:spcPts val="1700"/>
              </a:spcBef>
              <a:spcAft>
                <a:spcPts val="0"/>
              </a:spcAft>
              <a:buSzPts val="1200"/>
              <a:buFont typeface="Poppins"/>
              <a:buChar char="○"/>
              <a:defRPr sz="1200">
                <a:latin typeface="Poppins"/>
                <a:ea typeface="Poppins"/>
                <a:cs typeface="Poppins"/>
                <a:sym typeface="Poppins"/>
              </a:defRPr>
            </a:lvl8pPr>
            <a:lvl9pPr indent="-304800" lvl="8" marL="4114800" rtl="0" algn="l">
              <a:lnSpc>
                <a:spcPct val="115000"/>
              </a:lnSpc>
              <a:spcBef>
                <a:spcPts val="1700"/>
              </a:spcBef>
              <a:spcAft>
                <a:spcPts val="1700"/>
              </a:spcAft>
              <a:buSzPts val="1200"/>
              <a:buFont typeface="Poppins"/>
              <a:buChar char="■"/>
              <a:defRPr sz="1200">
                <a:latin typeface="Poppins"/>
                <a:ea typeface="Poppins"/>
                <a:cs typeface="Poppins"/>
                <a:sym typeface="Poppins"/>
              </a:defRPr>
            </a:lvl9pPr>
          </a:lstStyle>
          <a:p/>
        </p:txBody>
      </p:sp>
      <p:sp>
        <p:nvSpPr>
          <p:cNvPr id="78" name="Google Shape;78;p21"/>
          <p:cNvSpPr/>
          <p:nvPr/>
        </p:nvSpPr>
        <p:spPr>
          <a:xfrm rot="5400000">
            <a:off x="-75975" y="858667"/>
            <a:ext cx="555000" cy="33000"/>
          </a:xfrm>
          <a:prstGeom prst="rect">
            <a:avLst/>
          </a:prstGeom>
          <a:solidFill>
            <a:schemeClr val="accent1"/>
          </a:solidFill>
          <a:ln>
            <a:noFill/>
          </a:ln>
        </p:spPr>
        <p:txBody>
          <a:bodyPr anchorCtr="0" anchor="ctr" bIns="98275" lIns="98275" spcFirstLastPara="1" rIns="98275" wrap="square" tIns="98275">
            <a:noAutofit/>
          </a:bodyPr>
          <a:lstStyle/>
          <a:p>
            <a:pPr indent="0" lvl="0" marL="0" rtl="0" algn="l">
              <a:spcBef>
                <a:spcPts val="0"/>
              </a:spcBef>
              <a:spcAft>
                <a:spcPts val="0"/>
              </a:spcAft>
              <a:buNone/>
            </a:pPr>
            <a:r>
              <a:t/>
            </a:r>
            <a:endParaRPr/>
          </a:p>
        </p:txBody>
      </p:sp>
      <p:sp>
        <p:nvSpPr>
          <p:cNvPr id="79" name="Google Shape;79;p21"/>
          <p:cNvSpPr txBox="1"/>
          <p:nvPr>
            <p:ph type="title"/>
          </p:nvPr>
        </p:nvSpPr>
        <p:spPr>
          <a:xfrm>
            <a:off x="336005" y="307364"/>
            <a:ext cx="6880500" cy="940500"/>
          </a:xfrm>
          <a:prstGeom prst="rect">
            <a:avLst/>
          </a:prstGeom>
          <a:noFill/>
          <a:ln>
            <a:noFill/>
          </a:ln>
        </p:spPr>
        <p:txBody>
          <a:bodyPr anchorCtr="0" anchor="t" bIns="98275" lIns="0" spcFirstLastPara="1" rIns="98275" wrap="square" tIns="137600">
            <a:noAutofit/>
          </a:bodyPr>
          <a:lstStyle>
            <a:lvl1pPr lvl="0" rtl="0">
              <a:spcBef>
                <a:spcPts val="0"/>
              </a:spcBef>
              <a:spcAft>
                <a:spcPts val="0"/>
              </a:spcAft>
              <a:buSzPts val="2400"/>
              <a:buFont typeface="Poppins"/>
              <a:buNone/>
              <a:defRPr b="1" sz="2400">
                <a:latin typeface="Poppins"/>
                <a:ea typeface="Poppins"/>
                <a:cs typeface="Poppins"/>
                <a:sym typeface="Poppins"/>
              </a:defRPr>
            </a:lvl1pPr>
            <a:lvl2pPr lvl="1" rtl="0">
              <a:spcBef>
                <a:spcPts val="0"/>
              </a:spcBef>
              <a:spcAft>
                <a:spcPts val="0"/>
              </a:spcAft>
              <a:buSzPts val="1500"/>
              <a:buNone/>
              <a:defRPr sz="1500"/>
            </a:lvl2pPr>
            <a:lvl3pPr lvl="2" rtl="0">
              <a:spcBef>
                <a:spcPts val="0"/>
              </a:spcBef>
              <a:spcAft>
                <a:spcPts val="0"/>
              </a:spcAft>
              <a:buSzPts val="1500"/>
              <a:buNone/>
              <a:defRPr sz="1500"/>
            </a:lvl3pPr>
            <a:lvl4pPr lvl="3" rtl="0">
              <a:spcBef>
                <a:spcPts val="0"/>
              </a:spcBef>
              <a:spcAft>
                <a:spcPts val="0"/>
              </a:spcAft>
              <a:buSzPts val="1500"/>
              <a:buNone/>
              <a:defRPr sz="1500"/>
            </a:lvl4pPr>
            <a:lvl5pPr lvl="4" rtl="0">
              <a:spcBef>
                <a:spcPts val="0"/>
              </a:spcBef>
              <a:spcAft>
                <a:spcPts val="0"/>
              </a:spcAft>
              <a:buSzPts val="1500"/>
              <a:buNone/>
              <a:defRPr sz="1500"/>
            </a:lvl5pPr>
            <a:lvl6pPr lvl="5" rtl="0">
              <a:spcBef>
                <a:spcPts val="0"/>
              </a:spcBef>
              <a:spcAft>
                <a:spcPts val="0"/>
              </a:spcAft>
              <a:buSzPts val="1500"/>
              <a:buNone/>
              <a:defRPr sz="1500"/>
            </a:lvl6pPr>
            <a:lvl7pPr lvl="6" rtl="0">
              <a:spcBef>
                <a:spcPts val="0"/>
              </a:spcBef>
              <a:spcAft>
                <a:spcPts val="0"/>
              </a:spcAft>
              <a:buSzPts val="1500"/>
              <a:buNone/>
              <a:defRPr sz="1500"/>
            </a:lvl7pPr>
            <a:lvl8pPr lvl="7" rtl="0">
              <a:spcBef>
                <a:spcPts val="0"/>
              </a:spcBef>
              <a:spcAft>
                <a:spcPts val="0"/>
              </a:spcAft>
              <a:buSzPts val="1500"/>
              <a:buNone/>
              <a:defRPr sz="1500"/>
            </a:lvl8pPr>
            <a:lvl9pPr lvl="8" rtl="0">
              <a:spcBef>
                <a:spcPts val="0"/>
              </a:spcBef>
              <a:spcAft>
                <a:spcPts val="0"/>
              </a:spcAft>
              <a:buSzPts val="1500"/>
              <a:buNone/>
              <a:defRPr sz="1500"/>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 simple title &amp; text - circle bullets 9 1 1">
  <p:cSld name="1_white background, blue footer_8_1_1_4">
    <p:spTree>
      <p:nvGrpSpPr>
        <p:cNvPr id="80" name="Shape 80"/>
        <p:cNvGrpSpPr/>
        <p:nvPr/>
      </p:nvGrpSpPr>
      <p:grpSpPr>
        <a:xfrm>
          <a:off x="0" y="0"/>
          <a:ext cx="0" cy="0"/>
          <a:chOff x="0" y="0"/>
          <a:chExt cx="0" cy="0"/>
        </a:xfrm>
      </p:grpSpPr>
      <p:sp>
        <p:nvSpPr>
          <p:cNvPr id="81" name="Google Shape;81;p22"/>
          <p:cNvSpPr txBox="1"/>
          <p:nvPr>
            <p:ph idx="1" type="body"/>
          </p:nvPr>
        </p:nvSpPr>
        <p:spPr>
          <a:xfrm>
            <a:off x="260092" y="1663609"/>
            <a:ext cx="7407300" cy="7157400"/>
          </a:xfrm>
          <a:prstGeom prst="rect">
            <a:avLst/>
          </a:prstGeom>
          <a:noFill/>
          <a:ln>
            <a:noFill/>
          </a:ln>
        </p:spPr>
        <p:txBody>
          <a:bodyPr anchorCtr="0" anchor="t" bIns="36850" lIns="73725" spcFirstLastPara="1" rIns="73725" wrap="square" tIns="36850">
            <a:noAutofit/>
          </a:bodyPr>
          <a:lstStyle>
            <a:lvl1pPr indent="-323850" lvl="0" marL="457200" marR="0" rtl="0" algn="l">
              <a:lnSpc>
                <a:spcPct val="150000"/>
              </a:lnSpc>
              <a:spcBef>
                <a:spcPts val="900"/>
              </a:spcBef>
              <a:spcAft>
                <a:spcPts val="0"/>
              </a:spcAft>
              <a:buClr>
                <a:srgbClr val="FFFFFF"/>
              </a:buClr>
              <a:buSzPts val="1500"/>
              <a:buChar char="•"/>
              <a:defRPr i="0" sz="1500" u="none" cap="none" strike="noStrike">
                <a:solidFill>
                  <a:srgbClr val="FFFFFF"/>
                </a:solidFill>
              </a:defRPr>
            </a:lvl1pPr>
            <a:lvl2pPr indent="-323850" lvl="1" marL="914400" marR="0" rtl="0" algn="l">
              <a:lnSpc>
                <a:spcPct val="150000"/>
              </a:lnSpc>
              <a:spcBef>
                <a:spcPts val="400"/>
              </a:spcBef>
              <a:spcAft>
                <a:spcPts val="0"/>
              </a:spcAft>
              <a:buClr>
                <a:srgbClr val="FFFFFF"/>
              </a:buClr>
              <a:buSzPts val="1500"/>
              <a:buChar char="•"/>
              <a:defRPr i="0" sz="1200" u="none" cap="none" strike="noStrike">
                <a:solidFill>
                  <a:srgbClr val="FFFFFF"/>
                </a:solidFill>
              </a:defRPr>
            </a:lvl2pPr>
            <a:lvl3pPr indent="-311150" lvl="2" marL="1371600" marR="0" rtl="0" algn="l">
              <a:lnSpc>
                <a:spcPct val="150000"/>
              </a:lnSpc>
              <a:spcBef>
                <a:spcPts val="400"/>
              </a:spcBef>
              <a:spcAft>
                <a:spcPts val="0"/>
              </a:spcAft>
              <a:buClr>
                <a:srgbClr val="FFFFFF"/>
              </a:buClr>
              <a:buSzPts val="1300"/>
              <a:buChar char="•"/>
              <a:defRPr i="0" sz="1000" u="none" cap="none" strike="noStrike">
                <a:solidFill>
                  <a:srgbClr val="FFFFFF"/>
                </a:solidFill>
              </a:defRPr>
            </a:lvl3pPr>
            <a:lvl4pPr indent="-311150" lvl="3" marL="1828800" marR="0" rtl="0" algn="l">
              <a:lnSpc>
                <a:spcPct val="150000"/>
              </a:lnSpc>
              <a:spcBef>
                <a:spcPts val="400"/>
              </a:spcBef>
              <a:spcAft>
                <a:spcPts val="0"/>
              </a:spcAft>
              <a:buClr>
                <a:srgbClr val="FFFFFF"/>
              </a:buClr>
              <a:buSzPts val="1300"/>
              <a:buChar char="•"/>
              <a:defRPr i="0" sz="1000" u="none" cap="none" strike="noStrike">
                <a:solidFill>
                  <a:srgbClr val="FFFFFF"/>
                </a:solidFill>
              </a:defRPr>
            </a:lvl4pPr>
            <a:lvl5pPr indent="-311150" lvl="4" marL="2286000" marR="0" rtl="0" algn="l">
              <a:lnSpc>
                <a:spcPct val="150000"/>
              </a:lnSpc>
              <a:spcBef>
                <a:spcPts val="400"/>
              </a:spcBef>
              <a:spcAft>
                <a:spcPts val="0"/>
              </a:spcAft>
              <a:buClr>
                <a:srgbClr val="FFFFFF"/>
              </a:buClr>
              <a:buSzPts val="1300"/>
              <a:buChar char="•"/>
              <a:defRPr i="0" sz="1000" u="none" cap="none" strike="noStrike">
                <a:solidFill>
                  <a:srgbClr val="FFFFFF"/>
                </a:solidFill>
              </a:defRPr>
            </a:lvl5pPr>
            <a:lvl6pPr indent="-323850" lvl="5" marL="2743200" marR="0" rtl="0" algn="l">
              <a:lnSpc>
                <a:spcPct val="90000"/>
              </a:lnSpc>
              <a:spcBef>
                <a:spcPts val="400"/>
              </a:spcBef>
              <a:spcAft>
                <a:spcPts val="0"/>
              </a:spcAft>
              <a:buClr>
                <a:srgbClr val="FFFFFF"/>
              </a:buClr>
              <a:buSzPts val="1500"/>
              <a:buChar char="•"/>
              <a:defRPr i="0" sz="1500" u="none" cap="none" strike="noStrike">
                <a:solidFill>
                  <a:srgbClr val="FFFFFF"/>
                </a:solidFill>
              </a:defRPr>
            </a:lvl6pPr>
            <a:lvl7pPr indent="-323850" lvl="6" marL="3200400" marR="0" rtl="0" algn="l">
              <a:lnSpc>
                <a:spcPct val="90000"/>
              </a:lnSpc>
              <a:spcBef>
                <a:spcPts val="400"/>
              </a:spcBef>
              <a:spcAft>
                <a:spcPts val="0"/>
              </a:spcAft>
              <a:buClr>
                <a:srgbClr val="FFFFFF"/>
              </a:buClr>
              <a:buSzPts val="1500"/>
              <a:buChar char="•"/>
              <a:defRPr i="0" sz="1500" u="none" cap="none" strike="noStrike">
                <a:solidFill>
                  <a:srgbClr val="FFFFFF"/>
                </a:solidFill>
              </a:defRPr>
            </a:lvl7pPr>
            <a:lvl8pPr indent="-323850" lvl="7" marL="3657600" marR="0" rtl="0" algn="l">
              <a:lnSpc>
                <a:spcPct val="90000"/>
              </a:lnSpc>
              <a:spcBef>
                <a:spcPts val="400"/>
              </a:spcBef>
              <a:spcAft>
                <a:spcPts val="0"/>
              </a:spcAft>
              <a:buClr>
                <a:srgbClr val="FFFFFF"/>
              </a:buClr>
              <a:buSzPts val="1500"/>
              <a:buChar char="•"/>
              <a:defRPr i="0" sz="1500" u="none" cap="none" strike="noStrike">
                <a:solidFill>
                  <a:srgbClr val="FFFFFF"/>
                </a:solidFill>
              </a:defRPr>
            </a:lvl8pPr>
            <a:lvl9pPr indent="-323850" lvl="8" marL="4114800" marR="0" rtl="0" algn="l">
              <a:lnSpc>
                <a:spcPct val="90000"/>
              </a:lnSpc>
              <a:spcBef>
                <a:spcPts val="400"/>
              </a:spcBef>
              <a:spcAft>
                <a:spcPts val="0"/>
              </a:spcAft>
              <a:buClr>
                <a:srgbClr val="FFFFFF"/>
              </a:buClr>
              <a:buSzPts val="1500"/>
              <a:buChar char="•"/>
              <a:defRPr i="0" sz="1500" u="none" cap="none" strike="noStrike">
                <a:solidFill>
                  <a:srgbClr val="FFFFFF"/>
                </a:solidFill>
              </a:defRPr>
            </a:lvl9pPr>
          </a:lstStyle>
          <a:p/>
        </p:txBody>
      </p:sp>
      <p:sp>
        <p:nvSpPr>
          <p:cNvPr id="82" name="Google Shape;82;p22"/>
          <p:cNvSpPr/>
          <p:nvPr/>
        </p:nvSpPr>
        <p:spPr>
          <a:xfrm rot="5400000">
            <a:off x="-75975" y="858667"/>
            <a:ext cx="555000" cy="33000"/>
          </a:xfrm>
          <a:prstGeom prst="rect">
            <a:avLst/>
          </a:prstGeom>
          <a:solidFill>
            <a:schemeClr val="accent1"/>
          </a:solidFill>
          <a:ln>
            <a:noFill/>
          </a:ln>
        </p:spPr>
        <p:txBody>
          <a:bodyPr anchorCtr="0" anchor="ctr" bIns="98275" lIns="98275" spcFirstLastPara="1" rIns="98275" wrap="square" tIns="98275">
            <a:noAutofit/>
          </a:bodyPr>
          <a:lstStyle/>
          <a:p>
            <a:pPr indent="0" lvl="0" marL="0" rtl="0" algn="l">
              <a:spcBef>
                <a:spcPts val="0"/>
              </a:spcBef>
              <a:spcAft>
                <a:spcPts val="0"/>
              </a:spcAft>
              <a:buNone/>
            </a:pPr>
            <a:r>
              <a:t/>
            </a:r>
            <a:endParaRPr/>
          </a:p>
        </p:txBody>
      </p:sp>
      <p:sp>
        <p:nvSpPr>
          <p:cNvPr id="83" name="Google Shape;83;p22"/>
          <p:cNvSpPr txBox="1"/>
          <p:nvPr>
            <p:ph type="title"/>
          </p:nvPr>
        </p:nvSpPr>
        <p:spPr>
          <a:xfrm>
            <a:off x="336005" y="307364"/>
            <a:ext cx="6880500" cy="940500"/>
          </a:xfrm>
          <a:prstGeom prst="rect">
            <a:avLst/>
          </a:prstGeom>
          <a:noFill/>
          <a:ln>
            <a:noFill/>
          </a:ln>
        </p:spPr>
        <p:txBody>
          <a:bodyPr anchorCtr="0" anchor="t" bIns="98275" lIns="0" spcFirstLastPara="1" rIns="98275" wrap="square" tIns="137600">
            <a:noAutofit/>
          </a:bodyPr>
          <a:lstStyle>
            <a:lvl1pPr lvl="0" rtl="0">
              <a:spcBef>
                <a:spcPts val="0"/>
              </a:spcBef>
              <a:spcAft>
                <a:spcPts val="0"/>
              </a:spcAft>
              <a:buSzPts val="2400"/>
              <a:buFont typeface="Poppins"/>
              <a:buNone/>
              <a:defRPr b="1" sz="2400">
                <a:latin typeface="Poppins"/>
                <a:ea typeface="Poppins"/>
                <a:cs typeface="Poppins"/>
                <a:sym typeface="Poppins"/>
              </a:defRPr>
            </a:lvl1pPr>
            <a:lvl2pPr lvl="1" rtl="0">
              <a:spcBef>
                <a:spcPts val="0"/>
              </a:spcBef>
              <a:spcAft>
                <a:spcPts val="0"/>
              </a:spcAft>
              <a:buSzPts val="1500"/>
              <a:buNone/>
              <a:defRPr sz="1500"/>
            </a:lvl2pPr>
            <a:lvl3pPr lvl="2" rtl="0">
              <a:spcBef>
                <a:spcPts val="0"/>
              </a:spcBef>
              <a:spcAft>
                <a:spcPts val="0"/>
              </a:spcAft>
              <a:buSzPts val="1500"/>
              <a:buNone/>
              <a:defRPr sz="1500"/>
            </a:lvl3pPr>
            <a:lvl4pPr lvl="3" rtl="0">
              <a:spcBef>
                <a:spcPts val="0"/>
              </a:spcBef>
              <a:spcAft>
                <a:spcPts val="0"/>
              </a:spcAft>
              <a:buSzPts val="1500"/>
              <a:buNone/>
              <a:defRPr sz="1500"/>
            </a:lvl4pPr>
            <a:lvl5pPr lvl="4" rtl="0">
              <a:spcBef>
                <a:spcPts val="0"/>
              </a:spcBef>
              <a:spcAft>
                <a:spcPts val="0"/>
              </a:spcAft>
              <a:buSzPts val="1500"/>
              <a:buNone/>
              <a:defRPr sz="1500"/>
            </a:lvl5pPr>
            <a:lvl6pPr lvl="5" rtl="0">
              <a:spcBef>
                <a:spcPts val="0"/>
              </a:spcBef>
              <a:spcAft>
                <a:spcPts val="0"/>
              </a:spcAft>
              <a:buSzPts val="1500"/>
              <a:buNone/>
              <a:defRPr sz="1500"/>
            </a:lvl6pPr>
            <a:lvl7pPr lvl="6" rtl="0">
              <a:spcBef>
                <a:spcPts val="0"/>
              </a:spcBef>
              <a:spcAft>
                <a:spcPts val="0"/>
              </a:spcAft>
              <a:buSzPts val="1500"/>
              <a:buNone/>
              <a:defRPr sz="1500"/>
            </a:lvl7pPr>
            <a:lvl8pPr lvl="7" rtl="0">
              <a:spcBef>
                <a:spcPts val="0"/>
              </a:spcBef>
              <a:spcAft>
                <a:spcPts val="0"/>
              </a:spcAft>
              <a:buSzPts val="1500"/>
              <a:buNone/>
              <a:defRPr sz="1500"/>
            </a:lvl8pPr>
            <a:lvl9pPr lvl="8" rtl="0">
              <a:spcBef>
                <a:spcPts val="0"/>
              </a:spcBef>
              <a:spcAft>
                <a:spcPts val="0"/>
              </a:spcAft>
              <a:buSzPts val="1500"/>
              <a:buNone/>
              <a:defRPr sz="1500"/>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 66% color - vertical 1">
  <p:cSld name="1_plain slide - just footer_3_2">
    <p:spTree>
      <p:nvGrpSpPr>
        <p:cNvPr id="84" name="Shape 84"/>
        <p:cNvGrpSpPr/>
        <p:nvPr/>
      </p:nvGrpSpPr>
      <p:grpSpPr>
        <a:xfrm>
          <a:off x="0" y="0"/>
          <a:ext cx="0" cy="0"/>
          <a:chOff x="0" y="0"/>
          <a:chExt cx="0" cy="0"/>
        </a:xfrm>
      </p:grpSpPr>
      <p:sp>
        <p:nvSpPr>
          <p:cNvPr id="85" name="Google Shape;85;p23"/>
          <p:cNvSpPr/>
          <p:nvPr/>
        </p:nvSpPr>
        <p:spPr>
          <a:xfrm>
            <a:off x="3983355" y="745067"/>
            <a:ext cx="3691500" cy="8594400"/>
          </a:xfrm>
          <a:prstGeom prst="roundRect">
            <a:avLst>
              <a:gd fmla="val 6141" name="adj"/>
            </a:avLst>
          </a:prstGeom>
          <a:solidFill>
            <a:srgbClr val="0D1160"/>
          </a:solidFill>
          <a:ln>
            <a:noFill/>
          </a:ln>
        </p:spPr>
        <p:txBody>
          <a:bodyPr anchorCtr="0" anchor="ctr" bIns="98275" lIns="98275" spcFirstLastPara="1" rIns="98275" wrap="square" tIns="98275">
            <a:noAutofit/>
          </a:bodyPr>
          <a:lstStyle/>
          <a:p>
            <a:pPr indent="0" lvl="0" marL="0" rtl="0" algn="l">
              <a:spcBef>
                <a:spcPts val="0"/>
              </a:spcBef>
              <a:spcAft>
                <a:spcPts val="0"/>
              </a:spcAft>
              <a:buNone/>
            </a:pPr>
            <a:r>
              <a:t/>
            </a:r>
            <a:endParaRPr/>
          </a:p>
        </p:txBody>
      </p:sp>
    </p:spTree>
  </p:cSld>
  <p:clrMapOvr>
    <a:masterClrMapping/>
  </p:clrMapOvr>
  <p:extLst>
    <p:ext uri="{DCECCB84-F9BA-43D5-87BE-67443E8EF086}">
      <p15:sldGuideLst>
        <p15:guide id="1" orient="horz" pos="469">
          <p15:clr>
            <a:srgbClr val="E46962"/>
          </p15:clr>
        </p15:guide>
      </p15:sldGuideLst>
    </p:ext>
  </p:extLst>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 Main clear slide  - Dark">
  <p:cSld name="1_plain slide - just footer_7_1_4">
    <p:bg>
      <p:bgPr>
        <a:solidFill>
          <a:schemeClr val="accent2"/>
        </a:solidFill>
      </p:bgPr>
    </p:bg>
    <p:spTree>
      <p:nvGrpSpPr>
        <p:cNvPr id="86" name="Shape 86"/>
        <p:cNvGrpSpPr/>
        <p:nvPr/>
      </p:nvGrpSpPr>
      <p:grpSpPr>
        <a:xfrm>
          <a:off x="0" y="0"/>
          <a:ext cx="0" cy="0"/>
          <a:chOff x="0" y="0"/>
          <a:chExt cx="0" cy="0"/>
        </a:xfrm>
      </p:grpSpPr>
      <p:sp>
        <p:nvSpPr>
          <p:cNvPr id="87" name="Google Shape;87;p24"/>
          <p:cNvSpPr/>
          <p:nvPr/>
        </p:nvSpPr>
        <p:spPr>
          <a:xfrm>
            <a:off x="0" y="9470902"/>
            <a:ext cx="7772400" cy="587400"/>
          </a:xfrm>
          <a:prstGeom prst="rect">
            <a:avLst/>
          </a:prstGeom>
          <a:solidFill>
            <a:srgbClr val="0A0A3F"/>
          </a:solidFill>
          <a:ln>
            <a:noFill/>
          </a:ln>
        </p:spPr>
        <p:txBody>
          <a:bodyPr anchorCtr="0" anchor="ctr" bIns="36850" lIns="73725" spcFirstLastPara="1" rIns="73725" wrap="square" tIns="36850">
            <a:noAutofit/>
          </a:bodyPr>
          <a:lstStyle/>
          <a:p>
            <a:pPr indent="0" lvl="0" marL="0" marR="0" rtl="0" algn="ctr">
              <a:lnSpc>
                <a:spcPct val="100000"/>
              </a:lnSpc>
              <a:spcBef>
                <a:spcPts val="0"/>
              </a:spcBef>
              <a:spcAft>
                <a:spcPts val="0"/>
              </a:spcAft>
              <a:buClr>
                <a:srgbClr val="000000"/>
              </a:buClr>
              <a:buSzPts val="3400"/>
              <a:buFont typeface="Arial"/>
              <a:buNone/>
            </a:pPr>
            <a:r>
              <a:t/>
            </a:r>
            <a:endParaRPr b="0" i="0" sz="3400" u="none" cap="none" strike="noStrike">
              <a:solidFill>
                <a:srgbClr val="192143"/>
              </a:solidFill>
              <a:latin typeface="Calibri"/>
              <a:ea typeface="Calibri"/>
              <a:cs typeface="Calibri"/>
              <a:sym typeface="Calibri"/>
            </a:endParaRPr>
          </a:p>
        </p:txBody>
      </p:sp>
      <p:sp>
        <p:nvSpPr>
          <p:cNvPr id="88" name="Google Shape;88;p24"/>
          <p:cNvSpPr txBox="1"/>
          <p:nvPr/>
        </p:nvSpPr>
        <p:spPr>
          <a:xfrm>
            <a:off x="7365866" y="9562481"/>
            <a:ext cx="301500" cy="373500"/>
          </a:xfrm>
          <a:prstGeom prst="rect">
            <a:avLst/>
          </a:prstGeom>
          <a:noFill/>
          <a:ln>
            <a:noFill/>
          </a:ln>
        </p:spPr>
        <p:txBody>
          <a:bodyPr anchorCtr="0" anchor="ctr" bIns="36850" lIns="73725" spcFirstLastPara="1" rIns="73725" wrap="square" tIns="36850">
            <a:noAutofit/>
          </a:bodyPr>
          <a:lstStyle/>
          <a:p>
            <a:pPr indent="0" lvl="0" marL="0" marR="0" rtl="0" algn="r">
              <a:lnSpc>
                <a:spcPct val="100000"/>
              </a:lnSpc>
              <a:spcBef>
                <a:spcPts val="0"/>
              </a:spcBef>
              <a:spcAft>
                <a:spcPts val="0"/>
              </a:spcAft>
              <a:buClr>
                <a:srgbClr val="000000"/>
              </a:buClr>
              <a:buSzPts val="800"/>
              <a:buFont typeface="Arial"/>
              <a:buNone/>
            </a:pPr>
            <a:fld id="{00000000-1234-1234-1234-123412341234}" type="slidenum">
              <a:rPr b="0" i="0" lang="en" sz="800" u="none" cap="none" strike="noStrike">
                <a:solidFill>
                  <a:srgbClr val="8296B0"/>
                </a:solidFill>
                <a:latin typeface="Calibri"/>
                <a:ea typeface="Calibri"/>
                <a:cs typeface="Calibri"/>
                <a:sym typeface="Calibri"/>
              </a:rPr>
              <a:t>‹#›</a:t>
            </a:fld>
            <a:endParaRPr b="0" i="0" sz="800" u="none" cap="none" strike="noStrike">
              <a:solidFill>
                <a:srgbClr val="8296B0"/>
              </a:solidFill>
              <a:latin typeface="Calibri"/>
              <a:ea typeface="Calibri"/>
              <a:cs typeface="Calibri"/>
              <a:sym typeface="Calibri"/>
            </a:endParaRPr>
          </a:p>
        </p:txBody>
      </p:sp>
      <p:pic>
        <p:nvPicPr>
          <p:cNvPr id="89" name="Google Shape;89;p24"/>
          <p:cNvPicPr preferRelativeResize="0"/>
          <p:nvPr/>
        </p:nvPicPr>
        <p:blipFill rotWithShape="1">
          <a:blip r:embed="rId2">
            <a:alphaModFix/>
          </a:blip>
          <a:srcRect b="0" l="0" r="0" t="0"/>
          <a:stretch/>
        </p:blipFill>
        <p:spPr>
          <a:xfrm>
            <a:off x="115483" y="9648163"/>
            <a:ext cx="343973" cy="114368"/>
          </a:xfrm>
          <a:prstGeom prst="rect">
            <a:avLst/>
          </a:prstGeom>
          <a:noFill/>
          <a:ln>
            <a:noFill/>
          </a:ln>
        </p:spPr>
      </p:pic>
      <p:sp>
        <p:nvSpPr>
          <p:cNvPr id="90" name="Google Shape;90;p24"/>
          <p:cNvSpPr txBox="1"/>
          <p:nvPr/>
        </p:nvSpPr>
        <p:spPr>
          <a:xfrm>
            <a:off x="414905" y="9546484"/>
            <a:ext cx="133200" cy="251100"/>
          </a:xfrm>
          <a:prstGeom prst="rect">
            <a:avLst/>
          </a:prstGeom>
          <a:noFill/>
          <a:ln>
            <a:noFill/>
          </a:ln>
        </p:spPr>
        <p:txBody>
          <a:bodyPr anchorCtr="0" anchor="ctr" bIns="36850" lIns="73725" spcFirstLastPara="1" rIns="73725" wrap="square" tIns="36850">
            <a:noAutofit/>
          </a:bodyPr>
          <a:lstStyle/>
          <a:p>
            <a:pPr indent="0" lvl="0" marL="0" marR="0" rtl="0" algn="ctr">
              <a:lnSpc>
                <a:spcPct val="100000"/>
              </a:lnSpc>
              <a:spcBef>
                <a:spcPts val="0"/>
              </a:spcBef>
              <a:spcAft>
                <a:spcPts val="0"/>
              </a:spcAft>
              <a:buClr>
                <a:srgbClr val="000000"/>
              </a:buClr>
              <a:buSzPts val="600"/>
              <a:buFont typeface="Arial"/>
              <a:buNone/>
            </a:pPr>
            <a:r>
              <a:rPr b="0" i="0" lang="en" sz="600" u="none" cap="none" strike="noStrike">
                <a:solidFill>
                  <a:srgbClr val="FFFFFF"/>
                </a:solidFill>
                <a:latin typeface="Open Sans"/>
                <a:ea typeface="Open Sans"/>
                <a:cs typeface="Open Sans"/>
                <a:sym typeface="Open Sans"/>
              </a:rPr>
              <a:t>™</a:t>
            </a:r>
            <a:endParaRPr b="0" i="0" sz="600" u="none" cap="none" strike="noStrike">
              <a:solidFill>
                <a:srgbClr val="FFFFFF"/>
              </a:solidFill>
              <a:latin typeface="Open Sans"/>
              <a:ea typeface="Open Sans"/>
              <a:cs typeface="Open Sans"/>
              <a:sym typeface="Open Sans"/>
            </a:endParaRPr>
          </a:p>
        </p:txBody>
      </p:sp>
      <p:sp>
        <p:nvSpPr>
          <p:cNvPr id="91" name="Google Shape;91;p24"/>
          <p:cNvSpPr txBox="1"/>
          <p:nvPr/>
        </p:nvSpPr>
        <p:spPr>
          <a:xfrm>
            <a:off x="6692241" y="9572611"/>
            <a:ext cx="839700" cy="373500"/>
          </a:xfrm>
          <a:prstGeom prst="rect">
            <a:avLst/>
          </a:prstGeom>
          <a:noFill/>
          <a:ln>
            <a:noFill/>
          </a:ln>
        </p:spPr>
        <p:txBody>
          <a:bodyPr anchorCtr="0" anchor="ctr" bIns="36850" lIns="73725" spcFirstLastPara="1" rIns="73725" wrap="square" tIns="36850">
            <a:no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chemeClr val="lt1"/>
                </a:solidFill>
                <a:latin typeface="Calibri"/>
                <a:ea typeface="Calibri"/>
                <a:cs typeface="Calibri"/>
                <a:sym typeface="Calibri"/>
              </a:rPr>
              <a:t>© All Rights Reserved </a:t>
            </a:r>
            <a:endParaRPr b="0" i="0" sz="600" u="none" cap="none" strike="noStrike">
              <a:solidFill>
                <a:schemeClr val="lt1"/>
              </a:solidFill>
              <a:latin typeface="Calibri"/>
              <a:ea typeface="Calibri"/>
              <a:cs typeface="Calibri"/>
              <a:sym typeface="Calibri"/>
            </a:endParaRPr>
          </a:p>
        </p:txBody>
      </p:sp>
      <p:sp>
        <p:nvSpPr>
          <p:cNvPr id="92" name="Google Shape;92;p24"/>
          <p:cNvSpPr/>
          <p:nvPr/>
        </p:nvSpPr>
        <p:spPr>
          <a:xfrm rot="-5400000">
            <a:off x="-19605" y="798134"/>
            <a:ext cx="593700" cy="29700"/>
          </a:xfrm>
          <a:prstGeom prst="rect">
            <a:avLst/>
          </a:prstGeom>
          <a:solidFill>
            <a:srgbClr val="3C40FD"/>
          </a:solidFill>
          <a:ln>
            <a:noFill/>
          </a:ln>
        </p:spPr>
        <p:txBody>
          <a:bodyPr anchorCtr="0" anchor="ctr" bIns="98275" lIns="98275" spcFirstLastPara="1" rIns="98275" wrap="square" tIns="982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93" name="Google Shape;93;p24"/>
          <p:cNvSpPr txBox="1"/>
          <p:nvPr>
            <p:ph type="title"/>
          </p:nvPr>
        </p:nvSpPr>
        <p:spPr>
          <a:xfrm>
            <a:off x="296756" y="476813"/>
            <a:ext cx="5991000" cy="672300"/>
          </a:xfrm>
          <a:prstGeom prst="rect">
            <a:avLst/>
          </a:prstGeom>
          <a:noFill/>
          <a:ln>
            <a:noFill/>
          </a:ln>
        </p:spPr>
        <p:txBody>
          <a:bodyPr anchorCtr="0" anchor="t" bIns="0" lIns="98275" spcFirstLastPara="1" rIns="0" wrap="square" tIns="0">
            <a:normAutofit/>
          </a:bodyPr>
          <a:lstStyle>
            <a:lvl1pPr lvl="0" rtl="0" algn="l">
              <a:lnSpc>
                <a:spcPct val="100000"/>
              </a:lnSpc>
              <a:spcBef>
                <a:spcPts val="0"/>
              </a:spcBef>
              <a:spcAft>
                <a:spcPts val="0"/>
              </a:spcAft>
              <a:buClr>
                <a:srgbClr val="FFFFFF"/>
              </a:buClr>
              <a:buSzPts val="2400"/>
              <a:buFont typeface="Poppins"/>
              <a:buNone/>
              <a:defRPr b="1" sz="2400">
                <a:solidFill>
                  <a:srgbClr val="FFFFFF"/>
                </a:solidFill>
                <a:latin typeface="Poppins"/>
                <a:ea typeface="Poppins"/>
                <a:cs typeface="Poppins"/>
                <a:sym typeface="Poppins"/>
              </a:defRPr>
            </a:lvl1pPr>
            <a:lvl2pPr lvl="1" rtl="0" algn="l">
              <a:lnSpc>
                <a:spcPct val="100000"/>
              </a:lnSpc>
              <a:spcBef>
                <a:spcPts val="0"/>
              </a:spcBef>
              <a:spcAft>
                <a:spcPts val="0"/>
              </a:spcAft>
              <a:buClr>
                <a:srgbClr val="FFFFFF"/>
              </a:buClr>
              <a:buSzPts val="3000"/>
              <a:buNone/>
              <a:defRPr sz="1500">
                <a:solidFill>
                  <a:srgbClr val="FFFFFF"/>
                </a:solidFill>
              </a:defRPr>
            </a:lvl2pPr>
            <a:lvl3pPr lvl="2" rtl="0" algn="l">
              <a:lnSpc>
                <a:spcPct val="100000"/>
              </a:lnSpc>
              <a:spcBef>
                <a:spcPts val="0"/>
              </a:spcBef>
              <a:spcAft>
                <a:spcPts val="0"/>
              </a:spcAft>
              <a:buClr>
                <a:srgbClr val="FFFFFF"/>
              </a:buClr>
              <a:buSzPts val="3000"/>
              <a:buNone/>
              <a:defRPr sz="1500">
                <a:solidFill>
                  <a:srgbClr val="FFFFFF"/>
                </a:solidFill>
              </a:defRPr>
            </a:lvl3pPr>
            <a:lvl4pPr lvl="3" rtl="0" algn="l">
              <a:lnSpc>
                <a:spcPct val="100000"/>
              </a:lnSpc>
              <a:spcBef>
                <a:spcPts val="0"/>
              </a:spcBef>
              <a:spcAft>
                <a:spcPts val="0"/>
              </a:spcAft>
              <a:buClr>
                <a:srgbClr val="FFFFFF"/>
              </a:buClr>
              <a:buSzPts val="3000"/>
              <a:buNone/>
              <a:defRPr sz="1500">
                <a:solidFill>
                  <a:srgbClr val="FFFFFF"/>
                </a:solidFill>
              </a:defRPr>
            </a:lvl4pPr>
            <a:lvl5pPr lvl="4" rtl="0" algn="l">
              <a:lnSpc>
                <a:spcPct val="100000"/>
              </a:lnSpc>
              <a:spcBef>
                <a:spcPts val="0"/>
              </a:spcBef>
              <a:spcAft>
                <a:spcPts val="0"/>
              </a:spcAft>
              <a:buClr>
                <a:srgbClr val="FFFFFF"/>
              </a:buClr>
              <a:buSzPts val="3000"/>
              <a:buNone/>
              <a:defRPr sz="1500">
                <a:solidFill>
                  <a:srgbClr val="FFFFFF"/>
                </a:solidFill>
              </a:defRPr>
            </a:lvl5pPr>
            <a:lvl6pPr lvl="5" rtl="0" algn="l">
              <a:lnSpc>
                <a:spcPct val="100000"/>
              </a:lnSpc>
              <a:spcBef>
                <a:spcPts val="0"/>
              </a:spcBef>
              <a:spcAft>
                <a:spcPts val="0"/>
              </a:spcAft>
              <a:buClr>
                <a:srgbClr val="FFFFFF"/>
              </a:buClr>
              <a:buSzPts val="3000"/>
              <a:buNone/>
              <a:defRPr sz="1500">
                <a:solidFill>
                  <a:srgbClr val="FFFFFF"/>
                </a:solidFill>
              </a:defRPr>
            </a:lvl6pPr>
            <a:lvl7pPr lvl="6" rtl="0" algn="l">
              <a:lnSpc>
                <a:spcPct val="100000"/>
              </a:lnSpc>
              <a:spcBef>
                <a:spcPts val="0"/>
              </a:spcBef>
              <a:spcAft>
                <a:spcPts val="0"/>
              </a:spcAft>
              <a:buClr>
                <a:srgbClr val="FFFFFF"/>
              </a:buClr>
              <a:buSzPts val="3000"/>
              <a:buNone/>
              <a:defRPr sz="1500">
                <a:solidFill>
                  <a:srgbClr val="FFFFFF"/>
                </a:solidFill>
              </a:defRPr>
            </a:lvl7pPr>
            <a:lvl8pPr lvl="7" rtl="0" algn="l">
              <a:lnSpc>
                <a:spcPct val="100000"/>
              </a:lnSpc>
              <a:spcBef>
                <a:spcPts val="0"/>
              </a:spcBef>
              <a:spcAft>
                <a:spcPts val="0"/>
              </a:spcAft>
              <a:buClr>
                <a:srgbClr val="FFFFFF"/>
              </a:buClr>
              <a:buSzPts val="3000"/>
              <a:buNone/>
              <a:defRPr sz="1500">
                <a:solidFill>
                  <a:srgbClr val="FFFFFF"/>
                </a:solidFill>
              </a:defRPr>
            </a:lvl8pPr>
            <a:lvl9pPr lvl="8" rtl="0" algn="l">
              <a:lnSpc>
                <a:spcPct val="100000"/>
              </a:lnSpc>
              <a:spcBef>
                <a:spcPts val="0"/>
              </a:spcBef>
              <a:spcAft>
                <a:spcPts val="0"/>
              </a:spcAft>
              <a:buClr>
                <a:srgbClr val="FFFFFF"/>
              </a:buClr>
              <a:buSzPts val="3000"/>
              <a:buNone/>
              <a:defRPr sz="1500">
                <a:solidFill>
                  <a:srgbClr val="FFFFFF"/>
                </a:solidFill>
              </a:defRPr>
            </a:lvl9pPr>
          </a:lstStyle>
          <a:p/>
        </p:txBody>
      </p:sp>
      <p:sp>
        <p:nvSpPr>
          <p:cNvPr id="94" name="Google Shape;94;p24"/>
          <p:cNvSpPr txBox="1"/>
          <p:nvPr>
            <p:ph idx="1" type="body"/>
          </p:nvPr>
        </p:nvSpPr>
        <p:spPr>
          <a:xfrm>
            <a:off x="294440" y="2043898"/>
            <a:ext cx="7115100" cy="6910200"/>
          </a:xfrm>
          <a:prstGeom prst="rect">
            <a:avLst/>
          </a:prstGeom>
          <a:noFill/>
          <a:ln>
            <a:noFill/>
          </a:ln>
        </p:spPr>
        <p:txBody>
          <a:bodyPr anchorCtr="0" anchor="t" bIns="98275" lIns="98275" spcFirstLastPara="1" rIns="98275" wrap="square" tIns="98275">
            <a:noAutofit/>
          </a:bodyPr>
          <a:lstStyle>
            <a:lvl1pPr indent="-304800" lvl="0" marL="457200" rtl="0" algn="l">
              <a:lnSpc>
                <a:spcPct val="115000"/>
              </a:lnSpc>
              <a:spcBef>
                <a:spcPts val="0"/>
              </a:spcBef>
              <a:spcAft>
                <a:spcPts val="0"/>
              </a:spcAft>
              <a:buClr>
                <a:schemeClr val="accent4"/>
              </a:buClr>
              <a:buSzPts val="1200"/>
              <a:buFont typeface="Poppins"/>
              <a:buChar char="●"/>
              <a:defRPr sz="1200">
                <a:solidFill>
                  <a:srgbClr val="FFFFFF"/>
                </a:solidFill>
                <a:latin typeface="Poppins"/>
                <a:ea typeface="Poppins"/>
                <a:cs typeface="Poppins"/>
                <a:sym typeface="Poppins"/>
              </a:defRPr>
            </a:lvl1pPr>
            <a:lvl2pPr indent="-304800" lvl="1" marL="914400" rtl="0" algn="l">
              <a:lnSpc>
                <a:spcPct val="115000"/>
              </a:lnSpc>
              <a:spcBef>
                <a:spcPts val="1700"/>
              </a:spcBef>
              <a:spcAft>
                <a:spcPts val="0"/>
              </a:spcAft>
              <a:buClr>
                <a:schemeClr val="accent4"/>
              </a:buClr>
              <a:buSzPts val="1200"/>
              <a:buFont typeface="Poppins"/>
              <a:buChar char="○"/>
              <a:defRPr sz="1200">
                <a:solidFill>
                  <a:srgbClr val="FFFFFF"/>
                </a:solidFill>
                <a:latin typeface="Poppins"/>
                <a:ea typeface="Poppins"/>
                <a:cs typeface="Poppins"/>
                <a:sym typeface="Poppins"/>
              </a:defRPr>
            </a:lvl2pPr>
            <a:lvl3pPr indent="-304800" lvl="2" marL="1371600" rtl="0" algn="l">
              <a:lnSpc>
                <a:spcPct val="115000"/>
              </a:lnSpc>
              <a:spcBef>
                <a:spcPts val="1700"/>
              </a:spcBef>
              <a:spcAft>
                <a:spcPts val="0"/>
              </a:spcAft>
              <a:buClr>
                <a:schemeClr val="accent4"/>
              </a:buClr>
              <a:buSzPts val="1200"/>
              <a:buFont typeface="Poppins"/>
              <a:buChar char="■"/>
              <a:defRPr sz="1200">
                <a:solidFill>
                  <a:srgbClr val="FFFFFF"/>
                </a:solidFill>
                <a:latin typeface="Poppins"/>
                <a:ea typeface="Poppins"/>
                <a:cs typeface="Poppins"/>
                <a:sym typeface="Poppins"/>
              </a:defRPr>
            </a:lvl3pPr>
            <a:lvl4pPr indent="-304800" lvl="3" marL="1828800" rtl="0" algn="l">
              <a:lnSpc>
                <a:spcPct val="115000"/>
              </a:lnSpc>
              <a:spcBef>
                <a:spcPts val="1700"/>
              </a:spcBef>
              <a:spcAft>
                <a:spcPts val="0"/>
              </a:spcAft>
              <a:buClr>
                <a:srgbClr val="FFFFFF"/>
              </a:buClr>
              <a:buSzPts val="1200"/>
              <a:buFont typeface="Poppins"/>
              <a:buChar char="●"/>
              <a:defRPr sz="1200">
                <a:solidFill>
                  <a:srgbClr val="FFFFFF"/>
                </a:solidFill>
                <a:latin typeface="Poppins"/>
                <a:ea typeface="Poppins"/>
                <a:cs typeface="Poppins"/>
                <a:sym typeface="Poppins"/>
              </a:defRPr>
            </a:lvl4pPr>
            <a:lvl5pPr indent="-304800" lvl="4" marL="2286000" rtl="0" algn="l">
              <a:lnSpc>
                <a:spcPct val="115000"/>
              </a:lnSpc>
              <a:spcBef>
                <a:spcPts val="1700"/>
              </a:spcBef>
              <a:spcAft>
                <a:spcPts val="0"/>
              </a:spcAft>
              <a:buClr>
                <a:srgbClr val="FFFFFF"/>
              </a:buClr>
              <a:buSzPts val="1200"/>
              <a:buFont typeface="Poppins"/>
              <a:buChar char="○"/>
              <a:defRPr sz="1200">
                <a:solidFill>
                  <a:srgbClr val="FFFFFF"/>
                </a:solidFill>
                <a:latin typeface="Poppins"/>
                <a:ea typeface="Poppins"/>
                <a:cs typeface="Poppins"/>
                <a:sym typeface="Poppins"/>
              </a:defRPr>
            </a:lvl5pPr>
            <a:lvl6pPr indent="-304800" lvl="5" marL="2743200" rtl="0" algn="l">
              <a:lnSpc>
                <a:spcPct val="115000"/>
              </a:lnSpc>
              <a:spcBef>
                <a:spcPts val="1700"/>
              </a:spcBef>
              <a:spcAft>
                <a:spcPts val="0"/>
              </a:spcAft>
              <a:buClr>
                <a:srgbClr val="FFFFFF"/>
              </a:buClr>
              <a:buSzPts val="1200"/>
              <a:buFont typeface="Poppins"/>
              <a:buChar char="■"/>
              <a:defRPr sz="1200">
                <a:solidFill>
                  <a:srgbClr val="FFFFFF"/>
                </a:solidFill>
                <a:latin typeface="Poppins"/>
                <a:ea typeface="Poppins"/>
                <a:cs typeface="Poppins"/>
                <a:sym typeface="Poppins"/>
              </a:defRPr>
            </a:lvl6pPr>
            <a:lvl7pPr indent="-304800" lvl="6" marL="3200400" rtl="0" algn="l">
              <a:lnSpc>
                <a:spcPct val="115000"/>
              </a:lnSpc>
              <a:spcBef>
                <a:spcPts val="1700"/>
              </a:spcBef>
              <a:spcAft>
                <a:spcPts val="0"/>
              </a:spcAft>
              <a:buClr>
                <a:srgbClr val="FFFFFF"/>
              </a:buClr>
              <a:buSzPts val="1200"/>
              <a:buFont typeface="Poppins"/>
              <a:buChar char="●"/>
              <a:defRPr sz="1200">
                <a:solidFill>
                  <a:srgbClr val="FFFFFF"/>
                </a:solidFill>
                <a:latin typeface="Poppins"/>
                <a:ea typeface="Poppins"/>
                <a:cs typeface="Poppins"/>
                <a:sym typeface="Poppins"/>
              </a:defRPr>
            </a:lvl7pPr>
            <a:lvl8pPr indent="-304800" lvl="7" marL="3657600" rtl="0" algn="l">
              <a:lnSpc>
                <a:spcPct val="115000"/>
              </a:lnSpc>
              <a:spcBef>
                <a:spcPts val="1700"/>
              </a:spcBef>
              <a:spcAft>
                <a:spcPts val="0"/>
              </a:spcAft>
              <a:buClr>
                <a:srgbClr val="FFFFFF"/>
              </a:buClr>
              <a:buSzPts val="1200"/>
              <a:buFont typeface="Poppins"/>
              <a:buChar char="○"/>
              <a:defRPr sz="1200">
                <a:solidFill>
                  <a:srgbClr val="FFFFFF"/>
                </a:solidFill>
                <a:latin typeface="Poppins"/>
                <a:ea typeface="Poppins"/>
                <a:cs typeface="Poppins"/>
                <a:sym typeface="Poppins"/>
              </a:defRPr>
            </a:lvl8pPr>
            <a:lvl9pPr indent="-304800" lvl="8" marL="4114800" rtl="0" algn="l">
              <a:lnSpc>
                <a:spcPct val="115000"/>
              </a:lnSpc>
              <a:spcBef>
                <a:spcPts val="1700"/>
              </a:spcBef>
              <a:spcAft>
                <a:spcPts val="1700"/>
              </a:spcAft>
              <a:buClr>
                <a:srgbClr val="FFFFFF"/>
              </a:buClr>
              <a:buSzPts val="1200"/>
              <a:buFont typeface="Poppins"/>
              <a:buChar char="■"/>
              <a:defRPr sz="1200">
                <a:solidFill>
                  <a:srgbClr val="FFFFFF"/>
                </a:solidFill>
                <a:latin typeface="Poppins"/>
                <a:ea typeface="Poppins"/>
                <a:cs typeface="Poppins"/>
                <a:sym typeface="Poppins"/>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2">
  <p:cSld name="TITLE_1_2">
    <p:bg>
      <p:bgPr>
        <a:blipFill>
          <a:blip r:embed="rId2">
            <a:alphaModFix/>
          </a:blip>
          <a:stretch>
            <a:fillRect/>
          </a:stretch>
        </a:blipFill>
      </p:bgPr>
    </p:bg>
    <p:spTree>
      <p:nvGrpSpPr>
        <p:cNvPr id="15" name="Shape 15"/>
        <p:cNvGrpSpPr/>
        <p:nvPr/>
      </p:nvGrpSpPr>
      <p:grpSpPr>
        <a:xfrm>
          <a:off x="0" y="0"/>
          <a:ext cx="0" cy="0"/>
          <a:chOff x="0" y="0"/>
          <a:chExt cx="0" cy="0"/>
        </a:xfrm>
      </p:grpSpPr>
      <p:sp>
        <p:nvSpPr>
          <p:cNvPr id="16" name="Google Shape;16;p4"/>
          <p:cNvSpPr txBox="1"/>
          <p:nvPr>
            <p:ph type="ctrTitle"/>
          </p:nvPr>
        </p:nvSpPr>
        <p:spPr>
          <a:xfrm>
            <a:off x="235939" y="3693556"/>
            <a:ext cx="3434400" cy="2210100"/>
          </a:xfrm>
          <a:prstGeom prst="rect">
            <a:avLst/>
          </a:prstGeom>
          <a:noFill/>
          <a:ln>
            <a:noFill/>
          </a:ln>
        </p:spPr>
        <p:txBody>
          <a:bodyPr anchorCtr="0" anchor="b" bIns="98275" lIns="98275" spcFirstLastPara="1" rIns="98275" wrap="square" tIns="98275">
            <a:noAutofit/>
          </a:bodyPr>
          <a:lstStyle>
            <a:lvl1pPr lvl="0" rtl="0">
              <a:lnSpc>
                <a:spcPct val="80000"/>
              </a:lnSpc>
              <a:spcBef>
                <a:spcPts val="0"/>
              </a:spcBef>
              <a:spcAft>
                <a:spcPts val="0"/>
              </a:spcAft>
              <a:buSzPts val="3900"/>
              <a:buChar char="●"/>
              <a:defRPr sz="3900"/>
            </a:lvl1pPr>
            <a:lvl2pPr lvl="1" rtl="0">
              <a:lnSpc>
                <a:spcPct val="80000"/>
              </a:lnSpc>
              <a:spcBef>
                <a:spcPts val="0"/>
              </a:spcBef>
              <a:spcAft>
                <a:spcPts val="0"/>
              </a:spcAft>
              <a:buSzPts val="4800"/>
              <a:buChar char="○"/>
              <a:defRPr sz="4800"/>
            </a:lvl2pPr>
            <a:lvl3pPr lvl="2" rtl="0">
              <a:lnSpc>
                <a:spcPct val="80000"/>
              </a:lnSpc>
              <a:spcBef>
                <a:spcPts val="0"/>
              </a:spcBef>
              <a:spcAft>
                <a:spcPts val="0"/>
              </a:spcAft>
              <a:buSzPts val="4800"/>
              <a:buChar char="■"/>
              <a:defRPr sz="4800"/>
            </a:lvl3pPr>
            <a:lvl4pPr lvl="3" rtl="0">
              <a:lnSpc>
                <a:spcPct val="80000"/>
              </a:lnSpc>
              <a:spcBef>
                <a:spcPts val="0"/>
              </a:spcBef>
              <a:spcAft>
                <a:spcPts val="0"/>
              </a:spcAft>
              <a:buSzPts val="4800"/>
              <a:buChar char="●"/>
              <a:defRPr sz="4800"/>
            </a:lvl4pPr>
            <a:lvl5pPr lvl="4" rtl="0">
              <a:lnSpc>
                <a:spcPct val="80000"/>
              </a:lnSpc>
              <a:spcBef>
                <a:spcPts val="0"/>
              </a:spcBef>
              <a:spcAft>
                <a:spcPts val="0"/>
              </a:spcAft>
              <a:buSzPts val="4800"/>
              <a:buChar char="○"/>
              <a:defRPr sz="4800"/>
            </a:lvl5pPr>
            <a:lvl6pPr lvl="5" rtl="0">
              <a:lnSpc>
                <a:spcPct val="80000"/>
              </a:lnSpc>
              <a:spcBef>
                <a:spcPts val="0"/>
              </a:spcBef>
              <a:spcAft>
                <a:spcPts val="0"/>
              </a:spcAft>
              <a:buSzPts val="4800"/>
              <a:buChar char="■"/>
              <a:defRPr sz="4800"/>
            </a:lvl6pPr>
            <a:lvl7pPr lvl="6" rtl="0">
              <a:lnSpc>
                <a:spcPct val="80000"/>
              </a:lnSpc>
              <a:spcBef>
                <a:spcPts val="0"/>
              </a:spcBef>
              <a:spcAft>
                <a:spcPts val="0"/>
              </a:spcAft>
              <a:buSzPts val="4800"/>
              <a:buChar char="●"/>
              <a:defRPr sz="4800"/>
            </a:lvl7pPr>
            <a:lvl8pPr lvl="7" rtl="0">
              <a:lnSpc>
                <a:spcPct val="80000"/>
              </a:lnSpc>
              <a:spcBef>
                <a:spcPts val="0"/>
              </a:spcBef>
              <a:spcAft>
                <a:spcPts val="0"/>
              </a:spcAft>
              <a:buSzPts val="4800"/>
              <a:buChar char="○"/>
              <a:defRPr sz="4800"/>
            </a:lvl8pPr>
            <a:lvl9pPr lvl="8" rtl="0">
              <a:lnSpc>
                <a:spcPct val="80000"/>
              </a:lnSpc>
              <a:spcBef>
                <a:spcPts val="0"/>
              </a:spcBef>
              <a:spcAft>
                <a:spcPts val="0"/>
              </a:spcAft>
              <a:buSzPts val="4800"/>
              <a:buChar char="■"/>
              <a:defRPr sz="4800"/>
            </a:lvl9pPr>
          </a:lstStyle>
          <a:p/>
        </p:txBody>
      </p:sp>
      <p:sp>
        <p:nvSpPr>
          <p:cNvPr id="17" name="Google Shape;17;p4"/>
          <p:cNvSpPr txBox="1"/>
          <p:nvPr>
            <p:ph idx="1" type="subTitle"/>
          </p:nvPr>
        </p:nvSpPr>
        <p:spPr>
          <a:xfrm>
            <a:off x="235939" y="5975982"/>
            <a:ext cx="2714400" cy="697500"/>
          </a:xfrm>
          <a:prstGeom prst="rect">
            <a:avLst/>
          </a:prstGeom>
          <a:noFill/>
          <a:ln>
            <a:noFill/>
          </a:ln>
        </p:spPr>
        <p:txBody>
          <a:bodyPr anchorCtr="0" anchor="ctr" bIns="98275" lIns="98275" spcFirstLastPara="1" rIns="98275" wrap="square" tIns="98275">
            <a:noAutofit/>
          </a:bodyPr>
          <a:lstStyle>
            <a:lvl1pPr lvl="0" rtl="0">
              <a:lnSpc>
                <a:spcPct val="100000"/>
              </a:lnSpc>
              <a:spcBef>
                <a:spcPts val="0"/>
              </a:spcBef>
              <a:spcAft>
                <a:spcPts val="0"/>
              </a:spcAft>
              <a:buClr>
                <a:schemeClr val="accent1"/>
              </a:buClr>
              <a:buSzPts val="1500"/>
              <a:buNone/>
              <a:defRPr sz="1500">
                <a:solidFill>
                  <a:schemeClr val="accent1"/>
                </a:solidFill>
              </a:defRPr>
            </a:lvl1pPr>
            <a:lvl2pPr lvl="1" rtl="0" algn="ctr">
              <a:lnSpc>
                <a:spcPct val="100000"/>
              </a:lnSpc>
              <a:spcBef>
                <a:spcPts val="0"/>
              </a:spcBef>
              <a:spcAft>
                <a:spcPts val="0"/>
              </a:spcAft>
              <a:buSzPts val="3000"/>
              <a:buNone/>
              <a:defRPr sz="3000"/>
            </a:lvl2pPr>
            <a:lvl3pPr lvl="2" rtl="0" algn="ctr">
              <a:lnSpc>
                <a:spcPct val="100000"/>
              </a:lnSpc>
              <a:spcBef>
                <a:spcPts val="0"/>
              </a:spcBef>
              <a:spcAft>
                <a:spcPts val="0"/>
              </a:spcAft>
              <a:buSzPts val="3000"/>
              <a:buNone/>
              <a:defRPr sz="3000"/>
            </a:lvl3pPr>
            <a:lvl4pPr lvl="3" rtl="0" algn="ctr">
              <a:lnSpc>
                <a:spcPct val="100000"/>
              </a:lnSpc>
              <a:spcBef>
                <a:spcPts val="0"/>
              </a:spcBef>
              <a:spcAft>
                <a:spcPts val="0"/>
              </a:spcAft>
              <a:buSzPts val="3000"/>
              <a:buNone/>
              <a:defRPr sz="3000"/>
            </a:lvl4pPr>
            <a:lvl5pPr lvl="4" rtl="0" algn="ctr">
              <a:lnSpc>
                <a:spcPct val="100000"/>
              </a:lnSpc>
              <a:spcBef>
                <a:spcPts val="0"/>
              </a:spcBef>
              <a:spcAft>
                <a:spcPts val="0"/>
              </a:spcAft>
              <a:buSzPts val="3000"/>
              <a:buNone/>
              <a:defRPr sz="3000"/>
            </a:lvl5pPr>
            <a:lvl6pPr lvl="5" rtl="0" algn="ctr">
              <a:lnSpc>
                <a:spcPct val="100000"/>
              </a:lnSpc>
              <a:spcBef>
                <a:spcPts val="0"/>
              </a:spcBef>
              <a:spcAft>
                <a:spcPts val="0"/>
              </a:spcAft>
              <a:buSzPts val="3000"/>
              <a:buNone/>
              <a:defRPr sz="3000"/>
            </a:lvl6pPr>
            <a:lvl7pPr lvl="6" rtl="0" algn="ctr">
              <a:lnSpc>
                <a:spcPct val="100000"/>
              </a:lnSpc>
              <a:spcBef>
                <a:spcPts val="0"/>
              </a:spcBef>
              <a:spcAft>
                <a:spcPts val="0"/>
              </a:spcAft>
              <a:buSzPts val="3000"/>
              <a:buNone/>
              <a:defRPr sz="3000"/>
            </a:lvl7pPr>
            <a:lvl8pPr lvl="7" rtl="0" algn="ctr">
              <a:lnSpc>
                <a:spcPct val="100000"/>
              </a:lnSpc>
              <a:spcBef>
                <a:spcPts val="0"/>
              </a:spcBef>
              <a:spcAft>
                <a:spcPts val="0"/>
              </a:spcAft>
              <a:buSzPts val="3000"/>
              <a:buNone/>
              <a:defRPr sz="3000"/>
            </a:lvl8pPr>
            <a:lvl9pPr lvl="8" rtl="0" algn="ctr">
              <a:lnSpc>
                <a:spcPct val="100000"/>
              </a:lnSpc>
              <a:spcBef>
                <a:spcPts val="0"/>
              </a:spcBef>
              <a:spcAft>
                <a:spcPts val="0"/>
              </a:spcAft>
              <a:buSzPts val="3000"/>
              <a:buNone/>
              <a:defRPr sz="3000"/>
            </a:lvl9pPr>
          </a:lstStyle>
          <a:p/>
        </p:txBody>
      </p:sp>
      <p:pic>
        <p:nvPicPr>
          <p:cNvPr id="18" name="Google Shape;18;p4"/>
          <p:cNvPicPr preferRelativeResize="0"/>
          <p:nvPr/>
        </p:nvPicPr>
        <p:blipFill rotWithShape="1">
          <a:blip r:embed="rId3">
            <a:alphaModFix/>
          </a:blip>
          <a:srcRect b="-720" l="0" r="0" t="-720"/>
          <a:stretch/>
        </p:blipFill>
        <p:spPr>
          <a:xfrm>
            <a:off x="4387934" y="992542"/>
            <a:ext cx="3179807" cy="3632689"/>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3">
  <p:cSld name="TITLE_1_2_1">
    <p:bg>
      <p:bgPr>
        <a:blipFill>
          <a:blip r:embed="rId2">
            <a:alphaModFix/>
          </a:blip>
          <a:stretch>
            <a:fillRect/>
          </a:stretch>
        </a:blipFill>
      </p:bgPr>
    </p:bg>
    <p:spTree>
      <p:nvGrpSpPr>
        <p:cNvPr id="19" name="Shape 19"/>
        <p:cNvGrpSpPr/>
        <p:nvPr/>
      </p:nvGrpSpPr>
      <p:grpSpPr>
        <a:xfrm>
          <a:off x="0" y="0"/>
          <a:ext cx="0" cy="0"/>
          <a:chOff x="0" y="0"/>
          <a:chExt cx="0" cy="0"/>
        </a:xfrm>
      </p:grpSpPr>
      <p:sp>
        <p:nvSpPr>
          <p:cNvPr id="20" name="Google Shape;20;p5"/>
          <p:cNvSpPr txBox="1"/>
          <p:nvPr>
            <p:ph type="ctrTitle"/>
          </p:nvPr>
        </p:nvSpPr>
        <p:spPr>
          <a:xfrm>
            <a:off x="235939" y="3693556"/>
            <a:ext cx="3434400" cy="2210100"/>
          </a:xfrm>
          <a:prstGeom prst="rect">
            <a:avLst/>
          </a:prstGeom>
          <a:noFill/>
          <a:ln>
            <a:noFill/>
          </a:ln>
        </p:spPr>
        <p:txBody>
          <a:bodyPr anchorCtr="0" anchor="b" bIns="98275" lIns="98275" spcFirstLastPara="1" rIns="98275" wrap="square" tIns="98275">
            <a:noAutofit/>
          </a:bodyPr>
          <a:lstStyle>
            <a:lvl1pPr lvl="0" rtl="0">
              <a:lnSpc>
                <a:spcPct val="80000"/>
              </a:lnSpc>
              <a:spcBef>
                <a:spcPts val="0"/>
              </a:spcBef>
              <a:spcAft>
                <a:spcPts val="0"/>
              </a:spcAft>
              <a:buSzPts val="3900"/>
              <a:buChar char="●"/>
              <a:defRPr sz="3900"/>
            </a:lvl1pPr>
            <a:lvl2pPr lvl="1" rtl="0">
              <a:lnSpc>
                <a:spcPct val="80000"/>
              </a:lnSpc>
              <a:spcBef>
                <a:spcPts val="0"/>
              </a:spcBef>
              <a:spcAft>
                <a:spcPts val="0"/>
              </a:spcAft>
              <a:buSzPts val="4800"/>
              <a:buChar char="○"/>
              <a:defRPr sz="4800"/>
            </a:lvl2pPr>
            <a:lvl3pPr lvl="2" rtl="0">
              <a:lnSpc>
                <a:spcPct val="80000"/>
              </a:lnSpc>
              <a:spcBef>
                <a:spcPts val="0"/>
              </a:spcBef>
              <a:spcAft>
                <a:spcPts val="0"/>
              </a:spcAft>
              <a:buSzPts val="4800"/>
              <a:buChar char="■"/>
              <a:defRPr sz="4800"/>
            </a:lvl3pPr>
            <a:lvl4pPr lvl="3" rtl="0">
              <a:lnSpc>
                <a:spcPct val="80000"/>
              </a:lnSpc>
              <a:spcBef>
                <a:spcPts val="0"/>
              </a:spcBef>
              <a:spcAft>
                <a:spcPts val="0"/>
              </a:spcAft>
              <a:buSzPts val="4800"/>
              <a:buChar char="●"/>
              <a:defRPr sz="4800"/>
            </a:lvl4pPr>
            <a:lvl5pPr lvl="4" rtl="0">
              <a:lnSpc>
                <a:spcPct val="80000"/>
              </a:lnSpc>
              <a:spcBef>
                <a:spcPts val="0"/>
              </a:spcBef>
              <a:spcAft>
                <a:spcPts val="0"/>
              </a:spcAft>
              <a:buSzPts val="4800"/>
              <a:buChar char="○"/>
              <a:defRPr sz="4800"/>
            </a:lvl5pPr>
            <a:lvl6pPr lvl="5" rtl="0">
              <a:lnSpc>
                <a:spcPct val="80000"/>
              </a:lnSpc>
              <a:spcBef>
                <a:spcPts val="0"/>
              </a:spcBef>
              <a:spcAft>
                <a:spcPts val="0"/>
              </a:spcAft>
              <a:buSzPts val="4800"/>
              <a:buChar char="■"/>
              <a:defRPr sz="4800"/>
            </a:lvl6pPr>
            <a:lvl7pPr lvl="6" rtl="0">
              <a:lnSpc>
                <a:spcPct val="80000"/>
              </a:lnSpc>
              <a:spcBef>
                <a:spcPts val="0"/>
              </a:spcBef>
              <a:spcAft>
                <a:spcPts val="0"/>
              </a:spcAft>
              <a:buSzPts val="4800"/>
              <a:buChar char="●"/>
              <a:defRPr sz="4800"/>
            </a:lvl7pPr>
            <a:lvl8pPr lvl="7" rtl="0">
              <a:lnSpc>
                <a:spcPct val="80000"/>
              </a:lnSpc>
              <a:spcBef>
                <a:spcPts val="0"/>
              </a:spcBef>
              <a:spcAft>
                <a:spcPts val="0"/>
              </a:spcAft>
              <a:buSzPts val="4800"/>
              <a:buChar char="○"/>
              <a:defRPr sz="4800"/>
            </a:lvl8pPr>
            <a:lvl9pPr lvl="8" rtl="0">
              <a:lnSpc>
                <a:spcPct val="80000"/>
              </a:lnSpc>
              <a:spcBef>
                <a:spcPts val="0"/>
              </a:spcBef>
              <a:spcAft>
                <a:spcPts val="0"/>
              </a:spcAft>
              <a:buSzPts val="4800"/>
              <a:buChar char="■"/>
              <a:defRPr sz="4800"/>
            </a:lvl9pPr>
          </a:lstStyle>
          <a:p/>
        </p:txBody>
      </p:sp>
      <p:sp>
        <p:nvSpPr>
          <p:cNvPr id="21" name="Google Shape;21;p5"/>
          <p:cNvSpPr txBox="1"/>
          <p:nvPr>
            <p:ph idx="1" type="subTitle"/>
          </p:nvPr>
        </p:nvSpPr>
        <p:spPr>
          <a:xfrm>
            <a:off x="235939" y="5975982"/>
            <a:ext cx="2714400" cy="697500"/>
          </a:xfrm>
          <a:prstGeom prst="rect">
            <a:avLst/>
          </a:prstGeom>
          <a:noFill/>
          <a:ln>
            <a:noFill/>
          </a:ln>
        </p:spPr>
        <p:txBody>
          <a:bodyPr anchorCtr="0" anchor="ctr" bIns="98275" lIns="98275" spcFirstLastPara="1" rIns="98275" wrap="square" tIns="98275">
            <a:noAutofit/>
          </a:bodyPr>
          <a:lstStyle>
            <a:lvl1pPr lvl="0" rtl="0">
              <a:lnSpc>
                <a:spcPct val="100000"/>
              </a:lnSpc>
              <a:spcBef>
                <a:spcPts val="0"/>
              </a:spcBef>
              <a:spcAft>
                <a:spcPts val="0"/>
              </a:spcAft>
              <a:buClr>
                <a:schemeClr val="accent1"/>
              </a:buClr>
              <a:buSzPts val="1500"/>
              <a:buNone/>
              <a:defRPr sz="1500">
                <a:solidFill>
                  <a:schemeClr val="accent1"/>
                </a:solidFill>
              </a:defRPr>
            </a:lvl1pPr>
            <a:lvl2pPr lvl="1" rtl="0" algn="ctr">
              <a:lnSpc>
                <a:spcPct val="100000"/>
              </a:lnSpc>
              <a:spcBef>
                <a:spcPts val="0"/>
              </a:spcBef>
              <a:spcAft>
                <a:spcPts val="0"/>
              </a:spcAft>
              <a:buSzPts val="3000"/>
              <a:buNone/>
              <a:defRPr sz="3000"/>
            </a:lvl2pPr>
            <a:lvl3pPr lvl="2" rtl="0" algn="ctr">
              <a:lnSpc>
                <a:spcPct val="100000"/>
              </a:lnSpc>
              <a:spcBef>
                <a:spcPts val="0"/>
              </a:spcBef>
              <a:spcAft>
                <a:spcPts val="0"/>
              </a:spcAft>
              <a:buSzPts val="3000"/>
              <a:buNone/>
              <a:defRPr sz="3000"/>
            </a:lvl3pPr>
            <a:lvl4pPr lvl="3" rtl="0" algn="ctr">
              <a:lnSpc>
                <a:spcPct val="100000"/>
              </a:lnSpc>
              <a:spcBef>
                <a:spcPts val="0"/>
              </a:spcBef>
              <a:spcAft>
                <a:spcPts val="0"/>
              </a:spcAft>
              <a:buSzPts val="3000"/>
              <a:buNone/>
              <a:defRPr sz="3000"/>
            </a:lvl4pPr>
            <a:lvl5pPr lvl="4" rtl="0" algn="ctr">
              <a:lnSpc>
                <a:spcPct val="100000"/>
              </a:lnSpc>
              <a:spcBef>
                <a:spcPts val="0"/>
              </a:spcBef>
              <a:spcAft>
                <a:spcPts val="0"/>
              </a:spcAft>
              <a:buSzPts val="3000"/>
              <a:buNone/>
              <a:defRPr sz="3000"/>
            </a:lvl5pPr>
            <a:lvl6pPr lvl="5" rtl="0" algn="ctr">
              <a:lnSpc>
                <a:spcPct val="100000"/>
              </a:lnSpc>
              <a:spcBef>
                <a:spcPts val="0"/>
              </a:spcBef>
              <a:spcAft>
                <a:spcPts val="0"/>
              </a:spcAft>
              <a:buSzPts val="3000"/>
              <a:buNone/>
              <a:defRPr sz="3000"/>
            </a:lvl6pPr>
            <a:lvl7pPr lvl="6" rtl="0" algn="ctr">
              <a:lnSpc>
                <a:spcPct val="100000"/>
              </a:lnSpc>
              <a:spcBef>
                <a:spcPts val="0"/>
              </a:spcBef>
              <a:spcAft>
                <a:spcPts val="0"/>
              </a:spcAft>
              <a:buSzPts val="3000"/>
              <a:buNone/>
              <a:defRPr sz="3000"/>
            </a:lvl7pPr>
            <a:lvl8pPr lvl="7" rtl="0" algn="ctr">
              <a:lnSpc>
                <a:spcPct val="100000"/>
              </a:lnSpc>
              <a:spcBef>
                <a:spcPts val="0"/>
              </a:spcBef>
              <a:spcAft>
                <a:spcPts val="0"/>
              </a:spcAft>
              <a:buSzPts val="3000"/>
              <a:buNone/>
              <a:defRPr sz="3000"/>
            </a:lvl8pPr>
            <a:lvl9pPr lvl="8" rtl="0" algn="ctr">
              <a:lnSpc>
                <a:spcPct val="100000"/>
              </a:lnSpc>
              <a:spcBef>
                <a:spcPts val="0"/>
              </a:spcBef>
              <a:spcAft>
                <a:spcPts val="0"/>
              </a:spcAft>
              <a:buSzPts val="3000"/>
              <a:buNone/>
              <a:defRPr sz="3000"/>
            </a:lvl9pPr>
          </a:lstStyle>
          <a:p/>
        </p:txBody>
      </p:sp>
      <p:pic>
        <p:nvPicPr>
          <p:cNvPr id="22" name="Google Shape;22;p5"/>
          <p:cNvPicPr preferRelativeResize="0"/>
          <p:nvPr/>
        </p:nvPicPr>
        <p:blipFill rotWithShape="1">
          <a:blip r:embed="rId3">
            <a:alphaModFix/>
          </a:blip>
          <a:srcRect b="10" l="0" r="0" t="0"/>
          <a:stretch/>
        </p:blipFill>
        <p:spPr>
          <a:xfrm>
            <a:off x="4498774" y="1326649"/>
            <a:ext cx="3108387" cy="3332216"/>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4">
  <p:cSld name="TITLE_1_2_1_1">
    <p:bg>
      <p:bgPr>
        <a:blipFill>
          <a:blip r:embed="rId2">
            <a:alphaModFix/>
          </a:blip>
          <a:stretch>
            <a:fillRect/>
          </a:stretch>
        </a:blipFill>
      </p:bgPr>
    </p:bg>
    <p:spTree>
      <p:nvGrpSpPr>
        <p:cNvPr id="23" name="Shape 23"/>
        <p:cNvGrpSpPr/>
        <p:nvPr/>
      </p:nvGrpSpPr>
      <p:grpSpPr>
        <a:xfrm>
          <a:off x="0" y="0"/>
          <a:ext cx="0" cy="0"/>
          <a:chOff x="0" y="0"/>
          <a:chExt cx="0" cy="0"/>
        </a:xfrm>
      </p:grpSpPr>
      <p:sp>
        <p:nvSpPr>
          <p:cNvPr id="24" name="Google Shape;24;p6"/>
          <p:cNvSpPr txBox="1"/>
          <p:nvPr>
            <p:ph type="ctrTitle"/>
          </p:nvPr>
        </p:nvSpPr>
        <p:spPr>
          <a:xfrm>
            <a:off x="235939" y="3693556"/>
            <a:ext cx="3434400" cy="2210100"/>
          </a:xfrm>
          <a:prstGeom prst="rect">
            <a:avLst/>
          </a:prstGeom>
          <a:noFill/>
          <a:ln>
            <a:noFill/>
          </a:ln>
        </p:spPr>
        <p:txBody>
          <a:bodyPr anchorCtr="0" anchor="b" bIns="98275" lIns="98275" spcFirstLastPara="1" rIns="98275" wrap="square" tIns="98275">
            <a:noAutofit/>
          </a:bodyPr>
          <a:lstStyle>
            <a:lvl1pPr lvl="0" rtl="0">
              <a:lnSpc>
                <a:spcPct val="80000"/>
              </a:lnSpc>
              <a:spcBef>
                <a:spcPts val="0"/>
              </a:spcBef>
              <a:spcAft>
                <a:spcPts val="0"/>
              </a:spcAft>
              <a:buSzPts val="3900"/>
              <a:buChar char="●"/>
              <a:defRPr sz="3900"/>
            </a:lvl1pPr>
            <a:lvl2pPr lvl="1" rtl="0">
              <a:lnSpc>
                <a:spcPct val="80000"/>
              </a:lnSpc>
              <a:spcBef>
                <a:spcPts val="0"/>
              </a:spcBef>
              <a:spcAft>
                <a:spcPts val="0"/>
              </a:spcAft>
              <a:buSzPts val="4800"/>
              <a:buChar char="○"/>
              <a:defRPr sz="4800"/>
            </a:lvl2pPr>
            <a:lvl3pPr lvl="2" rtl="0">
              <a:lnSpc>
                <a:spcPct val="80000"/>
              </a:lnSpc>
              <a:spcBef>
                <a:spcPts val="0"/>
              </a:spcBef>
              <a:spcAft>
                <a:spcPts val="0"/>
              </a:spcAft>
              <a:buSzPts val="4800"/>
              <a:buChar char="■"/>
              <a:defRPr sz="4800"/>
            </a:lvl3pPr>
            <a:lvl4pPr lvl="3" rtl="0">
              <a:lnSpc>
                <a:spcPct val="80000"/>
              </a:lnSpc>
              <a:spcBef>
                <a:spcPts val="0"/>
              </a:spcBef>
              <a:spcAft>
                <a:spcPts val="0"/>
              </a:spcAft>
              <a:buSzPts val="4800"/>
              <a:buChar char="●"/>
              <a:defRPr sz="4800"/>
            </a:lvl4pPr>
            <a:lvl5pPr lvl="4" rtl="0">
              <a:lnSpc>
                <a:spcPct val="80000"/>
              </a:lnSpc>
              <a:spcBef>
                <a:spcPts val="0"/>
              </a:spcBef>
              <a:spcAft>
                <a:spcPts val="0"/>
              </a:spcAft>
              <a:buSzPts val="4800"/>
              <a:buChar char="○"/>
              <a:defRPr sz="4800"/>
            </a:lvl5pPr>
            <a:lvl6pPr lvl="5" rtl="0">
              <a:lnSpc>
                <a:spcPct val="80000"/>
              </a:lnSpc>
              <a:spcBef>
                <a:spcPts val="0"/>
              </a:spcBef>
              <a:spcAft>
                <a:spcPts val="0"/>
              </a:spcAft>
              <a:buSzPts val="4800"/>
              <a:buChar char="■"/>
              <a:defRPr sz="4800"/>
            </a:lvl6pPr>
            <a:lvl7pPr lvl="6" rtl="0">
              <a:lnSpc>
                <a:spcPct val="80000"/>
              </a:lnSpc>
              <a:spcBef>
                <a:spcPts val="0"/>
              </a:spcBef>
              <a:spcAft>
                <a:spcPts val="0"/>
              </a:spcAft>
              <a:buSzPts val="4800"/>
              <a:buChar char="●"/>
              <a:defRPr sz="4800"/>
            </a:lvl7pPr>
            <a:lvl8pPr lvl="7" rtl="0">
              <a:lnSpc>
                <a:spcPct val="80000"/>
              </a:lnSpc>
              <a:spcBef>
                <a:spcPts val="0"/>
              </a:spcBef>
              <a:spcAft>
                <a:spcPts val="0"/>
              </a:spcAft>
              <a:buSzPts val="4800"/>
              <a:buChar char="○"/>
              <a:defRPr sz="4800"/>
            </a:lvl8pPr>
            <a:lvl9pPr lvl="8" rtl="0">
              <a:lnSpc>
                <a:spcPct val="80000"/>
              </a:lnSpc>
              <a:spcBef>
                <a:spcPts val="0"/>
              </a:spcBef>
              <a:spcAft>
                <a:spcPts val="0"/>
              </a:spcAft>
              <a:buSzPts val="4800"/>
              <a:buChar char="■"/>
              <a:defRPr sz="4800"/>
            </a:lvl9pPr>
          </a:lstStyle>
          <a:p/>
        </p:txBody>
      </p:sp>
      <p:sp>
        <p:nvSpPr>
          <p:cNvPr id="25" name="Google Shape;25;p6"/>
          <p:cNvSpPr txBox="1"/>
          <p:nvPr>
            <p:ph idx="1" type="subTitle"/>
          </p:nvPr>
        </p:nvSpPr>
        <p:spPr>
          <a:xfrm>
            <a:off x="235939" y="5975982"/>
            <a:ext cx="2714400" cy="697500"/>
          </a:xfrm>
          <a:prstGeom prst="rect">
            <a:avLst/>
          </a:prstGeom>
          <a:noFill/>
          <a:ln>
            <a:noFill/>
          </a:ln>
        </p:spPr>
        <p:txBody>
          <a:bodyPr anchorCtr="0" anchor="ctr" bIns="98275" lIns="98275" spcFirstLastPara="1" rIns="98275" wrap="square" tIns="98275">
            <a:noAutofit/>
          </a:bodyPr>
          <a:lstStyle>
            <a:lvl1pPr lvl="0" rtl="0">
              <a:lnSpc>
                <a:spcPct val="100000"/>
              </a:lnSpc>
              <a:spcBef>
                <a:spcPts val="0"/>
              </a:spcBef>
              <a:spcAft>
                <a:spcPts val="0"/>
              </a:spcAft>
              <a:buClr>
                <a:schemeClr val="accent1"/>
              </a:buClr>
              <a:buSzPts val="1500"/>
              <a:buNone/>
              <a:defRPr sz="1500">
                <a:solidFill>
                  <a:schemeClr val="accent1"/>
                </a:solidFill>
              </a:defRPr>
            </a:lvl1pPr>
            <a:lvl2pPr lvl="1" rtl="0" algn="ctr">
              <a:lnSpc>
                <a:spcPct val="100000"/>
              </a:lnSpc>
              <a:spcBef>
                <a:spcPts val="0"/>
              </a:spcBef>
              <a:spcAft>
                <a:spcPts val="0"/>
              </a:spcAft>
              <a:buSzPts val="3000"/>
              <a:buNone/>
              <a:defRPr sz="3000"/>
            </a:lvl2pPr>
            <a:lvl3pPr lvl="2" rtl="0" algn="ctr">
              <a:lnSpc>
                <a:spcPct val="100000"/>
              </a:lnSpc>
              <a:spcBef>
                <a:spcPts val="0"/>
              </a:spcBef>
              <a:spcAft>
                <a:spcPts val="0"/>
              </a:spcAft>
              <a:buSzPts val="3000"/>
              <a:buNone/>
              <a:defRPr sz="3000"/>
            </a:lvl3pPr>
            <a:lvl4pPr lvl="3" rtl="0" algn="ctr">
              <a:lnSpc>
                <a:spcPct val="100000"/>
              </a:lnSpc>
              <a:spcBef>
                <a:spcPts val="0"/>
              </a:spcBef>
              <a:spcAft>
                <a:spcPts val="0"/>
              </a:spcAft>
              <a:buSzPts val="3000"/>
              <a:buNone/>
              <a:defRPr sz="3000"/>
            </a:lvl4pPr>
            <a:lvl5pPr lvl="4" rtl="0" algn="ctr">
              <a:lnSpc>
                <a:spcPct val="100000"/>
              </a:lnSpc>
              <a:spcBef>
                <a:spcPts val="0"/>
              </a:spcBef>
              <a:spcAft>
                <a:spcPts val="0"/>
              </a:spcAft>
              <a:buSzPts val="3000"/>
              <a:buNone/>
              <a:defRPr sz="3000"/>
            </a:lvl5pPr>
            <a:lvl6pPr lvl="5" rtl="0" algn="ctr">
              <a:lnSpc>
                <a:spcPct val="100000"/>
              </a:lnSpc>
              <a:spcBef>
                <a:spcPts val="0"/>
              </a:spcBef>
              <a:spcAft>
                <a:spcPts val="0"/>
              </a:spcAft>
              <a:buSzPts val="3000"/>
              <a:buNone/>
              <a:defRPr sz="3000"/>
            </a:lvl6pPr>
            <a:lvl7pPr lvl="6" rtl="0" algn="ctr">
              <a:lnSpc>
                <a:spcPct val="100000"/>
              </a:lnSpc>
              <a:spcBef>
                <a:spcPts val="0"/>
              </a:spcBef>
              <a:spcAft>
                <a:spcPts val="0"/>
              </a:spcAft>
              <a:buSzPts val="3000"/>
              <a:buNone/>
              <a:defRPr sz="3000"/>
            </a:lvl7pPr>
            <a:lvl8pPr lvl="7" rtl="0" algn="ctr">
              <a:lnSpc>
                <a:spcPct val="100000"/>
              </a:lnSpc>
              <a:spcBef>
                <a:spcPts val="0"/>
              </a:spcBef>
              <a:spcAft>
                <a:spcPts val="0"/>
              </a:spcAft>
              <a:buSzPts val="3000"/>
              <a:buNone/>
              <a:defRPr sz="3000"/>
            </a:lvl8pPr>
            <a:lvl9pPr lvl="8" rtl="0" algn="ctr">
              <a:lnSpc>
                <a:spcPct val="100000"/>
              </a:lnSpc>
              <a:spcBef>
                <a:spcPts val="0"/>
              </a:spcBef>
              <a:spcAft>
                <a:spcPts val="0"/>
              </a:spcAft>
              <a:buSzPts val="3000"/>
              <a:buNone/>
              <a:defRPr sz="3000"/>
            </a:lvl9pPr>
          </a:lstStyle>
          <a:p/>
        </p:txBody>
      </p:sp>
      <p:pic>
        <p:nvPicPr>
          <p:cNvPr id="26" name="Google Shape;26;p6"/>
          <p:cNvPicPr preferRelativeResize="0"/>
          <p:nvPr/>
        </p:nvPicPr>
        <p:blipFill rotWithShape="1">
          <a:blip r:embed="rId3">
            <a:alphaModFix/>
          </a:blip>
          <a:srcRect b="0" l="1038" r="1028" t="0"/>
          <a:stretch/>
        </p:blipFill>
        <p:spPr>
          <a:xfrm>
            <a:off x="3467532" y="1501036"/>
            <a:ext cx="4179256" cy="7478827"/>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5">
  <p:cSld name="TITLE_1_2_1_1_1">
    <p:bg>
      <p:bgPr>
        <a:blipFill>
          <a:blip r:embed="rId2">
            <a:alphaModFix/>
          </a:blip>
          <a:stretch>
            <a:fillRect/>
          </a:stretch>
        </a:blipFill>
      </p:bgPr>
    </p:bg>
    <p:spTree>
      <p:nvGrpSpPr>
        <p:cNvPr id="27" name="Shape 27"/>
        <p:cNvGrpSpPr/>
        <p:nvPr/>
      </p:nvGrpSpPr>
      <p:grpSpPr>
        <a:xfrm>
          <a:off x="0" y="0"/>
          <a:ext cx="0" cy="0"/>
          <a:chOff x="0" y="0"/>
          <a:chExt cx="0" cy="0"/>
        </a:xfrm>
      </p:grpSpPr>
      <p:sp>
        <p:nvSpPr>
          <p:cNvPr id="28" name="Google Shape;28;p7"/>
          <p:cNvSpPr txBox="1"/>
          <p:nvPr>
            <p:ph type="ctrTitle"/>
          </p:nvPr>
        </p:nvSpPr>
        <p:spPr>
          <a:xfrm>
            <a:off x="235939" y="3693556"/>
            <a:ext cx="3434400" cy="2210100"/>
          </a:xfrm>
          <a:prstGeom prst="rect">
            <a:avLst/>
          </a:prstGeom>
          <a:noFill/>
          <a:ln>
            <a:noFill/>
          </a:ln>
        </p:spPr>
        <p:txBody>
          <a:bodyPr anchorCtr="0" anchor="b" bIns="98275" lIns="98275" spcFirstLastPara="1" rIns="98275" wrap="square" tIns="98275">
            <a:noAutofit/>
          </a:bodyPr>
          <a:lstStyle>
            <a:lvl1pPr lvl="0" rtl="0">
              <a:lnSpc>
                <a:spcPct val="80000"/>
              </a:lnSpc>
              <a:spcBef>
                <a:spcPts val="0"/>
              </a:spcBef>
              <a:spcAft>
                <a:spcPts val="0"/>
              </a:spcAft>
              <a:buSzPts val="3900"/>
              <a:buChar char="●"/>
              <a:defRPr sz="3900"/>
            </a:lvl1pPr>
            <a:lvl2pPr lvl="1" rtl="0">
              <a:lnSpc>
                <a:spcPct val="80000"/>
              </a:lnSpc>
              <a:spcBef>
                <a:spcPts val="0"/>
              </a:spcBef>
              <a:spcAft>
                <a:spcPts val="0"/>
              </a:spcAft>
              <a:buSzPts val="4800"/>
              <a:buChar char="○"/>
              <a:defRPr sz="4800"/>
            </a:lvl2pPr>
            <a:lvl3pPr lvl="2" rtl="0">
              <a:lnSpc>
                <a:spcPct val="80000"/>
              </a:lnSpc>
              <a:spcBef>
                <a:spcPts val="0"/>
              </a:spcBef>
              <a:spcAft>
                <a:spcPts val="0"/>
              </a:spcAft>
              <a:buSzPts val="4800"/>
              <a:buChar char="■"/>
              <a:defRPr sz="4800"/>
            </a:lvl3pPr>
            <a:lvl4pPr lvl="3" rtl="0">
              <a:lnSpc>
                <a:spcPct val="80000"/>
              </a:lnSpc>
              <a:spcBef>
                <a:spcPts val="0"/>
              </a:spcBef>
              <a:spcAft>
                <a:spcPts val="0"/>
              </a:spcAft>
              <a:buSzPts val="4800"/>
              <a:buChar char="●"/>
              <a:defRPr sz="4800"/>
            </a:lvl4pPr>
            <a:lvl5pPr lvl="4" rtl="0">
              <a:lnSpc>
                <a:spcPct val="80000"/>
              </a:lnSpc>
              <a:spcBef>
                <a:spcPts val="0"/>
              </a:spcBef>
              <a:spcAft>
                <a:spcPts val="0"/>
              </a:spcAft>
              <a:buSzPts val="4800"/>
              <a:buChar char="○"/>
              <a:defRPr sz="4800"/>
            </a:lvl5pPr>
            <a:lvl6pPr lvl="5" rtl="0">
              <a:lnSpc>
                <a:spcPct val="80000"/>
              </a:lnSpc>
              <a:spcBef>
                <a:spcPts val="0"/>
              </a:spcBef>
              <a:spcAft>
                <a:spcPts val="0"/>
              </a:spcAft>
              <a:buSzPts val="4800"/>
              <a:buChar char="■"/>
              <a:defRPr sz="4800"/>
            </a:lvl6pPr>
            <a:lvl7pPr lvl="6" rtl="0">
              <a:lnSpc>
                <a:spcPct val="80000"/>
              </a:lnSpc>
              <a:spcBef>
                <a:spcPts val="0"/>
              </a:spcBef>
              <a:spcAft>
                <a:spcPts val="0"/>
              </a:spcAft>
              <a:buSzPts val="4800"/>
              <a:buChar char="●"/>
              <a:defRPr sz="4800"/>
            </a:lvl7pPr>
            <a:lvl8pPr lvl="7" rtl="0">
              <a:lnSpc>
                <a:spcPct val="80000"/>
              </a:lnSpc>
              <a:spcBef>
                <a:spcPts val="0"/>
              </a:spcBef>
              <a:spcAft>
                <a:spcPts val="0"/>
              </a:spcAft>
              <a:buSzPts val="4800"/>
              <a:buChar char="○"/>
              <a:defRPr sz="4800"/>
            </a:lvl8pPr>
            <a:lvl9pPr lvl="8" rtl="0">
              <a:lnSpc>
                <a:spcPct val="80000"/>
              </a:lnSpc>
              <a:spcBef>
                <a:spcPts val="0"/>
              </a:spcBef>
              <a:spcAft>
                <a:spcPts val="0"/>
              </a:spcAft>
              <a:buSzPts val="4800"/>
              <a:buChar char="■"/>
              <a:defRPr sz="4800"/>
            </a:lvl9pPr>
          </a:lstStyle>
          <a:p/>
        </p:txBody>
      </p:sp>
      <p:sp>
        <p:nvSpPr>
          <p:cNvPr id="29" name="Google Shape;29;p7"/>
          <p:cNvSpPr txBox="1"/>
          <p:nvPr>
            <p:ph idx="1" type="subTitle"/>
          </p:nvPr>
        </p:nvSpPr>
        <p:spPr>
          <a:xfrm>
            <a:off x="235939" y="5975982"/>
            <a:ext cx="2714400" cy="697500"/>
          </a:xfrm>
          <a:prstGeom prst="rect">
            <a:avLst/>
          </a:prstGeom>
          <a:noFill/>
          <a:ln>
            <a:noFill/>
          </a:ln>
        </p:spPr>
        <p:txBody>
          <a:bodyPr anchorCtr="0" anchor="ctr" bIns="98275" lIns="98275" spcFirstLastPara="1" rIns="98275" wrap="square" tIns="98275">
            <a:noAutofit/>
          </a:bodyPr>
          <a:lstStyle>
            <a:lvl1pPr lvl="0" rtl="0">
              <a:lnSpc>
                <a:spcPct val="100000"/>
              </a:lnSpc>
              <a:spcBef>
                <a:spcPts val="0"/>
              </a:spcBef>
              <a:spcAft>
                <a:spcPts val="0"/>
              </a:spcAft>
              <a:buClr>
                <a:schemeClr val="accent1"/>
              </a:buClr>
              <a:buSzPts val="1500"/>
              <a:buNone/>
              <a:defRPr sz="1500">
                <a:solidFill>
                  <a:schemeClr val="accent1"/>
                </a:solidFill>
              </a:defRPr>
            </a:lvl1pPr>
            <a:lvl2pPr lvl="1" rtl="0" algn="ctr">
              <a:lnSpc>
                <a:spcPct val="100000"/>
              </a:lnSpc>
              <a:spcBef>
                <a:spcPts val="0"/>
              </a:spcBef>
              <a:spcAft>
                <a:spcPts val="0"/>
              </a:spcAft>
              <a:buSzPts val="3000"/>
              <a:buNone/>
              <a:defRPr sz="3000"/>
            </a:lvl2pPr>
            <a:lvl3pPr lvl="2" rtl="0" algn="ctr">
              <a:lnSpc>
                <a:spcPct val="100000"/>
              </a:lnSpc>
              <a:spcBef>
                <a:spcPts val="0"/>
              </a:spcBef>
              <a:spcAft>
                <a:spcPts val="0"/>
              </a:spcAft>
              <a:buSzPts val="3000"/>
              <a:buNone/>
              <a:defRPr sz="3000"/>
            </a:lvl3pPr>
            <a:lvl4pPr lvl="3" rtl="0" algn="ctr">
              <a:lnSpc>
                <a:spcPct val="100000"/>
              </a:lnSpc>
              <a:spcBef>
                <a:spcPts val="0"/>
              </a:spcBef>
              <a:spcAft>
                <a:spcPts val="0"/>
              </a:spcAft>
              <a:buSzPts val="3000"/>
              <a:buNone/>
              <a:defRPr sz="3000"/>
            </a:lvl4pPr>
            <a:lvl5pPr lvl="4" rtl="0" algn="ctr">
              <a:lnSpc>
                <a:spcPct val="100000"/>
              </a:lnSpc>
              <a:spcBef>
                <a:spcPts val="0"/>
              </a:spcBef>
              <a:spcAft>
                <a:spcPts val="0"/>
              </a:spcAft>
              <a:buSzPts val="3000"/>
              <a:buNone/>
              <a:defRPr sz="3000"/>
            </a:lvl5pPr>
            <a:lvl6pPr lvl="5" rtl="0" algn="ctr">
              <a:lnSpc>
                <a:spcPct val="100000"/>
              </a:lnSpc>
              <a:spcBef>
                <a:spcPts val="0"/>
              </a:spcBef>
              <a:spcAft>
                <a:spcPts val="0"/>
              </a:spcAft>
              <a:buSzPts val="3000"/>
              <a:buNone/>
              <a:defRPr sz="3000"/>
            </a:lvl6pPr>
            <a:lvl7pPr lvl="6" rtl="0" algn="ctr">
              <a:lnSpc>
                <a:spcPct val="100000"/>
              </a:lnSpc>
              <a:spcBef>
                <a:spcPts val="0"/>
              </a:spcBef>
              <a:spcAft>
                <a:spcPts val="0"/>
              </a:spcAft>
              <a:buSzPts val="3000"/>
              <a:buNone/>
              <a:defRPr sz="3000"/>
            </a:lvl7pPr>
            <a:lvl8pPr lvl="7" rtl="0" algn="ctr">
              <a:lnSpc>
                <a:spcPct val="100000"/>
              </a:lnSpc>
              <a:spcBef>
                <a:spcPts val="0"/>
              </a:spcBef>
              <a:spcAft>
                <a:spcPts val="0"/>
              </a:spcAft>
              <a:buSzPts val="3000"/>
              <a:buNone/>
              <a:defRPr sz="3000"/>
            </a:lvl8pPr>
            <a:lvl9pPr lvl="8" rtl="0" algn="ctr">
              <a:lnSpc>
                <a:spcPct val="100000"/>
              </a:lnSpc>
              <a:spcBef>
                <a:spcPts val="0"/>
              </a:spcBef>
              <a:spcAft>
                <a:spcPts val="0"/>
              </a:spcAft>
              <a:buSzPts val="3000"/>
              <a:buNone/>
              <a:defRPr sz="3000"/>
            </a:lvl9pPr>
          </a:lstStyle>
          <a:p/>
        </p:txBody>
      </p:sp>
      <p:pic>
        <p:nvPicPr>
          <p:cNvPr id="30" name="Google Shape;30;p7"/>
          <p:cNvPicPr preferRelativeResize="0"/>
          <p:nvPr/>
        </p:nvPicPr>
        <p:blipFill rotWithShape="1">
          <a:blip r:embed="rId3">
            <a:alphaModFix/>
          </a:blip>
          <a:srcRect b="-10" l="0" r="0" t="0"/>
          <a:stretch/>
        </p:blipFill>
        <p:spPr>
          <a:xfrm>
            <a:off x="3796886" y="1729933"/>
            <a:ext cx="3821026" cy="3051758"/>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6">
  <p:cSld name="TITLE_1_2_1_1_1_1">
    <p:bg>
      <p:bgPr>
        <a:blipFill>
          <a:blip r:embed="rId2">
            <a:alphaModFix/>
          </a:blip>
          <a:stretch>
            <a:fillRect/>
          </a:stretch>
        </a:blipFill>
      </p:bgPr>
    </p:bg>
    <p:spTree>
      <p:nvGrpSpPr>
        <p:cNvPr id="31" name="Shape 31"/>
        <p:cNvGrpSpPr/>
        <p:nvPr/>
      </p:nvGrpSpPr>
      <p:grpSpPr>
        <a:xfrm>
          <a:off x="0" y="0"/>
          <a:ext cx="0" cy="0"/>
          <a:chOff x="0" y="0"/>
          <a:chExt cx="0" cy="0"/>
        </a:xfrm>
      </p:grpSpPr>
      <p:sp>
        <p:nvSpPr>
          <p:cNvPr id="32" name="Google Shape;32;p8"/>
          <p:cNvSpPr txBox="1"/>
          <p:nvPr>
            <p:ph type="ctrTitle"/>
          </p:nvPr>
        </p:nvSpPr>
        <p:spPr>
          <a:xfrm>
            <a:off x="235939" y="3693556"/>
            <a:ext cx="3434400" cy="2210100"/>
          </a:xfrm>
          <a:prstGeom prst="rect">
            <a:avLst/>
          </a:prstGeom>
          <a:noFill/>
          <a:ln>
            <a:noFill/>
          </a:ln>
        </p:spPr>
        <p:txBody>
          <a:bodyPr anchorCtr="0" anchor="b" bIns="98275" lIns="98275" spcFirstLastPara="1" rIns="98275" wrap="square" tIns="98275">
            <a:noAutofit/>
          </a:bodyPr>
          <a:lstStyle>
            <a:lvl1pPr lvl="0" rtl="0">
              <a:lnSpc>
                <a:spcPct val="80000"/>
              </a:lnSpc>
              <a:spcBef>
                <a:spcPts val="0"/>
              </a:spcBef>
              <a:spcAft>
                <a:spcPts val="0"/>
              </a:spcAft>
              <a:buSzPts val="3900"/>
              <a:buChar char="●"/>
              <a:defRPr sz="3900"/>
            </a:lvl1pPr>
            <a:lvl2pPr lvl="1" rtl="0">
              <a:lnSpc>
                <a:spcPct val="80000"/>
              </a:lnSpc>
              <a:spcBef>
                <a:spcPts val="0"/>
              </a:spcBef>
              <a:spcAft>
                <a:spcPts val="0"/>
              </a:spcAft>
              <a:buSzPts val="4800"/>
              <a:buChar char="○"/>
              <a:defRPr sz="4800"/>
            </a:lvl2pPr>
            <a:lvl3pPr lvl="2" rtl="0">
              <a:lnSpc>
                <a:spcPct val="80000"/>
              </a:lnSpc>
              <a:spcBef>
                <a:spcPts val="0"/>
              </a:spcBef>
              <a:spcAft>
                <a:spcPts val="0"/>
              </a:spcAft>
              <a:buSzPts val="4800"/>
              <a:buChar char="■"/>
              <a:defRPr sz="4800"/>
            </a:lvl3pPr>
            <a:lvl4pPr lvl="3" rtl="0">
              <a:lnSpc>
                <a:spcPct val="80000"/>
              </a:lnSpc>
              <a:spcBef>
                <a:spcPts val="0"/>
              </a:spcBef>
              <a:spcAft>
                <a:spcPts val="0"/>
              </a:spcAft>
              <a:buSzPts val="4800"/>
              <a:buChar char="●"/>
              <a:defRPr sz="4800"/>
            </a:lvl4pPr>
            <a:lvl5pPr lvl="4" rtl="0">
              <a:lnSpc>
                <a:spcPct val="80000"/>
              </a:lnSpc>
              <a:spcBef>
                <a:spcPts val="0"/>
              </a:spcBef>
              <a:spcAft>
                <a:spcPts val="0"/>
              </a:spcAft>
              <a:buSzPts val="4800"/>
              <a:buChar char="○"/>
              <a:defRPr sz="4800"/>
            </a:lvl5pPr>
            <a:lvl6pPr lvl="5" rtl="0">
              <a:lnSpc>
                <a:spcPct val="80000"/>
              </a:lnSpc>
              <a:spcBef>
                <a:spcPts val="0"/>
              </a:spcBef>
              <a:spcAft>
                <a:spcPts val="0"/>
              </a:spcAft>
              <a:buSzPts val="4800"/>
              <a:buChar char="■"/>
              <a:defRPr sz="4800"/>
            </a:lvl6pPr>
            <a:lvl7pPr lvl="6" rtl="0">
              <a:lnSpc>
                <a:spcPct val="80000"/>
              </a:lnSpc>
              <a:spcBef>
                <a:spcPts val="0"/>
              </a:spcBef>
              <a:spcAft>
                <a:spcPts val="0"/>
              </a:spcAft>
              <a:buSzPts val="4800"/>
              <a:buChar char="●"/>
              <a:defRPr sz="4800"/>
            </a:lvl7pPr>
            <a:lvl8pPr lvl="7" rtl="0">
              <a:lnSpc>
                <a:spcPct val="80000"/>
              </a:lnSpc>
              <a:spcBef>
                <a:spcPts val="0"/>
              </a:spcBef>
              <a:spcAft>
                <a:spcPts val="0"/>
              </a:spcAft>
              <a:buSzPts val="4800"/>
              <a:buChar char="○"/>
              <a:defRPr sz="4800"/>
            </a:lvl8pPr>
            <a:lvl9pPr lvl="8" rtl="0">
              <a:lnSpc>
                <a:spcPct val="80000"/>
              </a:lnSpc>
              <a:spcBef>
                <a:spcPts val="0"/>
              </a:spcBef>
              <a:spcAft>
                <a:spcPts val="0"/>
              </a:spcAft>
              <a:buSzPts val="4800"/>
              <a:buChar char="■"/>
              <a:defRPr sz="4800"/>
            </a:lvl9pPr>
          </a:lstStyle>
          <a:p/>
        </p:txBody>
      </p:sp>
      <p:sp>
        <p:nvSpPr>
          <p:cNvPr id="33" name="Google Shape;33;p8"/>
          <p:cNvSpPr txBox="1"/>
          <p:nvPr>
            <p:ph idx="1" type="subTitle"/>
          </p:nvPr>
        </p:nvSpPr>
        <p:spPr>
          <a:xfrm>
            <a:off x="235939" y="5975982"/>
            <a:ext cx="2714400" cy="697500"/>
          </a:xfrm>
          <a:prstGeom prst="rect">
            <a:avLst/>
          </a:prstGeom>
          <a:noFill/>
          <a:ln>
            <a:noFill/>
          </a:ln>
        </p:spPr>
        <p:txBody>
          <a:bodyPr anchorCtr="0" anchor="ctr" bIns="98275" lIns="98275" spcFirstLastPara="1" rIns="98275" wrap="square" tIns="98275">
            <a:noAutofit/>
          </a:bodyPr>
          <a:lstStyle>
            <a:lvl1pPr lvl="0" rtl="0">
              <a:lnSpc>
                <a:spcPct val="100000"/>
              </a:lnSpc>
              <a:spcBef>
                <a:spcPts val="0"/>
              </a:spcBef>
              <a:spcAft>
                <a:spcPts val="0"/>
              </a:spcAft>
              <a:buClr>
                <a:schemeClr val="accent1"/>
              </a:buClr>
              <a:buSzPts val="1500"/>
              <a:buNone/>
              <a:defRPr sz="1500">
                <a:solidFill>
                  <a:schemeClr val="accent1"/>
                </a:solidFill>
              </a:defRPr>
            </a:lvl1pPr>
            <a:lvl2pPr lvl="1" rtl="0" algn="ctr">
              <a:lnSpc>
                <a:spcPct val="100000"/>
              </a:lnSpc>
              <a:spcBef>
                <a:spcPts val="0"/>
              </a:spcBef>
              <a:spcAft>
                <a:spcPts val="0"/>
              </a:spcAft>
              <a:buSzPts val="3000"/>
              <a:buNone/>
              <a:defRPr sz="3000"/>
            </a:lvl2pPr>
            <a:lvl3pPr lvl="2" rtl="0" algn="ctr">
              <a:lnSpc>
                <a:spcPct val="100000"/>
              </a:lnSpc>
              <a:spcBef>
                <a:spcPts val="0"/>
              </a:spcBef>
              <a:spcAft>
                <a:spcPts val="0"/>
              </a:spcAft>
              <a:buSzPts val="3000"/>
              <a:buNone/>
              <a:defRPr sz="3000"/>
            </a:lvl3pPr>
            <a:lvl4pPr lvl="3" rtl="0" algn="ctr">
              <a:lnSpc>
                <a:spcPct val="100000"/>
              </a:lnSpc>
              <a:spcBef>
                <a:spcPts val="0"/>
              </a:spcBef>
              <a:spcAft>
                <a:spcPts val="0"/>
              </a:spcAft>
              <a:buSzPts val="3000"/>
              <a:buNone/>
              <a:defRPr sz="3000"/>
            </a:lvl4pPr>
            <a:lvl5pPr lvl="4" rtl="0" algn="ctr">
              <a:lnSpc>
                <a:spcPct val="100000"/>
              </a:lnSpc>
              <a:spcBef>
                <a:spcPts val="0"/>
              </a:spcBef>
              <a:spcAft>
                <a:spcPts val="0"/>
              </a:spcAft>
              <a:buSzPts val="3000"/>
              <a:buNone/>
              <a:defRPr sz="3000"/>
            </a:lvl5pPr>
            <a:lvl6pPr lvl="5" rtl="0" algn="ctr">
              <a:lnSpc>
                <a:spcPct val="100000"/>
              </a:lnSpc>
              <a:spcBef>
                <a:spcPts val="0"/>
              </a:spcBef>
              <a:spcAft>
                <a:spcPts val="0"/>
              </a:spcAft>
              <a:buSzPts val="3000"/>
              <a:buNone/>
              <a:defRPr sz="3000"/>
            </a:lvl6pPr>
            <a:lvl7pPr lvl="6" rtl="0" algn="ctr">
              <a:lnSpc>
                <a:spcPct val="100000"/>
              </a:lnSpc>
              <a:spcBef>
                <a:spcPts val="0"/>
              </a:spcBef>
              <a:spcAft>
                <a:spcPts val="0"/>
              </a:spcAft>
              <a:buSzPts val="3000"/>
              <a:buNone/>
              <a:defRPr sz="3000"/>
            </a:lvl7pPr>
            <a:lvl8pPr lvl="7" rtl="0" algn="ctr">
              <a:lnSpc>
                <a:spcPct val="100000"/>
              </a:lnSpc>
              <a:spcBef>
                <a:spcPts val="0"/>
              </a:spcBef>
              <a:spcAft>
                <a:spcPts val="0"/>
              </a:spcAft>
              <a:buSzPts val="3000"/>
              <a:buNone/>
              <a:defRPr sz="3000"/>
            </a:lvl8pPr>
            <a:lvl9pPr lvl="8" rtl="0" algn="ctr">
              <a:lnSpc>
                <a:spcPct val="100000"/>
              </a:lnSpc>
              <a:spcBef>
                <a:spcPts val="0"/>
              </a:spcBef>
              <a:spcAft>
                <a:spcPts val="0"/>
              </a:spcAft>
              <a:buSzPts val="3000"/>
              <a:buNone/>
              <a:defRPr sz="3000"/>
            </a:lvl9pPr>
          </a:lstStyle>
          <a:p/>
        </p:txBody>
      </p:sp>
      <p:pic>
        <p:nvPicPr>
          <p:cNvPr id="34" name="Google Shape;34;p8"/>
          <p:cNvPicPr preferRelativeResize="0"/>
          <p:nvPr/>
        </p:nvPicPr>
        <p:blipFill rotWithShape="1">
          <a:blip r:embed="rId3">
            <a:alphaModFix/>
          </a:blip>
          <a:srcRect b="0" l="0" r="0" t="0"/>
          <a:stretch/>
        </p:blipFill>
        <p:spPr>
          <a:xfrm>
            <a:off x="4606384" y="1296827"/>
            <a:ext cx="2913184" cy="3244621"/>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7">
  <p:cSld name="TITLE_1_1">
    <p:bg>
      <p:bgPr>
        <a:blipFill>
          <a:blip r:embed="rId2">
            <a:alphaModFix/>
          </a:blip>
          <a:stretch>
            <a:fillRect/>
          </a:stretch>
        </a:blipFill>
      </p:bgPr>
    </p:bg>
    <p:spTree>
      <p:nvGrpSpPr>
        <p:cNvPr id="35" name="Shape 35"/>
        <p:cNvGrpSpPr/>
        <p:nvPr/>
      </p:nvGrpSpPr>
      <p:grpSpPr>
        <a:xfrm>
          <a:off x="0" y="0"/>
          <a:ext cx="0" cy="0"/>
          <a:chOff x="0" y="0"/>
          <a:chExt cx="0" cy="0"/>
        </a:xfrm>
      </p:grpSpPr>
      <p:sp>
        <p:nvSpPr>
          <p:cNvPr id="36" name="Google Shape;36;p9"/>
          <p:cNvSpPr txBox="1"/>
          <p:nvPr>
            <p:ph type="ctrTitle"/>
          </p:nvPr>
        </p:nvSpPr>
        <p:spPr>
          <a:xfrm>
            <a:off x="235939" y="3693556"/>
            <a:ext cx="3434400" cy="2210100"/>
          </a:xfrm>
          <a:prstGeom prst="rect">
            <a:avLst/>
          </a:prstGeom>
          <a:noFill/>
          <a:ln>
            <a:noFill/>
          </a:ln>
        </p:spPr>
        <p:txBody>
          <a:bodyPr anchorCtr="0" anchor="b" bIns="98275" lIns="98275" spcFirstLastPara="1" rIns="98275" wrap="square" tIns="98275">
            <a:noAutofit/>
          </a:bodyPr>
          <a:lstStyle>
            <a:lvl1pPr lvl="0" rtl="0">
              <a:lnSpc>
                <a:spcPct val="80000"/>
              </a:lnSpc>
              <a:spcBef>
                <a:spcPts val="0"/>
              </a:spcBef>
              <a:spcAft>
                <a:spcPts val="0"/>
              </a:spcAft>
              <a:buSzPts val="3900"/>
              <a:buChar char="●"/>
              <a:defRPr sz="3900"/>
            </a:lvl1pPr>
            <a:lvl2pPr lvl="1" rtl="0">
              <a:lnSpc>
                <a:spcPct val="80000"/>
              </a:lnSpc>
              <a:spcBef>
                <a:spcPts val="0"/>
              </a:spcBef>
              <a:spcAft>
                <a:spcPts val="0"/>
              </a:spcAft>
              <a:buSzPts val="4800"/>
              <a:buChar char="○"/>
              <a:defRPr sz="4800"/>
            </a:lvl2pPr>
            <a:lvl3pPr lvl="2" rtl="0">
              <a:lnSpc>
                <a:spcPct val="80000"/>
              </a:lnSpc>
              <a:spcBef>
                <a:spcPts val="0"/>
              </a:spcBef>
              <a:spcAft>
                <a:spcPts val="0"/>
              </a:spcAft>
              <a:buSzPts val="4800"/>
              <a:buChar char="■"/>
              <a:defRPr sz="4800"/>
            </a:lvl3pPr>
            <a:lvl4pPr lvl="3" rtl="0">
              <a:lnSpc>
                <a:spcPct val="80000"/>
              </a:lnSpc>
              <a:spcBef>
                <a:spcPts val="0"/>
              </a:spcBef>
              <a:spcAft>
                <a:spcPts val="0"/>
              </a:spcAft>
              <a:buSzPts val="4800"/>
              <a:buChar char="●"/>
              <a:defRPr sz="4800"/>
            </a:lvl4pPr>
            <a:lvl5pPr lvl="4" rtl="0">
              <a:lnSpc>
                <a:spcPct val="80000"/>
              </a:lnSpc>
              <a:spcBef>
                <a:spcPts val="0"/>
              </a:spcBef>
              <a:spcAft>
                <a:spcPts val="0"/>
              </a:spcAft>
              <a:buSzPts val="4800"/>
              <a:buChar char="○"/>
              <a:defRPr sz="4800"/>
            </a:lvl5pPr>
            <a:lvl6pPr lvl="5" rtl="0">
              <a:lnSpc>
                <a:spcPct val="80000"/>
              </a:lnSpc>
              <a:spcBef>
                <a:spcPts val="0"/>
              </a:spcBef>
              <a:spcAft>
                <a:spcPts val="0"/>
              </a:spcAft>
              <a:buSzPts val="4800"/>
              <a:buChar char="■"/>
              <a:defRPr sz="4800"/>
            </a:lvl6pPr>
            <a:lvl7pPr lvl="6" rtl="0">
              <a:lnSpc>
                <a:spcPct val="80000"/>
              </a:lnSpc>
              <a:spcBef>
                <a:spcPts val="0"/>
              </a:spcBef>
              <a:spcAft>
                <a:spcPts val="0"/>
              </a:spcAft>
              <a:buSzPts val="4800"/>
              <a:buChar char="●"/>
              <a:defRPr sz="4800"/>
            </a:lvl7pPr>
            <a:lvl8pPr lvl="7" rtl="0">
              <a:lnSpc>
                <a:spcPct val="80000"/>
              </a:lnSpc>
              <a:spcBef>
                <a:spcPts val="0"/>
              </a:spcBef>
              <a:spcAft>
                <a:spcPts val="0"/>
              </a:spcAft>
              <a:buSzPts val="4800"/>
              <a:buChar char="○"/>
              <a:defRPr sz="4800"/>
            </a:lvl8pPr>
            <a:lvl9pPr lvl="8" rtl="0">
              <a:lnSpc>
                <a:spcPct val="80000"/>
              </a:lnSpc>
              <a:spcBef>
                <a:spcPts val="0"/>
              </a:spcBef>
              <a:spcAft>
                <a:spcPts val="0"/>
              </a:spcAft>
              <a:buSzPts val="4800"/>
              <a:buChar char="■"/>
              <a:defRPr sz="4800"/>
            </a:lvl9pPr>
          </a:lstStyle>
          <a:p/>
        </p:txBody>
      </p:sp>
      <p:sp>
        <p:nvSpPr>
          <p:cNvPr id="37" name="Google Shape;37;p9"/>
          <p:cNvSpPr txBox="1"/>
          <p:nvPr>
            <p:ph idx="1" type="subTitle"/>
          </p:nvPr>
        </p:nvSpPr>
        <p:spPr>
          <a:xfrm>
            <a:off x="235939" y="5975982"/>
            <a:ext cx="3285900" cy="697500"/>
          </a:xfrm>
          <a:prstGeom prst="rect">
            <a:avLst/>
          </a:prstGeom>
          <a:noFill/>
          <a:ln>
            <a:noFill/>
          </a:ln>
        </p:spPr>
        <p:txBody>
          <a:bodyPr anchorCtr="0" anchor="ctr" bIns="98275" lIns="98275" spcFirstLastPara="1" rIns="98275" wrap="square" tIns="98275">
            <a:noAutofit/>
          </a:bodyPr>
          <a:lstStyle>
            <a:lvl1pPr lvl="0" rtl="0">
              <a:lnSpc>
                <a:spcPct val="100000"/>
              </a:lnSpc>
              <a:spcBef>
                <a:spcPts val="0"/>
              </a:spcBef>
              <a:spcAft>
                <a:spcPts val="0"/>
              </a:spcAft>
              <a:buClr>
                <a:schemeClr val="accent1"/>
              </a:buClr>
              <a:buSzPts val="1700"/>
              <a:buNone/>
              <a:defRPr sz="1700">
                <a:solidFill>
                  <a:schemeClr val="accent1"/>
                </a:solidFill>
              </a:defRPr>
            </a:lvl1pPr>
            <a:lvl2pPr lvl="1" rtl="0" algn="ctr">
              <a:lnSpc>
                <a:spcPct val="100000"/>
              </a:lnSpc>
              <a:spcBef>
                <a:spcPts val="0"/>
              </a:spcBef>
              <a:spcAft>
                <a:spcPts val="0"/>
              </a:spcAft>
              <a:buSzPts val="1700"/>
              <a:buNone/>
              <a:defRPr sz="1700"/>
            </a:lvl2pPr>
            <a:lvl3pPr lvl="2" rtl="0" algn="ctr">
              <a:lnSpc>
                <a:spcPct val="100000"/>
              </a:lnSpc>
              <a:spcBef>
                <a:spcPts val="0"/>
              </a:spcBef>
              <a:spcAft>
                <a:spcPts val="0"/>
              </a:spcAft>
              <a:buSzPts val="1700"/>
              <a:buNone/>
              <a:defRPr sz="1700"/>
            </a:lvl3pPr>
            <a:lvl4pPr lvl="3" rtl="0" algn="ctr">
              <a:lnSpc>
                <a:spcPct val="100000"/>
              </a:lnSpc>
              <a:spcBef>
                <a:spcPts val="0"/>
              </a:spcBef>
              <a:spcAft>
                <a:spcPts val="0"/>
              </a:spcAft>
              <a:buSzPts val="1700"/>
              <a:buNone/>
              <a:defRPr sz="1700"/>
            </a:lvl4pPr>
            <a:lvl5pPr lvl="4" rtl="0" algn="ctr">
              <a:lnSpc>
                <a:spcPct val="100000"/>
              </a:lnSpc>
              <a:spcBef>
                <a:spcPts val="0"/>
              </a:spcBef>
              <a:spcAft>
                <a:spcPts val="0"/>
              </a:spcAft>
              <a:buSzPts val="1700"/>
              <a:buNone/>
              <a:defRPr sz="1700"/>
            </a:lvl5pPr>
            <a:lvl6pPr lvl="5" rtl="0" algn="ctr">
              <a:lnSpc>
                <a:spcPct val="100000"/>
              </a:lnSpc>
              <a:spcBef>
                <a:spcPts val="0"/>
              </a:spcBef>
              <a:spcAft>
                <a:spcPts val="0"/>
              </a:spcAft>
              <a:buSzPts val="1700"/>
              <a:buNone/>
              <a:defRPr sz="1700"/>
            </a:lvl6pPr>
            <a:lvl7pPr lvl="6" rtl="0" algn="ctr">
              <a:lnSpc>
                <a:spcPct val="100000"/>
              </a:lnSpc>
              <a:spcBef>
                <a:spcPts val="0"/>
              </a:spcBef>
              <a:spcAft>
                <a:spcPts val="0"/>
              </a:spcAft>
              <a:buSzPts val="1700"/>
              <a:buNone/>
              <a:defRPr sz="1700"/>
            </a:lvl7pPr>
            <a:lvl8pPr lvl="7" rtl="0" algn="ctr">
              <a:lnSpc>
                <a:spcPct val="100000"/>
              </a:lnSpc>
              <a:spcBef>
                <a:spcPts val="0"/>
              </a:spcBef>
              <a:spcAft>
                <a:spcPts val="0"/>
              </a:spcAft>
              <a:buSzPts val="1700"/>
              <a:buNone/>
              <a:defRPr sz="1700"/>
            </a:lvl8pPr>
            <a:lvl9pPr lvl="8" rtl="0" algn="ctr">
              <a:lnSpc>
                <a:spcPct val="100000"/>
              </a:lnSpc>
              <a:spcBef>
                <a:spcPts val="0"/>
              </a:spcBef>
              <a:spcAft>
                <a:spcPts val="0"/>
              </a:spcAft>
              <a:buSzPts val="1700"/>
              <a:buNone/>
              <a:defRPr sz="1700"/>
            </a:lvl9pPr>
          </a:lstStyle>
          <a:p/>
        </p:txBody>
      </p:sp>
      <p:pic>
        <p:nvPicPr>
          <p:cNvPr id="38" name="Google Shape;38;p9"/>
          <p:cNvPicPr preferRelativeResize="0"/>
          <p:nvPr/>
        </p:nvPicPr>
        <p:blipFill>
          <a:blip r:embed="rId3">
            <a:alphaModFix/>
          </a:blip>
          <a:stretch>
            <a:fillRect/>
          </a:stretch>
        </p:blipFill>
        <p:spPr>
          <a:xfrm>
            <a:off x="4679749" y="1521903"/>
            <a:ext cx="1245963" cy="1122793"/>
          </a:xfrm>
          <a:prstGeom prst="rect">
            <a:avLst/>
          </a:prstGeom>
          <a:noFill/>
          <a:ln>
            <a:noFill/>
          </a:ln>
        </p:spPr>
      </p:pic>
      <p:pic>
        <p:nvPicPr>
          <p:cNvPr id="39" name="Google Shape;39;p9"/>
          <p:cNvPicPr preferRelativeResize="0"/>
          <p:nvPr/>
        </p:nvPicPr>
        <p:blipFill>
          <a:blip r:embed="rId4">
            <a:alphaModFix/>
          </a:blip>
          <a:stretch>
            <a:fillRect/>
          </a:stretch>
        </p:blipFill>
        <p:spPr>
          <a:xfrm>
            <a:off x="4679730" y="5874681"/>
            <a:ext cx="947655" cy="1052662"/>
          </a:xfrm>
          <a:prstGeom prst="rect">
            <a:avLst/>
          </a:prstGeom>
          <a:noFill/>
          <a:ln>
            <a:noFill/>
          </a:ln>
        </p:spPr>
      </p:pic>
      <p:pic>
        <p:nvPicPr>
          <p:cNvPr id="40" name="Google Shape;40;p9"/>
          <p:cNvPicPr preferRelativeResize="0"/>
          <p:nvPr/>
        </p:nvPicPr>
        <p:blipFill>
          <a:blip r:embed="rId5">
            <a:alphaModFix/>
          </a:blip>
          <a:stretch>
            <a:fillRect/>
          </a:stretch>
        </p:blipFill>
        <p:spPr>
          <a:xfrm>
            <a:off x="6135236" y="3705561"/>
            <a:ext cx="997531" cy="1110414"/>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 - plain slide - just footer 1">
  <p:cSld name="1_plain slide - just footer_1">
    <p:spTree>
      <p:nvGrpSpPr>
        <p:cNvPr id="41" name="Shape 41"/>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11" Type="http://schemas.openxmlformats.org/officeDocument/2006/relationships/slideLayout" Target="../slideLayouts/slideLayout11.xml"/><Relationship Id="rId22" Type="http://schemas.openxmlformats.org/officeDocument/2006/relationships/slideLayout" Target="../slideLayouts/slideLayout22.xml"/><Relationship Id="rId10" Type="http://schemas.openxmlformats.org/officeDocument/2006/relationships/slideLayout" Target="../slideLayouts/slideLayout10.xml"/><Relationship Id="rId21" Type="http://schemas.openxmlformats.org/officeDocument/2006/relationships/slideLayout" Target="../slideLayouts/slideLayout21.xml"/><Relationship Id="rId13" Type="http://schemas.openxmlformats.org/officeDocument/2006/relationships/slideLayout" Target="../slideLayouts/slideLayout13.xml"/><Relationship Id="rId24" Type="http://schemas.openxmlformats.org/officeDocument/2006/relationships/theme" Target="../theme/theme2.xml"/><Relationship Id="rId12" Type="http://schemas.openxmlformats.org/officeDocument/2006/relationships/slideLayout" Target="../slideLayouts/slideLayout12.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slideLayout" Target="../slideLayouts/slideLayout19.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288">
          <p15:clr>
            <a:srgbClr val="E46962"/>
          </p15:clr>
        </p15:guide>
        <p15:guide id="2" pos="4608">
          <p15:clr>
            <a:srgbClr val="E46962"/>
          </p15:clr>
        </p15:guide>
        <p15:guide id="3" orient="horz" pos="288">
          <p15:clr>
            <a:srgbClr val="E46962"/>
          </p15:clr>
        </p15:guide>
        <p15:guide id="4" orient="horz" pos="6048">
          <p15:clr>
            <a:srgbClr val="E46962"/>
          </p15:clr>
        </p15:guide>
        <p15:guide id="5" pos="2448">
          <p15:clr>
            <a:srgbClr val="E46962"/>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hyperlink" Target="https://www.walkme.com/content/forrester-new-wave-digital-adoption-platforms-q4-2022/" TargetMode="External"/><Relationship Id="rId5" Type="http://schemas.openxmlformats.org/officeDocument/2006/relationships/image" Target="../media/image17.png"/><Relationship Id="rId6" Type="http://schemas.openxmlformats.org/officeDocument/2006/relationships/image" Target="../media/image11.png"/><Relationship Id="rId7" Type="http://schemas.openxmlformats.org/officeDocument/2006/relationships/image" Target="../media/image22.png"/><Relationship Id="rId8" Type="http://schemas.openxmlformats.org/officeDocument/2006/relationships/hyperlink" Target="https://www.walkme.com/content/idc-business-value-white-paper/"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23.png"/><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hyperlink" Target="https://support.walkme.com/article-categories/dap-blueprint/"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sp>
        <p:nvSpPr>
          <p:cNvPr id="99" name="Google Shape;99;p25"/>
          <p:cNvSpPr/>
          <p:nvPr/>
        </p:nvSpPr>
        <p:spPr>
          <a:xfrm>
            <a:off x="3886200" y="1219200"/>
            <a:ext cx="3429000" cy="2237100"/>
          </a:xfrm>
          <a:prstGeom prst="roundRect">
            <a:avLst>
              <a:gd fmla="val 6141" name="adj"/>
            </a:avLst>
          </a:prstGeom>
          <a:solidFill>
            <a:srgbClr val="0D1160"/>
          </a:solidFill>
          <a:ln>
            <a:noFill/>
          </a:ln>
        </p:spPr>
        <p:txBody>
          <a:bodyPr anchorCtr="0" anchor="ctr" bIns="98275" lIns="98275" spcFirstLastPara="1" rIns="98275" wrap="square" tIns="98275">
            <a:noAutofit/>
          </a:bodyPr>
          <a:lstStyle/>
          <a:p>
            <a:pPr indent="0" lvl="0" marL="0" rtl="0" algn="l">
              <a:spcBef>
                <a:spcPts val="0"/>
              </a:spcBef>
              <a:spcAft>
                <a:spcPts val="0"/>
              </a:spcAft>
              <a:buNone/>
            </a:pPr>
            <a:r>
              <a:t/>
            </a:r>
            <a:endParaRPr/>
          </a:p>
        </p:txBody>
      </p:sp>
      <p:sp>
        <p:nvSpPr>
          <p:cNvPr id="100" name="Google Shape;100;p25"/>
          <p:cNvSpPr txBox="1"/>
          <p:nvPr/>
        </p:nvSpPr>
        <p:spPr>
          <a:xfrm>
            <a:off x="457200" y="1143000"/>
            <a:ext cx="3219600" cy="23220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 sz="2400">
                <a:solidFill>
                  <a:schemeClr val="accent3"/>
                </a:solidFill>
                <a:latin typeface="Poppins"/>
                <a:ea typeface="Poppins"/>
                <a:cs typeface="Poppins"/>
                <a:sym typeface="Poppins"/>
              </a:rPr>
              <a:t>WalkMe Strategy &amp; Value Framework</a:t>
            </a:r>
            <a:endParaRPr b="1" sz="2400">
              <a:solidFill>
                <a:schemeClr val="accent3"/>
              </a:solidFill>
              <a:latin typeface="Poppins"/>
              <a:ea typeface="Poppins"/>
              <a:cs typeface="Poppins"/>
              <a:sym typeface="Poppins"/>
            </a:endParaRPr>
          </a:p>
          <a:p>
            <a:pPr indent="0" lvl="0" marL="0" rtl="0" algn="l">
              <a:spcBef>
                <a:spcPts val="0"/>
              </a:spcBef>
              <a:spcAft>
                <a:spcPts val="0"/>
              </a:spcAft>
              <a:buNone/>
            </a:pPr>
            <a:r>
              <a:t/>
            </a:r>
            <a:endParaRPr sz="1200">
              <a:solidFill>
                <a:schemeClr val="lt1"/>
              </a:solidFill>
              <a:latin typeface="Poppins"/>
              <a:ea typeface="Poppins"/>
              <a:cs typeface="Poppins"/>
              <a:sym typeface="Poppins"/>
            </a:endParaRPr>
          </a:p>
          <a:p>
            <a:pPr indent="0" lvl="0" marL="0" rtl="0" algn="l">
              <a:lnSpc>
                <a:spcPct val="115000"/>
              </a:lnSpc>
              <a:spcBef>
                <a:spcPts val="0"/>
              </a:spcBef>
              <a:spcAft>
                <a:spcPts val="0"/>
              </a:spcAft>
              <a:buNone/>
            </a:pPr>
            <a:r>
              <a:rPr lang="en" sz="1150">
                <a:solidFill>
                  <a:srgbClr val="1D1C1D"/>
                </a:solidFill>
                <a:latin typeface="Poppins"/>
                <a:ea typeface="Poppins"/>
                <a:cs typeface="Poppins"/>
                <a:sym typeface="Poppins"/>
              </a:rPr>
              <a:t>A systematic and repeatable four-step approach to aligning business value — from vision to post-deployment of Digital Adoption across the enterprise — focused on strategic priorities and maximizing the quantitative and qualitative return on investment.</a:t>
            </a:r>
            <a:endParaRPr sz="1200">
              <a:solidFill>
                <a:schemeClr val="accent2"/>
              </a:solidFill>
              <a:latin typeface="Poppins"/>
              <a:ea typeface="Poppins"/>
              <a:cs typeface="Poppins"/>
              <a:sym typeface="Poppins"/>
            </a:endParaRPr>
          </a:p>
        </p:txBody>
      </p:sp>
      <p:sp>
        <p:nvSpPr>
          <p:cNvPr id="101" name="Google Shape;101;p25"/>
          <p:cNvSpPr/>
          <p:nvPr/>
        </p:nvSpPr>
        <p:spPr>
          <a:xfrm>
            <a:off x="4029825" y="2004675"/>
            <a:ext cx="272100" cy="272100"/>
          </a:xfrm>
          <a:prstGeom prst="ellipse">
            <a:avLst/>
          </a:prstGeom>
          <a:solidFill>
            <a:srgbClr val="EEEE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800">
              <a:latin typeface="Poppins"/>
              <a:ea typeface="Poppins"/>
              <a:cs typeface="Poppins"/>
              <a:sym typeface="Poppins"/>
            </a:endParaRPr>
          </a:p>
        </p:txBody>
      </p:sp>
      <p:sp>
        <p:nvSpPr>
          <p:cNvPr id="102" name="Google Shape;102;p25"/>
          <p:cNvSpPr txBox="1"/>
          <p:nvPr/>
        </p:nvSpPr>
        <p:spPr>
          <a:xfrm>
            <a:off x="4423800" y="2029275"/>
            <a:ext cx="2725200" cy="2154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None/>
            </a:pPr>
            <a:r>
              <a:rPr b="1" lang="en">
                <a:solidFill>
                  <a:schemeClr val="lt1"/>
                </a:solidFill>
                <a:latin typeface="Poppins"/>
                <a:ea typeface="Poppins"/>
                <a:cs typeface="Poppins"/>
                <a:sym typeface="Poppins"/>
              </a:rPr>
              <a:t>Problem</a:t>
            </a:r>
            <a:r>
              <a:rPr lang="en" sz="1200">
                <a:solidFill>
                  <a:schemeClr val="lt1"/>
                </a:solidFill>
                <a:latin typeface="Poppins"/>
                <a:ea typeface="Poppins"/>
                <a:cs typeface="Poppins"/>
                <a:sym typeface="Poppins"/>
              </a:rPr>
              <a:t> you are trying to solve</a:t>
            </a:r>
            <a:endParaRPr sz="1200">
              <a:solidFill>
                <a:schemeClr val="lt1"/>
              </a:solidFill>
              <a:latin typeface="Poppins"/>
              <a:ea typeface="Poppins"/>
              <a:cs typeface="Poppins"/>
              <a:sym typeface="Poppins"/>
            </a:endParaRPr>
          </a:p>
        </p:txBody>
      </p:sp>
      <p:sp>
        <p:nvSpPr>
          <p:cNvPr id="103" name="Google Shape;103;p25"/>
          <p:cNvSpPr txBox="1"/>
          <p:nvPr/>
        </p:nvSpPr>
        <p:spPr>
          <a:xfrm>
            <a:off x="4423800" y="2359263"/>
            <a:ext cx="2725200" cy="2154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None/>
            </a:pPr>
            <a:r>
              <a:rPr b="1" lang="en">
                <a:solidFill>
                  <a:schemeClr val="lt1"/>
                </a:solidFill>
                <a:latin typeface="Poppins"/>
                <a:ea typeface="Poppins"/>
                <a:cs typeface="Poppins"/>
                <a:sym typeface="Poppins"/>
              </a:rPr>
              <a:t>Possible</a:t>
            </a:r>
            <a:r>
              <a:rPr lang="en" sz="1200">
                <a:solidFill>
                  <a:schemeClr val="lt1"/>
                </a:solidFill>
                <a:latin typeface="Poppins"/>
                <a:ea typeface="Poppins"/>
                <a:cs typeface="Poppins"/>
                <a:sym typeface="Poppins"/>
              </a:rPr>
              <a:t> strategic outcomes</a:t>
            </a:r>
            <a:endParaRPr sz="1200">
              <a:solidFill>
                <a:schemeClr val="lt1"/>
              </a:solidFill>
              <a:latin typeface="Poppins"/>
              <a:ea typeface="Poppins"/>
              <a:cs typeface="Poppins"/>
              <a:sym typeface="Poppins"/>
            </a:endParaRPr>
          </a:p>
        </p:txBody>
      </p:sp>
      <p:sp>
        <p:nvSpPr>
          <p:cNvPr id="104" name="Google Shape;104;p25"/>
          <p:cNvSpPr txBox="1"/>
          <p:nvPr/>
        </p:nvSpPr>
        <p:spPr>
          <a:xfrm>
            <a:off x="4423800" y="2689250"/>
            <a:ext cx="2725200" cy="2154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None/>
            </a:pPr>
            <a:r>
              <a:rPr b="1" lang="en">
                <a:solidFill>
                  <a:schemeClr val="lt1"/>
                </a:solidFill>
                <a:latin typeface="Poppins"/>
                <a:ea typeface="Poppins"/>
                <a:cs typeface="Poppins"/>
                <a:sym typeface="Poppins"/>
              </a:rPr>
              <a:t>Probable</a:t>
            </a:r>
            <a:r>
              <a:rPr lang="en" sz="1200">
                <a:solidFill>
                  <a:schemeClr val="lt1"/>
                </a:solidFill>
                <a:latin typeface="Poppins"/>
                <a:ea typeface="Poppins"/>
                <a:cs typeface="Poppins"/>
                <a:sym typeface="Poppins"/>
              </a:rPr>
              <a:t> DAP value</a:t>
            </a:r>
            <a:endParaRPr sz="1200">
              <a:solidFill>
                <a:schemeClr val="lt1"/>
              </a:solidFill>
              <a:latin typeface="Poppins"/>
              <a:ea typeface="Poppins"/>
              <a:cs typeface="Poppins"/>
              <a:sym typeface="Poppins"/>
            </a:endParaRPr>
          </a:p>
        </p:txBody>
      </p:sp>
      <p:sp>
        <p:nvSpPr>
          <p:cNvPr id="105" name="Google Shape;105;p25"/>
          <p:cNvSpPr txBox="1"/>
          <p:nvPr/>
        </p:nvSpPr>
        <p:spPr>
          <a:xfrm>
            <a:off x="4423800" y="3019238"/>
            <a:ext cx="2725200" cy="2154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None/>
            </a:pPr>
            <a:r>
              <a:rPr b="1" lang="en">
                <a:solidFill>
                  <a:schemeClr val="lt1"/>
                </a:solidFill>
                <a:latin typeface="Poppins"/>
                <a:ea typeface="Poppins"/>
                <a:cs typeface="Poppins"/>
                <a:sym typeface="Poppins"/>
              </a:rPr>
              <a:t>Provable</a:t>
            </a:r>
            <a:r>
              <a:rPr lang="en" sz="1200">
                <a:solidFill>
                  <a:schemeClr val="lt1"/>
                </a:solidFill>
                <a:latin typeface="Poppins"/>
                <a:ea typeface="Poppins"/>
                <a:cs typeface="Poppins"/>
                <a:sym typeface="Poppins"/>
              </a:rPr>
              <a:t> value realized</a:t>
            </a:r>
            <a:endParaRPr sz="1200">
              <a:solidFill>
                <a:schemeClr val="lt1"/>
              </a:solidFill>
              <a:latin typeface="Poppins"/>
              <a:ea typeface="Poppins"/>
              <a:cs typeface="Poppins"/>
              <a:sym typeface="Poppins"/>
            </a:endParaRPr>
          </a:p>
        </p:txBody>
      </p:sp>
      <p:sp>
        <p:nvSpPr>
          <p:cNvPr id="106" name="Google Shape;106;p25"/>
          <p:cNvSpPr txBox="1"/>
          <p:nvPr/>
        </p:nvSpPr>
        <p:spPr>
          <a:xfrm>
            <a:off x="4040700" y="1410150"/>
            <a:ext cx="3120000" cy="4632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None/>
            </a:pPr>
            <a:r>
              <a:rPr b="1" lang="en">
                <a:solidFill>
                  <a:schemeClr val="lt1"/>
                </a:solidFill>
                <a:latin typeface="Poppins"/>
                <a:ea typeface="Poppins"/>
                <a:cs typeface="Poppins"/>
                <a:sym typeface="Poppins"/>
              </a:rPr>
              <a:t>The 4 P’s of digital adoption strategy and value</a:t>
            </a:r>
            <a:endParaRPr>
              <a:solidFill>
                <a:schemeClr val="lt1"/>
              </a:solidFill>
              <a:latin typeface="Poppins"/>
              <a:ea typeface="Poppins"/>
              <a:cs typeface="Poppins"/>
              <a:sym typeface="Poppins"/>
            </a:endParaRPr>
          </a:p>
        </p:txBody>
      </p:sp>
      <p:sp>
        <p:nvSpPr>
          <p:cNvPr id="107" name="Google Shape;107;p25"/>
          <p:cNvSpPr/>
          <p:nvPr/>
        </p:nvSpPr>
        <p:spPr>
          <a:xfrm>
            <a:off x="4029825" y="2333075"/>
            <a:ext cx="272100" cy="272100"/>
          </a:xfrm>
          <a:prstGeom prst="ellipse">
            <a:avLst/>
          </a:prstGeom>
          <a:solidFill>
            <a:srgbClr val="EEEE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800">
              <a:latin typeface="Poppins"/>
              <a:ea typeface="Poppins"/>
              <a:cs typeface="Poppins"/>
              <a:sym typeface="Poppins"/>
            </a:endParaRPr>
          </a:p>
        </p:txBody>
      </p:sp>
      <p:sp>
        <p:nvSpPr>
          <p:cNvPr id="108" name="Google Shape;108;p25"/>
          <p:cNvSpPr/>
          <p:nvPr/>
        </p:nvSpPr>
        <p:spPr>
          <a:xfrm>
            <a:off x="4029825" y="2661475"/>
            <a:ext cx="272100" cy="272100"/>
          </a:xfrm>
          <a:prstGeom prst="ellipse">
            <a:avLst/>
          </a:prstGeom>
          <a:solidFill>
            <a:srgbClr val="EEEE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800">
              <a:latin typeface="Poppins"/>
              <a:ea typeface="Poppins"/>
              <a:cs typeface="Poppins"/>
              <a:sym typeface="Poppins"/>
            </a:endParaRPr>
          </a:p>
        </p:txBody>
      </p:sp>
      <p:sp>
        <p:nvSpPr>
          <p:cNvPr id="109" name="Google Shape;109;p25"/>
          <p:cNvSpPr/>
          <p:nvPr/>
        </p:nvSpPr>
        <p:spPr>
          <a:xfrm>
            <a:off x="4029825" y="2989875"/>
            <a:ext cx="272100" cy="272100"/>
          </a:xfrm>
          <a:prstGeom prst="ellipse">
            <a:avLst/>
          </a:prstGeom>
          <a:solidFill>
            <a:srgbClr val="EEEE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800">
              <a:latin typeface="Poppins"/>
              <a:ea typeface="Poppins"/>
              <a:cs typeface="Poppins"/>
              <a:sym typeface="Poppins"/>
            </a:endParaRPr>
          </a:p>
        </p:txBody>
      </p:sp>
      <p:sp>
        <p:nvSpPr>
          <p:cNvPr id="110" name="Google Shape;110;p25"/>
          <p:cNvSpPr txBox="1"/>
          <p:nvPr/>
        </p:nvSpPr>
        <p:spPr>
          <a:xfrm>
            <a:off x="4042663" y="1971375"/>
            <a:ext cx="2199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latin typeface="Poppins"/>
                <a:ea typeface="Poppins"/>
                <a:cs typeface="Poppins"/>
                <a:sym typeface="Poppins"/>
              </a:rPr>
              <a:t>1</a:t>
            </a:r>
            <a:endParaRPr b="1" sz="1000">
              <a:latin typeface="Poppins"/>
              <a:ea typeface="Poppins"/>
              <a:cs typeface="Poppins"/>
              <a:sym typeface="Poppins"/>
            </a:endParaRPr>
          </a:p>
        </p:txBody>
      </p:sp>
      <p:sp>
        <p:nvSpPr>
          <p:cNvPr id="111" name="Google Shape;111;p25"/>
          <p:cNvSpPr txBox="1"/>
          <p:nvPr/>
        </p:nvSpPr>
        <p:spPr>
          <a:xfrm>
            <a:off x="4042663" y="2299775"/>
            <a:ext cx="2199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latin typeface="Poppins"/>
                <a:ea typeface="Poppins"/>
                <a:cs typeface="Poppins"/>
                <a:sym typeface="Poppins"/>
              </a:rPr>
              <a:t>2</a:t>
            </a:r>
            <a:endParaRPr b="1" sz="1000">
              <a:latin typeface="Poppins"/>
              <a:ea typeface="Poppins"/>
              <a:cs typeface="Poppins"/>
              <a:sym typeface="Poppins"/>
            </a:endParaRPr>
          </a:p>
        </p:txBody>
      </p:sp>
      <p:sp>
        <p:nvSpPr>
          <p:cNvPr id="112" name="Google Shape;112;p25"/>
          <p:cNvSpPr txBox="1"/>
          <p:nvPr/>
        </p:nvSpPr>
        <p:spPr>
          <a:xfrm>
            <a:off x="4042663" y="2628175"/>
            <a:ext cx="2199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latin typeface="Poppins"/>
                <a:ea typeface="Poppins"/>
                <a:cs typeface="Poppins"/>
                <a:sym typeface="Poppins"/>
              </a:rPr>
              <a:t>3</a:t>
            </a:r>
            <a:endParaRPr b="1" sz="1000">
              <a:latin typeface="Poppins"/>
              <a:ea typeface="Poppins"/>
              <a:cs typeface="Poppins"/>
              <a:sym typeface="Poppins"/>
            </a:endParaRPr>
          </a:p>
        </p:txBody>
      </p:sp>
      <p:sp>
        <p:nvSpPr>
          <p:cNvPr id="113" name="Google Shape;113;p25"/>
          <p:cNvSpPr txBox="1"/>
          <p:nvPr/>
        </p:nvSpPr>
        <p:spPr>
          <a:xfrm>
            <a:off x="4042663" y="2956575"/>
            <a:ext cx="2199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latin typeface="Poppins"/>
                <a:ea typeface="Poppins"/>
                <a:cs typeface="Poppins"/>
                <a:sym typeface="Poppins"/>
              </a:rPr>
              <a:t>4</a:t>
            </a:r>
            <a:endParaRPr b="1" sz="1000">
              <a:latin typeface="Poppins"/>
              <a:ea typeface="Poppins"/>
              <a:cs typeface="Poppins"/>
              <a:sym typeface="Poppins"/>
            </a:endParaRPr>
          </a:p>
        </p:txBody>
      </p:sp>
      <p:sp>
        <p:nvSpPr>
          <p:cNvPr id="114" name="Google Shape;114;p25"/>
          <p:cNvSpPr txBox="1"/>
          <p:nvPr/>
        </p:nvSpPr>
        <p:spPr>
          <a:xfrm>
            <a:off x="573397" y="5247858"/>
            <a:ext cx="802200" cy="481500"/>
          </a:xfrm>
          <a:prstGeom prst="rect">
            <a:avLst/>
          </a:prstGeom>
          <a:noFill/>
          <a:ln>
            <a:noFill/>
          </a:ln>
        </p:spPr>
        <p:txBody>
          <a:bodyPr anchorCtr="0" anchor="ctr" bIns="53325" lIns="53325" spcFirstLastPara="1" rIns="53325" wrap="square" tIns="53325">
            <a:noAutofit/>
          </a:bodyPr>
          <a:lstStyle/>
          <a:p>
            <a:pPr indent="0" lvl="0" marL="0" marR="0" rtl="0" algn="ctr">
              <a:lnSpc>
                <a:spcPct val="90000"/>
              </a:lnSpc>
              <a:spcBef>
                <a:spcPts val="0"/>
              </a:spcBef>
              <a:spcAft>
                <a:spcPts val="0"/>
              </a:spcAft>
              <a:buClr>
                <a:srgbClr val="0070C0"/>
              </a:buClr>
              <a:buSzPts val="800"/>
              <a:buFont typeface="Poppins"/>
              <a:buNone/>
            </a:pPr>
            <a:r>
              <a:rPr b="1" lang="en" sz="900">
                <a:solidFill>
                  <a:schemeClr val="dk1"/>
                </a:solidFill>
                <a:latin typeface="Poppins"/>
                <a:ea typeface="Poppins"/>
                <a:cs typeface="Poppins"/>
                <a:sym typeface="Poppins"/>
              </a:rPr>
              <a:t>Why, Who, How, When?</a:t>
            </a:r>
            <a:endParaRPr b="1" sz="900">
              <a:solidFill>
                <a:schemeClr val="dk1"/>
              </a:solidFill>
            </a:endParaRPr>
          </a:p>
        </p:txBody>
      </p:sp>
      <p:sp>
        <p:nvSpPr>
          <p:cNvPr id="115" name="Google Shape;115;p25"/>
          <p:cNvSpPr txBox="1"/>
          <p:nvPr/>
        </p:nvSpPr>
        <p:spPr>
          <a:xfrm>
            <a:off x="1594855" y="5247858"/>
            <a:ext cx="802200" cy="481500"/>
          </a:xfrm>
          <a:prstGeom prst="rect">
            <a:avLst/>
          </a:prstGeom>
          <a:noFill/>
          <a:ln>
            <a:noFill/>
          </a:ln>
        </p:spPr>
        <p:txBody>
          <a:bodyPr anchorCtr="0" anchor="ctr" bIns="53325" lIns="53325" spcFirstLastPara="1" rIns="53325" wrap="square" tIns="53325">
            <a:noAutofit/>
          </a:bodyPr>
          <a:lstStyle/>
          <a:p>
            <a:pPr indent="0" lvl="0" marL="0" marR="0" rtl="0" algn="ctr">
              <a:lnSpc>
                <a:spcPct val="90000"/>
              </a:lnSpc>
              <a:spcBef>
                <a:spcPts val="0"/>
              </a:spcBef>
              <a:spcAft>
                <a:spcPts val="0"/>
              </a:spcAft>
              <a:buClr>
                <a:srgbClr val="0070C0"/>
              </a:buClr>
              <a:buSzPts val="800"/>
              <a:buFont typeface="Poppins"/>
              <a:buNone/>
            </a:pPr>
            <a:r>
              <a:rPr b="1" lang="en" sz="900">
                <a:solidFill>
                  <a:schemeClr val="dk1"/>
                </a:solidFill>
                <a:latin typeface="Poppins"/>
                <a:ea typeface="Poppins"/>
                <a:cs typeface="Poppins"/>
                <a:sym typeface="Poppins"/>
              </a:rPr>
              <a:t>Discuss &amp;</a:t>
            </a:r>
            <a:r>
              <a:rPr b="1" lang="en" sz="900">
                <a:solidFill>
                  <a:schemeClr val="dk1"/>
                </a:solidFill>
                <a:latin typeface="Poppins"/>
                <a:ea typeface="Poppins"/>
                <a:cs typeface="Poppins"/>
                <a:sym typeface="Poppins"/>
              </a:rPr>
              <a:t> Demo WalkMe Outcomes</a:t>
            </a:r>
            <a:endParaRPr b="1" sz="900">
              <a:solidFill>
                <a:schemeClr val="dk1"/>
              </a:solidFill>
            </a:endParaRPr>
          </a:p>
        </p:txBody>
      </p:sp>
      <p:sp>
        <p:nvSpPr>
          <p:cNvPr id="116" name="Google Shape;116;p25"/>
          <p:cNvSpPr txBox="1"/>
          <p:nvPr/>
        </p:nvSpPr>
        <p:spPr>
          <a:xfrm>
            <a:off x="2616313" y="5247858"/>
            <a:ext cx="873900" cy="481500"/>
          </a:xfrm>
          <a:prstGeom prst="rect">
            <a:avLst/>
          </a:prstGeom>
          <a:noFill/>
          <a:ln>
            <a:noFill/>
          </a:ln>
        </p:spPr>
        <p:txBody>
          <a:bodyPr anchorCtr="0" anchor="ctr" bIns="53325" lIns="53325" spcFirstLastPara="1" rIns="53325" wrap="square" tIns="53325">
            <a:noAutofit/>
          </a:bodyPr>
          <a:lstStyle/>
          <a:p>
            <a:pPr indent="0" lvl="0" marL="0" marR="0" rtl="0" algn="ctr">
              <a:lnSpc>
                <a:spcPct val="90000"/>
              </a:lnSpc>
              <a:spcBef>
                <a:spcPts val="0"/>
              </a:spcBef>
              <a:spcAft>
                <a:spcPts val="0"/>
              </a:spcAft>
              <a:buClr>
                <a:srgbClr val="0070C0"/>
              </a:buClr>
              <a:buSzPts val="800"/>
              <a:buFont typeface="Poppins"/>
              <a:buNone/>
            </a:pPr>
            <a:r>
              <a:rPr b="1" lang="en" sz="900">
                <a:solidFill>
                  <a:schemeClr val="dk1"/>
                </a:solidFill>
                <a:latin typeface="Poppins"/>
                <a:ea typeface="Poppins"/>
                <a:cs typeface="Poppins"/>
                <a:sym typeface="Poppins"/>
              </a:rPr>
              <a:t>Do you have  a Solution?</a:t>
            </a:r>
            <a:endParaRPr b="1" sz="900">
              <a:solidFill>
                <a:schemeClr val="dk1"/>
              </a:solidFill>
            </a:endParaRPr>
          </a:p>
        </p:txBody>
      </p:sp>
      <p:grpSp>
        <p:nvGrpSpPr>
          <p:cNvPr id="117" name="Google Shape;117;p25"/>
          <p:cNvGrpSpPr/>
          <p:nvPr/>
        </p:nvGrpSpPr>
        <p:grpSpPr>
          <a:xfrm>
            <a:off x="1502338" y="6174816"/>
            <a:ext cx="977700" cy="968100"/>
            <a:chOff x="4566138" y="2388266"/>
            <a:chExt cx="977700" cy="968100"/>
          </a:xfrm>
        </p:grpSpPr>
        <p:sp>
          <p:nvSpPr>
            <p:cNvPr id="118" name="Google Shape;118;p25"/>
            <p:cNvSpPr/>
            <p:nvPr/>
          </p:nvSpPr>
          <p:spPr>
            <a:xfrm>
              <a:off x="4571999" y="2388266"/>
              <a:ext cx="968100" cy="968100"/>
            </a:xfrm>
            <a:prstGeom prst="ellipse">
              <a:avLst/>
            </a:prstGeom>
            <a:solidFill>
              <a:srgbClr val="0072F5"/>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grpSp>
          <p:nvGrpSpPr>
            <p:cNvPr id="119" name="Google Shape;119;p25"/>
            <p:cNvGrpSpPr/>
            <p:nvPr/>
          </p:nvGrpSpPr>
          <p:grpSpPr>
            <a:xfrm>
              <a:off x="4566138" y="2530052"/>
              <a:ext cx="977700" cy="684600"/>
              <a:chOff x="4566138" y="2530052"/>
              <a:chExt cx="977700" cy="684600"/>
            </a:xfrm>
          </p:grpSpPr>
          <p:sp>
            <p:nvSpPr>
              <p:cNvPr id="120" name="Google Shape;120;p25"/>
              <p:cNvSpPr txBox="1"/>
              <p:nvPr/>
            </p:nvSpPr>
            <p:spPr>
              <a:xfrm>
                <a:off x="4713786" y="2530052"/>
                <a:ext cx="684600" cy="684600"/>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rgbClr val="000000"/>
                  </a:buClr>
                  <a:buSzPts val="3900"/>
                  <a:buFont typeface="Lato Light"/>
                  <a:buNone/>
                </a:pPr>
                <a:r>
                  <a:t/>
                </a:r>
                <a:endParaRPr sz="3900">
                  <a:solidFill>
                    <a:srgbClr val="FFFFFF"/>
                  </a:solidFill>
                  <a:latin typeface="Poppins"/>
                  <a:ea typeface="Poppins"/>
                  <a:cs typeface="Poppins"/>
                  <a:sym typeface="Poppins"/>
                </a:endParaRPr>
              </a:p>
            </p:txBody>
          </p:sp>
          <p:sp>
            <p:nvSpPr>
              <p:cNvPr id="121" name="Google Shape;121;p25"/>
              <p:cNvSpPr txBox="1"/>
              <p:nvPr/>
            </p:nvSpPr>
            <p:spPr>
              <a:xfrm>
                <a:off x="4566138" y="2625251"/>
                <a:ext cx="977700" cy="4848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lang="en" sz="900">
                    <a:solidFill>
                      <a:srgbClr val="EEEEEE"/>
                    </a:solidFill>
                    <a:latin typeface="Poppins"/>
                    <a:ea typeface="Poppins"/>
                    <a:cs typeface="Poppins"/>
                    <a:sym typeface="Poppins"/>
                  </a:rPr>
                  <a:t>Value </a:t>
                </a:r>
                <a:endParaRPr sz="1100"/>
              </a:p>
              <a:p>
                <a:pPr indent="0" lvl="0" marL="0" marR="0" rtl="0" algn="ctr">
                  <a:spcBef>
                    <a:spcPts val="0"/>
                  </a:spcBef>
                  <a:spcAft>
                    <a:spcPts val="0"/>
                  </a:spcAft>
                  <a:buNone/>
                </a:pPr>
                <a:r>
                  <a:rPr b="1" lang="en" sz="900">
                    <a:solidFill>
                      <a:srgbClr val="EEEEEE"/>
                    </a:solidFill>
                    <a:latin typeface="Poppins"/>
                    <a:ea typeface="Poppins"/>
                    <a:cs typeface="Poppins"/>
                    <a:sym typeface="Poppins"/>
                  </a:rPr>
                  <a:t>Hypothesis or </a:t>
                </a:r>
                <a:endParaRPr sz="1100"/>
              </a:p>
              <a:p>
                <a:pPr indent="0" lvl="0" marL="0" marR="0" rtl="0" algn="ctr">
                  <a:spcBef>
                    <a:spcPts val="0"/>
                  </a:spcBef>
                  <a:spcAft>
                    <a:spcPts val="0"/>
                  </a:spcAft>
                  <a:buNone/>
                </a:pPr>
                <a:r>
                  <a:rPr b="1" lang="en" sz="900">
                    <a:solidFill>
                      <a:srgbClr val="EEEEEE"/>
                    </a:solidFill>
                    <a:latin typeface="Poppins"/>
                    <a:ea typeface="Poppins"/>
                    <a:cs typeface="Poppins"/>
                    <a:sym typeface="Poppins"/>
                  </a:rPr>
                  <a:t>Assessment</a:t>
                </a:r>
                <a:endParaRPr b="1" sz="900">
                  <a:solidFill>
                    <a:srgbClr val="EEEEEE"/>
                  </a:solidFill>
                  <a:latin typeface="Poppins"/>
                  <a:ea typeface="Poppins"/>
                  <a:cs typeface="Poppins"/>
                  <a:sym typeface="Poppins"/>
                </a:endParaRPr>
              </a:p>
            </p:txBody>
          </p:sp>
        </p:grpSp>
      </p:grpSp>
      <p:sp>
        <p:nvSpPr>
          <p:cNvPr id="122" name="Google Shape;122;p25"/>
          <p:cNvSpPr/>
          <p:nvPr/>
        </p:nvSpPr>
        <p:spPr>
          <a:xfrm>
            <a:off x="1508055" y="8384241"/>
            <a:ext cx="968100" cy="968100"/>
          </a:xfrm>
          <a:prstGeom prst="ellipse">
            <a:avLst/>
          </a:prstGeom>
          <a:solidFill>
            <a:schemeClr val="accent6"/>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solidFill>
                <a:schemeClr val="lt1"/>
              </a:solidFill>
            </a:endParaRPr>
          </a:p>
        </p:txBody>
      </p:sp>
      <p:sp>
        <p:nvSpPr>
          <p:cNvPr id="123" name="Google Shape;123;p25"/>
          <p:cNvSpPr txBox="1"/>
          <p:nvPr/>
        </p:nvSpPr>
        <p:spPr>
          <a:xfrm>
            <a:off x="1591910" y="8695194"/>
            <a:ext cx="798600" cy="3462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lang="en" sz="900">
                <a:solidFill>
                  <a:schemeClr val="lt1"/>
                </a:solidFill>
                <a:latin typeface="Poppins"/>
                <a:ea typeface="Poppins"/>
                <a:cs typeface="Poppins"/>
                <a:sym typeface="Poppins"/>
              </a:rPr>
              <a:t>Value </a:t>
            </a:r>
            <a:endParaRPr sz="1100">
              <a:solidFill>
                <a:schemeClr val="lt1"/>
              </a:solidFill>
            </a:endParaRPr>
          </a:p>
          <a:p>
            <a:pPr indent="0" lvl="0" marL="0" marR="0" rtl="0" algn="ctr">
              <a:spcBef>
                <a:spcPts val="0"/>
              </a:spcBef>
              <a:spcAft>
                <a:spcPts val="0"/>
              </a:spcAft>
              <a:buNone/>
            </a:pPr>
            <a:r>
              <a:rPr b="1" lang="en" sz="900">
                <a:solidFill>
                  <a:schemeClr val="lt1"/>
                </a:solidFill>
                <a:latin typeface="Poppins"/>
                <a:ea typeface="Poppins"/>
                <a:cs typeface="Poppins"/>
                <a:sym typeface="Poppins"/>
              </a:rPr>
              <a:t>Realization</a:t>
            </a:r>
            <a:endParaRPr b="1" sz="900">
              <a:solidFill>
                <a:schemeClr val="lt1"/>
              </a:solidFill>
              <a:latin typeface="Poppins"/>
              <a:ea typeface="Poppins"/>
              <a:cs typeface="Poppins"/>
              <a:sym typeface="Poppins"/>
            </a:endParaRPr>
          </a:p>
        </p:txBody>
      </p:sp>
      <p:grpSp>
        <p:nvGrpSpPr>
          <p:cNvPr id="124" name="Google Shape;124;p25"/>
          <p:cNvGrpSpPr/>
          <p:nvPr/>
        </p:nvGrpSpPr>
        <p:grpSpPr>
          <a:xfrm>
            <a:off x="1023176" y="3817016"/>
            <a:ext cx="1936280" cy="968100"/>
            <a:chOff x="561214" y="2388266"/>
            <a:chExt cx="1936280" cy="968100"/>
          </a:xfrm>
        </p:grpSpPr>
        <p:sp>
          <p:nvSpPr>
            <p:cNvPr id="125" name="Google Shape;125;p25"/>
            <p:cNvSpPr/>
            <p:nvPr/>
          </p:nvSpPr>
          <p:spPr>
            <a:xfrm>
              <a:off x="561214" y="2388266"/>
              <a:ext cx="968100" cy="968100"/>
            </a:xfrm>
            <a:prstGeom prst="ellipse">
              <a:avLst/>
            </a:prstGeom>
            <a:solidFill>
              <a:srgbClr val="F1C232"/>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26" name="Google Shape;126;p25"/>
            <p:cNvSpPr txBox="1"/>
            <p:nvPr/>
          </p:nvSpPr>
          <p:spPr>
            <a:xfrm>
              <a:off x="703001" y="2530052"/>
              <a:ext cx="684600" cy="684600"/>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rgbClr val="000000"/>
                </a:buClr>
                <a:buSzPts val="3900"/>
                <a:buFont typeface="Lato Light"/>
                <a:buNone/>
              </a:pPr>
              <a:r>
                <a:t/>
              </a:r>
              <a:endParaRPr sz="3900">
                <a:solidFill>
                  <a:srgbClr val="FFFFFF"/>
                </a:solidFill>
                <a:latin typeface="Poppins"/>
                <a:ea typeface="Poppins"/>
                <a:cs typeface="Poppins"/>
                <a:sym typeface="Poppins"/>
              </a:endParaRPr>
            </a:p>
          </p:txBody>
        </p:sp>
        <p:sp>
          <p:nvSpPr>
            <p:cNvPr id="127" name="Google Shape;127;p25"/>
            <p:cNvSpPr/>
            <p:nvPr/>
          </p:nvSpPr>
          <p:spPr>
            <a:xfrm>
              <a:off x="1529394" y="2388266"/>
              <a:ext cx="968100" cy="968100"/>
            </a:xfrm>
            <a:prstGeom prst="ellipse">
              <a:avLst/>
            </a:prstGeom>
            <a:solidFill>
              <a:srgbClr val="1EEBB8"/>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highlight>
                  <a:srgbClr val="EEEEEE"/>
                </a:highlight>
                <a:latin typeface="Poppins"/>
                <a:ea typeface="Poppins"/>
                <a:cs typeface="Poppins"/>
                <a:sym typeface="Poppins"/>
              </a:endParaRPr>
            </a:p>
          </p:txBody>
        </p:sp>
        <p:sp>
          <p:nvSpPr>
            <p:cNvPr id="128" name="Google Shape;128;p25"/>
            <p:cNvSpPr txBox="1"/>
            <p:nvPr/>
          </p:nvSpPr>
          <p:spPr>
            <a:xfrm>
              <a:off x="688354" y="2634769"/>
              <a:ext cx="699900" cy="4848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lang="en" sz="900">
                  <a:solidFill>
                    <a:srgbClr val="000000"/>
                  </a:solidFill>
                  <a:latin typeface="Poppins"/>
                  <a:ea typeface="Poppins"/>
                  <a:cs typeface="Poppins"/>
                  <a:sym typeface="Poppins"/>
                </a:rPr>
                <a:t>Vision</a:t>
              </a:r>
              <a:endParaRPr sz="1100">
                <a:solidFill>
                  <a:srgbClr val="000000"/>
                </a:solidFill>
              </a:endParaRPr>
            </a:p>
            <a:p>
              <a:pPr indent="0" lvl="0" marL="0" marR="0" rtl="0" algn="ctr">
                <a:spcBef>
                  <a:spcPts val="0"/>
                </a:spcBef>
                <a:spcAft>
                  <a:spcPts val="0"/>
                </a:spcAft>
                <a:buNone/>
              </a:pPr>
              <a:r>
                <a:rPr b="1" lang="en" sz="900">
                  <a:solidFill>
                    <a:srgbClr val="000000"/>
                  </a:solidFill>
                  <a:latin typeface="Poppins"/>
                  <a:ea typeface="Poppins"/>
                  <a:cs typeface="Poppins"/>
                  <a:sym typeface="Poppins"/>
                </a:rPr>
                <a:t>&amp;</a:t>
              </a:r>
              <a:endParaRPr sz="1100">
                <a:solidFill>
                  <a:srgbClr val="000000"/>
                </a:solidFill>
              </a:endParaRPr>
            </a:p>
            <a:p>
              <a:pPr indent="0" lvl="0" marL="0" marR="0" rtl="0" algn="ctr">
                <a:spcBef>
                  <a:spcPts val="0"/>
                </a:spcBef>
                <a:spcAft>
                  <a:spcPts val="0"/>
                </a:spcAft>
                <a:buNone/>
              </a:pPr>
              <a:r>
                <a:rPr b="1" lang="en" sz="900">
                  <a:solidFill>
                    <a:srgbClr val="000000"/>
                  </a:solidFill>
                  <a:latin typeface="Poppins"/>
                  <a:ea typeface="Poppins"/>
                  <a:cs typeface="Poppins"/>
                  <a:sym typeface="Poppins"/>
                </a:rPr>
                <a:t>Strategy</a:t>
              </a:r>
              <a:endParaRPr b="1" sz="900">
                <a:solidFill>
                  <a:srgbClr val="000000"/>
                </a:solidFill>
                <a:latin typeface="Poppins"/>
                <a:ea typeface="Poppins"/>
                <a:cs typeface="Poppins"/>
                <a:sym typeface="Poppins"/>
              </a:endParaRPr>
            </a:p>
          </p:txBody>
        </p:sp>
        <p:sp>
          <p:nvSpPr>
            <p:cNvPr id="129" name="Google Shape;129;p25"/>
            <p:cNvSpPr txBox="1"/>
            <p:nvPr/>
          </p:nvSpPr>
          <p:spPr>
            <a:xfrm>
              <a:off x="1599925" y="2634769"/>
              <a:ext cx="837000" cy="4848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lang="en" sz="900">
                  <a:solidFill>
                    <a:srgbClr val="000000"/>
                  </a:solidFill>
                  <a:latin typeface="Poppins"/>
                  <a:ea typeface="Poppins"/>
                  <a:cs typeface="Poppins"/>
                  <a:sym typeface="Poppins"/>
                </a:rPr>
                <a:t>Challenges </a:t>
              </a:r>
              <a:endParaRPr sz="1100">
                <a:solidFill>
                  <a:srgbClr val="000000"/>
                </a:solidFill>
              </a:endParaRPr>
            </a:p>
            <a:p>
              <a:pPr indent="0" lvl="0" marL="0" marR="0" rtl="0" algn="ctr">
                <a:spcBef>
                  <a:spcPts val="0"/>
                </a:spcBef>
                <a:spcAft>
                  <a:spcPts val="0"/>
                </a:spcAft>
                <a:buNone/>
              </a:pPr>
              <a:r>
                <a:rPr b="1" lang="en" sz="900">
                  <a:solidFill>
                    <a:srgbClr val="000000"/>
                  </a:solidFill>
                  <a:latin typeface="Poppins"/>
                  <a:ea typeface="Poppins"/>
                  <a:cs typeface="Poppins"/>
                  <a:sym typeface="Poppins"/>
                </a:rPr>
                <a:t>&amp; </a:t>
              </a:r>
              <a:endParaRPr sz="1100">
                <a:solidFill>
                  <a:srgbClr val="000000"/>
                </a:solidFill>
              </a:endParaRPr>
            </a:p>
            <a:p>
              <a:pPr indent="0" lvl="0" marL="0" marR="0" rtl="0" algn="ctr">
                <a:spcBef>
                  <a:spcPts val="0"/>
                </a:spcBef>
                <a:spcAft>
                  <a:spcPts val="0"/>
                </a:spcAft>
                <a:buNone/>
              </a:pPr>
              <a:r>
                <a:rPr b="1" lang="en" sz="900">
                  <a:solidFill>
                    <a:srgbClr val="000000"/>
                  </a:solidFill>
                  <a:latin typeface="Poppins"/>
                  <a:ea typeface="Poppins"/>
                  <a:cs typeface="Poppins"/>
                  <a:sym typeface="Poppins"/>
                </a:rPr>
                <a:t>Objectives</a:t>
              </a:r>
              <a:endParaRPr b="1" sz="900">
                <a:solidFill>
                  <a:srgbClr val="000000"/>
                </a:solidFill>
                <a:latin typeface="Poppins"/>
                <a:ea typeface="Poppins"/>
                <a:cs typeface="Poppins"/>
                <a:sym typeface="Poppins"/>
              </a:endParaRPr>
            </a:p>
          </p:txBody>
        </p:sp>
      </p:grpSp>
      <p:cxnSp>
        <p:nvCxnSpPr>
          <p:cNvPr id="130" name="Google Shape;130;p25"/>
          <p:cNvCxnSpPr/>
          <p:nvPr/>
        </p:nvCxnSpPr>
        <p:spPr>
          <a:xfrm>
            <a:off x="1994975" y="4791241"/>
            <a:ext cx="730200" cy="423900"/>
          </a:xfrm>
          <a:prstGeom prst="straightConnector1">
            <a:avLst/>
          </a:prstGeom>
          <a:noFill/>
          <a:ln cap="flat" cmpd="sng" w="19050">
            <a:solidFill>
              <a:schemeClr val="dk1"/>
            </a:solidFill>
            <a:prstDash val="solid"/>
            <a:round/>
            <a:headEnd len="med" w="med" type="none"/>
            <a:tailEnd len="med" w="med" type="triangle"/>
          </a:ln>
        </p:spPr>
      </p:cxnSp>
      <p:cxnSp>
        <p:nvCxnSpPr>
          <p:cNvPr id="131" name="Google Shape;131;p25"/>
          <p:cNvCxnSpPr/>
          <p:nvPr/>
        </p:nvCxnSpPr>
        <p:spPr>
          <a:xfrm>
            <a:off x="1991200" y="4789851"/>
            <a:ext cx="0" cy="458400"/>
          </a:xfrm>
          <a:prstGeom prst="straightConnector1">
            <a:avLst/>
          </a:prstGeom>
          <a:noFill/>
          <a:ln cap="flat" cmpd="sng" w="19050">
            <a:solidFill>
              <a:schemeClr val="dk1"/>
            </a:solidFill>
            <a:prstDash val="solid"/>
            <a:round/>
            <a:headEnd len="med" w="med" type="none"/>
            <a:tailEnd len="med" w="med" type="triangle"/>
          </a:ln>
        </p:spPr>
      </p:cxnSp>
      <p:cxnSp>
        <p:nvCxnSpPr>
          <p:cNvPr id="132" name="Google Shape;132;p25"/>
          <p:cNvCxnSpPr/>
          <p:nvPr/>
        </p:nvCxnSpPr>
        <p:spPr>
          <a:xfrm flipH="1">
            <a:off x="1196375" y="4784950"/>
            <a:ext cx="798600" cy="435000"/>
          </a:xfrm>
          <a:prstGeom prst="straightConnector1">
            <a:avLst/>
          </a:prstGeom>
          <a:noFill/>
          <a:ln cap="flat" cmpd="sng" w="19050">
            <a:solidFill>
              <a:schemeClr val="dk1"/>
            </a:solidFill>
            <a:prstDash val="solid"/>
            <a:round/>
            <a:headEnd len="med" w="med" type="none"/>
            <a:tailEnd len="med" w="med" type="triangle"/>
          </a:ln>
        </p:spPr>
      </p:cxnSp>
      <p:cxnSp>
        <p:nvCxnSpPr>
          <p:cNvPr id="133" name="Google Shape;133;p25"/>
          <p:cNvCxnSpPr>
            <a:endCxn id="118" idx="0"/>
          </p:cNvCxnSpPr>
          <p:nvPr/>
        </p:nvCxnSpPr>
        <p:spPr>
          <a:xfrm>
            <a:off x="1247349" y="5783016"/>
            <a:ext cx="744900" cy="391800"/>
          </a:xfrm>
          <a:prstGeom prst="straightConnector1">
            <a:avLst/>
          </a:prstGeom>
          <a:noFill/>
          <a:ln cap="flat" cmpd="sng" w="19050">
            <a:solidFill>
              <a:schemeClr val="dk1"/>
            </a:solidFill>
            <a:prstDash val="solid"/>
            <a:round/>
            <a:headEnd len="med" w="med" type="none"/>
            <a:tailEnd len="med" w="med" type="none"/>
          </a:ln>
        </p:spPr>
      </p:cxnSp>
      <p:cxnSp>
        <p:nvCxnSpPr>
          <p:cNvPr id="134" name="Google Shape;134;p25"/>
          <p:cNvCxnSpPr>
            <a:stCxn id="115" idx="2"/>
            <a:endCxn id="118" idx="0"/>
          </p:cNvCxnSpPr>
          <p:nvPr/>
        </p:nvCxnSpPr>
        <p:spPr>
          <a:xfrm flipH="1">
            <a:off x="1992355" y="5729358"/>
            <a:ext cx="3600" cy="445500"/>
          </a:xfrm>
          <a:prstGeom prst="straightConnector1">
            <a:avLst/>
          </a:prstGeom>
          <a:noFill/>
          <a:ln cap="flat" cmpd="sng" w="19050">
            <a:solidFill>
              <a:schemeClr val="dk1"/>
            </a:solidFill>
            <a:prstDash val="solid"/>
            <a:round/>
            <a:headEnd len="med" w="med" type="none"/>
            <a:tailEnd len="med" w="med" type="none"/>
          </a:ln>
        </p:spPr>
      </p:cxnSp>
      <p:cxnSp>
        <p:nvCxnSpPr>
          <p:cNvPr id="135" name="Google Shape;135;p25"/>
          <p:cNvCxnSpPr>
            <a:endCxn id="118" idx="0"/>
          </p:cNvCxnSpPr>
          <p:nvPr/>
        </p:nvCxnSpPr>
        <p:spPr>
          <a:xfrm flipH="1">
            <a:off x="1992249" y="5783016"/>
            <a:ext cx="712200" cy="391800"/>
          </a:xfrm>
          <a:prstGeom prst="straightConnector1">
            <a:avLst/>
          </a:prstGeom>
          <a:noFill/>
          <a:ln cap="flat" cmpd="sng" w="19050">
            <a:solidFill>
              <a:schemeClr val="dk1"/>
            </a:solidFill>
            <a:prstDash val="solid"/>
            <a:round/>
            <a:headEnd len="med" w="med" type="none"/>
            <a:tailEnd len="med" w="med" type="none"/>
          </a:ln>
        </p:spPr>
      </p:cxnSp>
      <p:sp>
        <p:nvSpPr>
          <p:cNvPr id="136" name="Google Shape;136;p25"/>
          <p:cNvSpPr txBox="1"/>
          <p:nvPr/>
        </p:nvSpPr>
        <p:spPr>
          <a:xfrm>
            <a:off x="588822" y="7483181"/>
            <a:ext cx="802200" cy="481500"/>
          </a:xfrm>
          <a:prstGeom prst="rect">
            <a:avLst/>
          </a:prstGeom>
          <a:noFill/>
          <a:ln>
            <a:noFill/>
          </a:ln>
        </p:spPr>
        <p:txBody>
          <a:bodyPr anchorCtr="0" anchor="ctr" bIns="53325" lIns="53325" spcFirstLastPara="1" rIns="53325" wrap="square" tIns="53325">
            <a:noAutofit/>
          </a:bodyPr>
          <a:lstStyle/>
          <a:p>
            <a:pPr indent="0" lvl="0" marL="0" marR="0" rtl="0" algn="ctr">
              <a:lnSpc>
                <a:spcPct val="90000"/>
              </a:lnSpc>
              <a:spcBef>
                <a:spcPts val="0"/>
              </a:spcBef>
              <a:spcAft>
                <a:spcPts val="0"/>
              </a:spcAft>
              <a:buClr>
                <a:srgbClr val="0070C0"/>
              </a:buClr>
              <a:buSzPts val="800"/>
              <a:buFont typeface="Poppins"/>
              <a:buNone/>
            </a:pPr>
            <a:r>
              <a:rPr b="1" lang="en" sz="900">
                <a:solidFill>
                  <a:schemeClr val="dk1"/>
                </a:solidFill>
                <a:latin typeface="Poppins"/>
                <a:ea typeface="Poppins"/>
                <a:cs typeface="Poppins"/>
                <a:sym typeface="Poppins"/>
              </a:rPr>
              <a:t>Implement</a:t>
            </a:r>
            <a:endParaRPr b="1" sz="900">
              <a:solidFill>
                <a:schemeClr val="dk1"/>
              </a:solidFill>
            </a:endParaRPr>
          </a:p>
        </p:txBody>
      </p:sp>
      <p:sp>
        <p:nvSpPr>
          <p:cNvPr id="137" name="Google Shape;137;p25"/>
          <p:cNvSpPr txBox="1"/>
          <p:nvPr/>
        </p:nvSpPr>
        <p:spPr>
          <a:xfrm>
            <a:off x="1593083" y="7483181"/>
            <a:ext cx="802200" cy="481500"/>
          </a:xfrm>
          <a:prstGeom prst="rect">
            <a:avLst/>
          </a:prstGeom>
          <a:noFill/>
          <a:ln>
            <a:noFill/>
          </a:ln>
        </p:spPr>
        <p:txBody>
          <a:bodyPr anchorCtr="0" anchor="ctr" bIns="53325" lIns="53325" spcFirstLastPara="1" rIns="53325" wrap="square" tIns="53325">
            <a:noAutofit/>
          </a:bodyPr>
          <a:lstStyle/>
          <a:p>
            <a:pPr indent="0" lvl="0" marL="0" marR="0" rtl="0" algn="ctr">
              <a:lnSpc>
                <a:spcPct val="90000"/>
              </a:lnSpc>
              <a:spcBef>
                <a:spcPts val="0"/>
              </a:spcBef>
              <a:spcAft>
                <a:spcPts val="0"/>
              </a:spcAft>
              <a:buClr>
                <a:srgbClr val="0070C0"/>
              </a:buClr>
              <a:buSzPts val="800"/>
              <a:buFont typeface="Poppins"/>
              <a:buNone/>
            </a:pPr>
            <a:r>
              <a:rPr b="1" lang="en" sz="900">
                <a:solidFill>
                  <a:schemeClr val="dk1"/>
                </a:solidFill>
                <a:latin typeface="Poppins"/>
                <a:ea typeface="Poppins"/>
                <a:cs typeface="Poppins"/>
                <a:sym typeface="Poppins"/>
              </a:rPr>
              <a:t>Measure</a:t>
            </a:r>
            <a:endParaRPr b="1" sz="900">
              <a:solidFill>
                <a:schemeClr val="dk1"/>
              </a:solidFill>
            </a:endParaRPr>
          </a:p>
        </p:txBody>
      </p:sp>
      <p:sp>
        <p:nvSpPr>
          <p:cNvPr id="138" name="Google Shape;138;p25"/>
          <p:cNvSpPr txBox="1"/>
          <p:nvPr/>
        </p:nvSpPr>
        <p:spPr>
          <a:xfrm>
            <a:off x="2597342" y="7483181"/>
            <a:ext cx="802200" cy="481500"/>
          </a:xfrm>
          <a:prstGeom prst="rect">
            <a:avLst/>
          </a:prstGeom>
          <a:noFill/>
          <a:ln>
            <a:noFill/>
          </a:ln>
        </p:spPr>
        <p:txBody>
          <a:bodyPr anchorCtr="0" anchor="ctr" bIns="53325" lIns="53325" spcFirstLastPara="1" rIns="53325" wrap="square" tIns="53325">
            <a:noAutofit/>
          </a:bodyPr>
          <a:lstStyle/>
          <a:p>
            <a:pPr indent="0" lvl="0" marL="0" marR="0" rtl="0" algn="ctr">
              <a:lnSpc>
                <a:spcPct val="90000"/>
              </a:lnSpc>
              <a:spcBef>
                <a:spcPts val="0"/>
              </a:spcBef>
              <a:spcAft>
                <a:spcPts val="0"/>
              </a:spcAft>
              <a:buClr>
                <a:srgbClr val="0070C0"/>
              </a:buClr>
              <a:buSzPts val="800"/>
              <a:buFont typeface="Poppins"/>
              <a:buNone/>
            </a:pPr>
            <a:r>
              <a:rPr b="1" lang="en" sz="900">
                <a:solidFill>
                  <a:schemeClr val="dk1"/>
                </a:solidFill>
                <a:latin typeface="Poppins"/>
                <a:ea typeface="Poppins"/>
                <a:cs typeface="Poppins"/>
                <a:sym typeface="Poppins"/>
              </a:rPr>
              <a:t>Mature</a:t>
            </a:r>
            <a:endParaRPr b="1" sz="900">
              <a:solidFill>
                <a:schemeClr val="dk1"/>
              </a:solidFill>
            </a:endParaRPr>
          </a:p>
        </p:txBody>
      </p:sp>
      <p:cxnSp>
        <p:nvCxnSpPr>
          <p:cNvPr id="139" name="Google Shape;139;p25"/>
          <p:cNvCxnSpPr/>
          <p:nvPr/>
        </p:nvCxnSpPr>
        <p:spPr>
          <a:xfrm>
            <a:off x="1992250" y="7142928"/>
            <a:ext cx="0" cy="407700"/>
          </a:xfrm>
          <a:prstGeom prst="straightConnector1">
            <a:avLst/>
          </a:prstGeom>
          <a:noFill/>
          <a:ln cap="flat" cmpd="sng" w="19050">
            <a:solidFill>
              <a:schemeClr val="dk1"/>
            </a:solidFill>
            <a:prstDash val="solid"/>
            <a:round/>
            <a:headEnd len="med" w="med" type="none"/>
            <a:tailEnd len="med" w="med" type="triangle"/>
          </a:ln>
        </p:spPr>
      </p:cxnSp>
      <p:cxnSp>
        <p:nvCxnSpPr>
          <p:cNvPr id="140" name="Google Shape;140;p25"/>
          <p:cNvCxnSpPr/>
          <p:nvPr/>
        </p:nvCxnSpPr>
        <p:spPr>
          <a:xfrm>
            <a:off x="1992250" y="7142928"/>
            <a:ext cx="726600" cy="431100"/>
          </a:xfrm>
          <a:prstGeom prst="straightConnector1">
            <a:avLst/>
          </a:prstGeom>
          <a:noFill/>
          <a:ln cap="flat" cmpd="sng" w="19050">
            <a:solidFill>
              <a:schemeClr val="dk1"/>
            </a:solidFill>
            <a:prstDash val="solid"/>
            <a:round/>
            <a:headEnd len="med" w="med" type="none"/>
            <a:tailEnd len="med" w="med" type="triangle"/>
          </a:ln>
        </p:spPr>
      </p:cxnSp>
      <p:cxnSp>
        <p:nvCxnSpPr>
          <p:cNvPr id="141" name="Google Shape;141;p25"/>
          <p:cNvCxnSpPr/>
          <p:nvPr/>
        </p:nvCxnSpPr>
        <p:spPr>
          <a:xfrm flipH="1">
            <a:off x="1285450" y="7142928"/>
            <a:ext cx="706800" cy="405600"/>
          </a:xfrm>
          <a:prstGeom prst="straightConnector1">
            <a:avLst/>
          </a:prstGeom>
          <a:noFill/>
          <a:ln cap="flat" cmpd="sng" w="19050">
            <a:solidFill>
              <a:schemeClr val="dk1"/>
            </a:solidFill>
            <a:prstDash val="solid"/>
            <a:round/>
            <a:headEnd len="med" w="med" type="none"/>
            <a:tailEnd len="med" w="med" type="triangle"/>
          </a:ln>
        </p:spPr>
      </p:cxnSp>
      <p:cxnSp>
        <p:nvCxnSpPr>
          <p:cNvPr id="142" name="Google Shape;142;p25"/>
          <p:cNvCxnSpPr>
            <a:endCxn id="122" idx="0"/>
          </p:cNvCxnSpPr>
          <p:nvPr/>
        </p:nvCxnSpPr>
        <p:spPr>
          <a:xfrm flipH="1">
            <a:off x="1992105" y="7950741"/>
            <a:ext cx="774300" cy="433500"/>
          </a:xfrm>
          <a:prstGeom prst="straightConnector1">
            <a:avLst/>
          </a:prstGeom>
          <a:noFill/>
          <a:ln cap="flat" cmpd="sng" w="19050">
            <a:solidFill>
              <a:schemeClr val="dk1"/>
            </a:solidFill>
            <a:prstDash val="solid"/>
            <a:round/>
            <a:headEnd len="med" w="med" type="none"/>
            <a:tailEnd len="med" w="med" type="none"/>
          </a:ln>
        </p:spPr>
      </p:cxnSp>
      <p:cxnSp>
        <p:nvCxnSpPr>
          <p:cNvPr id="143" name="Google Shape;143;p25"/>
          <p:cNvCxnSpPr>
            <a:stCxn id="137" idx="2"/>
            <a:endCxn id="122" idx="0"/>
          </p:cNvCxnSpPr>
          <p:nvPr/>
        </p:nvCxnSpPr>
        <p:spPr>
          <a:xfrm flipH="1">
            <a:off x="1992083" y="7964681"/>
            <a:ext cx="2100" cy="419700"/>
          </a:xfrm>
          <a:prstGeom prst="straightConnector1">
            <a:avLst/>
          </a:prstGeom>
          <a:noFill/>
          <a:ln cap="flat" cmpd="sng" w="19050">
            <a:solidFill>
              <a:schemeClr val="dk1"/>
            </a:solidFill>
            <a:prstDash val="solid"/>
            <a:round/>
            <a:headEnd len="med" w="med" type="none"/>
            <a:tailEnd len="med" w="med" type="none"/>
          </a:ln>
        </p:spPr>
      </p:cxnSp>
      <p:cxnSp>
        <p:nvCxnSpPr>
          <p:cNvPr id="144" name="Google Shape;144;p25"/>
          <p:cNvCxnSpPr>
            <a:endCxn id="122" idx="0"/>
          </p:cNvCxnSpPr>
          <p:nvPr/>
        </p:nvCxnSpPr>
        <p:spPr>
          <a:xfrm>
            <a:off x="1309305" y="7956141"/>
            <a:ext cx="682800" cy="428100"/>
          </a:xfrm>
          <a:prstGeom prst="straightConnector1">
            <a:avLst/>
          </a:prstGeom>
          <a:noFill/>
          <a:ln cap="flat" cmpd="sng" w="19050">
            <a:solidFill>
              <a:schemeClr val="dk1"/>
            </a:solidFill>
            <a:prstDash val="solid"/>
            <a:round/>
            <a:headEnd len="med" w="med" type="none"/>
            <a:tailEnd len="med" w="med" type="none"/>
          </a:ln>
        </p:spPr>
      </p:cxnSp>
      <p:sp>
        <p:nvSpPr>
          <p:cNvPr id="145" name="Google Shape;145;p25"/>
          <p:cNvSpPr txBox="1"/>
          <p:nvPr/>
        </p:nvSpPr>
        <p:spPr>
          <a:xfrm>
            <a:off x="3886200" y="3874500"/>
            <a:ext cx="2970900" cy="8598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Clr>
                <a:schemeClr val="dk1"/>
              </a:buClr>
              <a:buFont typeface="Arial"/>
              <a:buNone/>
            </a:pPr>
            <a:r>
              <a:rPr b="1" lang="en" sz="1700">
                <a:solidFill>
                  <a:schemeClr val="accent3"/>
                </a:solidFill>
                <a:latin typeface="Poppins"/>
                <a:ea typeface="Poppins"/>
                <a:cs typeface="Poppins"/>
                <a:sym typeface="Poppins"/>
              </a:rPr>
              <a:t>Problem</a:t>
            </a:r>
            <a:endParaRPr b="1" sz="1700">
              <a:solidFill>
                <a:schemeClr val="accent3"/>
              </a:solidFill>
              <a:latin typeface="Poppins"/>
              <a:ea typeface="Poppins"/>
              <a:cs typeface="Poppins"/>
              <a:sym typeface="Poppins"/>
            </a:endParaRPr>
          </a:p>
          <a:p>
            <a:pPr indent="0" lvl="0" marL="0" rtl="0" algn="l">
              <a:lnSpc>
                <a:spcPct val="115000"/>
              </a:lnSpc>
              <a:spcBef>
                <a:spcPts val="0"/>
              </a:spcBef>
              <a:spcAft>
                <a:spcPts val="0"/>
              </a:spcAft>
              <a:buNone/>
            </a:pPr>
            <a:r>
              <a:rPr lang="en" sz="1100">
                <a:solidFill>
                  <a:schemeClr val="dk1"/>
                </a:solidFill>
                <a:latin typeface="Poppins"/>
                <a:ea typeface="Poppins"/>
                <a:cs typeface="Poppins"/>
                <a:sym typeface="Poppins"/>
              </a:rPr>
              <a:t>Identify key organizational </a:t>
            </a:r>
            <a:r>
              <a:rPr b="1" lang="en" sz="1100">
                <a:solidFill>
                  <a:schemeClr val="dk1"/>
                </a:solidFill>
                <a:latin typeface="Poppins"/>
                <a:ea typeface="Poppins"/>
                <a:cs typeface="Poppins"/>
                <a:sym typeface="Poppins"/>
              </a:rPr>
              <a:t>priorities </a:t>
            </a:r>
            <a:r>
              <a:rPr lang="en" sz="1100">
                <a:solidFill>
                  <a:schemeClr val="dk1"/>
                </a:solidFill>
                <a:latin typeface="Poppins"/>
                <a:ea typeface="Poppins"/>
                <a:cs typeface="Poppins"/>
                <a:sym typeface="Poppins"/>
              </a:rPr>
              <a:t>and</a:t>
            </a:r>
            <a:r>
              <a:rPr b="1" lang="en" sz="1100">
                <a:solidFill>
                  <a:schemeClr val="dk1"/>
                </a:solidFill>
                <a:latin typeface="Poppins"/>
                <a:ea typeface="Poppins"/>
                <a:cs typeface="Poppins"/>
                <a:sym typeface="Poppins"/>
              </a:rPr>
              <a:t> targets</a:t>
            </a:r>
            <a:r>
              <a:rPr lang="en" sz="1100">
                <a:solidFill>
                  <a:schemeClr val="dk1"/>
                </a:solidFill>
                <a:latin typeface="Poppins"/>
                <a:ea typeface="Poppins"/>
                <a:cs typeface="Poppins"/>
                <a:sym typeface="Poppins"/>
              </a:rPr>
              <a:t>, line of business </a:t>
            </a:r>
            <a:r>
              <a:rPr b="1" lang="en" sz="1100">
                <a:solidFill>
                  <a:schemeClr val="dk1"/>
                </a:solidFill>
                <a:latin typeface="Poppins"/>
                <a:ea typeface="Poppins"/>
                <a:cs typeface="Poppins"/>
                <a:sym typeface="Poppins"/>
              </a:rPr>
              <a:t>issues</a:t>
            </a:r>
            <a:r>
              <a:rPr lang="en" sz="1100">
                <a:solidFill>
                  <a:schemeClr val="dk1"/>
                </a:solidFill>
                <a:latin typeface="Poppins"/>
                <a:ea typeface="Poppins"/>
                <a:cs typeface="Poppins"/>
                <a:sym typeface="Poppins"/>
              </a:rPr>
              <a:t>, and</a:t>
            </a:r>
            <a:r>
              <a:rPr b="1" lang="en" sz="1100">
                <a:solidFill>
                  <a:schemeClr val="dk1"/>
                </a:solidFill>
                <a:latin typeface="Poppins"/>
                <a:ea typeface="Poppins"/>
                <a:cs typeface="Poppins"/>
                <a:sym typeface="Poppins"/>
              </a:rPr>
              <a:t> </a:t>
            </a:r>
            <a:r>
              <a:rPr lang="en" sz="1100">
                <a:solidFill>
                  <a:schemeClr val="dk1"/>
                </a:solidFill>
                <a:latin typeface="Poppins"/>
                <a:ea typeface="Poppins"/>
                <a:cs typeface="Poppins"/>
                <a:sym typeface="Poppins"/>
              </a:rPr>
              <a:t>process &amp; technology </a:t>
            </a:r>
            <a:r>
              <a:rPr b="1" lang="en" sz="1100">
                <a:solidFill>
                  <a:schemeClr val="dk1"/>
                </a:solidFill>
                <a:latin typeface="Poppins"/>
                <a:ea typeface="Poppins"/>
                <a:cs typeface="Poppins"/>
                <a:sym typeface="Poppins"/>
              </a:rPr>
              <a:t>problems</a:t>
            </a:r>
            <a:r>
              <a:rPr lang="en" sz="1100">
                <a:solidFill>
                  <a:schemeClr val="dk1"/>
                </a:solidFill>
                <a:latin typeface="Poppins"/>
                <a:ea typeface="Poppins"/>
                <a:cs typeface="Poppins"/>
                <a:sym typeface="Poppins"/>
              </a:rPr>
              <a:t>.</a:t>
            </a:r>
            <a:endParaRPr sz="1500">
              <a:solidFill>
                <a:schemeClr val="dk1"/>
              </a:solidFill>
              <a:latin typeface="Poppins"/>
              <a:ea typeface="Poppins"/>
              <a:cs typeface="Poppins"/>
              <a:sym typeface="Poppins"/>
            </a:endParaRPr>
          </a:p>
        </p:txBody>
      </p:sp>
      <p:sp>
        <p:nvSpPr>
          <p:cNvPr id="146" name="Google Shape;146;p25"/>
          <p:cNvSpPr txBox="1"/>
          <p:nvPr/>
        </p:nvSpPr>
        <p:spPr>
          <a:xfrm>
            <a:off x="3886200" y="4965988"/>
            <a:ext cx="2970900" cy="8598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None/>
            </a:pPr>
            <a:r>
              <a:rPr b="1" lang="en" sz="1700">
                <a:solidFill>
                  <a:schemeClr val="accent3"/>
                </a:solidFill>
                <a:latin typeface="Poppins"/>
                <a:ea typeface="Poppins"/>
                <a:cs typeface="Poppins"/>
                <a:sym typeface="Poppins"/>
              </a:rPr>
              <a:t>Possible</a:t>
            </a:r>
            <a:endParaRPr sz="1700">
              <a:solidFill>
                <a:schemeClr val="accent3"/>
              </a:solidFill>
              <a:latin typeface="Poppins"/>
              <a:ea typeface="Poppins"/>
              <a:cs typeface="Poppins"/>
              <a:sym typeface="Poppins"/>
            </a:endParaRPr>
          </a:p>
          <a:p>
            <a:pPr indent="0" lvl="0" marL="0" rtl="0" algn="l">
              <a:lnSpc>
                <a:spcPct val="115000"/>
              </a:lnSpc>
              <a:spcBef>
                <a:spcPts val="0"/>
              </a:spcBef>
              <a:spcAft>
                <a:spcPts val="0"/>
              </a:spcAft>
              <a:buNone/>
            </a:pPr>
            <a:r>
              <a:rPr lang="en" sz="1100">
                <a:solidFill>
                  <a:schemeClr val="dk1"/>
                </a:solidFill>
                <a:latin typeface="Poppins"/>
                <a:ea typeface="Poppins"/>
                <a:cs typeface="Poppins"/>
                <a:sym typeface="Poppins"/>
              </a:rPr>
              <a:t>Explore the </a:t>
            </a:r>
            <a:r>
              <a:rPr b="1" lang="en" sz="1100">
                <a:solidFill>
                  <a:schemeClr val="dk1"/>
                </a:solidFill>
                <a:latin typeface="Poppins"/>
                <a:ea typeface="Poppins"/>
                <a:cs typeface="Poppins"/>
                <a:sym typeface="Poppins"/>
              </a:rPr>
              <a:t>outcomes</a:t>
            </a:r>
            <a:r>
              <a:rPr lang="en" sz="1100">
                <a:solidFill>
                  <a:schemeClr val="dk1"/>
                </a:solidFill>
                <a:latin typeface="Poppins"/>
                <a:ea typeface="Poppins"/>
                <a:cs typeface="Poppins"/>
                <a:sym typeface="Poppins"/>
              </a:rPr>
              <a:t>, scope the </a:t>
            </a:r>
            <a:r>
              <a:rPr b="1" lang="en" sz="1100">
                <a:solidFill>
                  <a:schemeClr val="dk1"/>
                </a:solidFill>
                <a:latin typeface="Poppins"/>
                <a:ea typeface="Poppins"/>
                <a:cs typeface="Poppins"/>
                <a:sym typeface="Poppins"/>
              </a:rPr>
              <a:t>focus areas, demo</a:t>
            </a:r>
            <a:r>
              <a:rPr lang="en" sz="1100">
                <a:solidFill>
                  <a:schemeClr val="dk1"/>
                </a:solidFill>
                <a:latin typeface="Poppins"/>
                <a:ea typeface="Poppins"/>
                <a:cs typeface="Poppins"/>
                <a:sym typeface="Poppins"/>
              </a:rPr>
              <a:t> and identify options for </a:t>
            </a:r>
            <a:r>
              <a:rPr b="1" lang="en" sz="1100">
                <a:solidFill>
                  <a:schemeClr val="dk1"/>
                </a:solidFill>
                <a:latin typeface="Poppins"/>
                <a:ea typeface="Poppins"/>
                <a:cs typeface="Poppins"/>
                <a:sym typeface="Poppins"/>
              </a:rPr>
              <a:t>innovation.</a:t>
            </a:r>
            <a:endParaRPr b="1" sz="1300">
              <a:solidFill>
                <a:schemeClr val="dk1"/>
              </a:solidFill>
              <a:latin typeface="Poppins"/>
              <a:ea typeface="Poppins"/>
              <a:cs typeface="Poppins"/>
              <a:sym typeface="Poppins"/>
            </a:endParaRPr>
          </a:p>
        </p:txBody>
      </p:sp>
      <p:sp>
        <p:nvSpPr>
          <p:cNvPr id="147" name="Google Shape;147;p25"/>
          <p:cNvSpPr txBox="1"/>
          <p:nvPr/>
        </p:nvSpPr>
        <p:spPr>
          <a:xfrm>
            <a:off x="3886200" y="6195888"/>
            <a:ext cx="2970900" cy="8598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None/>
            </a:pPr>
            <a:r>
              <a:rPr b="1" lang="en" sz="1700">
                <a:solidFill>
                  <a:schemeClr val="accent3"/>
                </a:solidFill>
                <a:latin typeface="Poppins"/>
                <a:ea typeface="Poppins"/>
                <a:cs typeface="Poppins"/>
                <a:sym typeface="Poppins"/>
              </a:rPr>
              <a:t>Probable</a:t>
            </a:r>
            <a:endParaRPr b="1" sz="1700">
              <a:solidFill>
                <a:schemeClr val="accent3"/>
              </a:solidFill>
              <a:latin typeface="Poppins"/>
              <a:ea typeface="Poppins"/>
              <a:cs typeface="Poppins"/>
              <a:sym typeface="Poppins"/>
            </a:endParaRPr>
          </a:p>
          <a:p>
            <a:pPr indent="0" lvl="0" marL="0" rtl="0" algn="l">
              <a:lnSpc>
                <a:spcPct val="115000"/>
              </a:lnSpc>
              <a:spcBef>
                <a:spcPts val="0"/>
              </a:spcBef>
              <a:spcAft>
                <a:spcPts val="0"/>
              </a:spcAft>
              <a:buNone/>
            </a:pPr>
            <a:r>
              <a:rPr lang="en" sz="1100">
                <a:solidFill>
                  <a:schemeClr val="dk1"/>
                </a:solidFill>
                <a:latin typeface="Poppins"/>
                <a:ea typeface="Poppins"/>
                <a:cs typeface="Poppins"/>
                <a:sym typeface="Poppins"/>
              </a:rPr>
              <a:t>Define the</a:t>
            </a:r>
            <a:r>
              <a:rPr b="1" lang="en" sz="1100">
                <a:solidFill>
                  <a:schemeClr val="dk1"/>
                </a:solidFill>
                <a:latin typeface="Poppins"/>
                <a:ea typeface="Poppins"/>
                <a:cs typeface="Poppins"/>
                <a:sym typeface="Poppins"/>
              </a:rPr>
              <a:t> future business outcomes </a:t>
            </a:r>
            <a:r>
              <a:rPr lang="en" sz="1100">
                <a:solidFill>
                  <a:schemeClr val="dk1"/>
                </a:solidFill>
                <a:latin typeface="Poppins"/>
                <a:ea typeface="Poppins"/>
                <a:cs typeface="Poppins"/>
                <a:sym typeface="Poppins"/>
              </a:rPr>
              <a:t>and </a:t>
            </a:r>
            <a:r>
              <a:rPr b="1" lang="en" sz="1100">
                <a:solidFill>
                  <a:schemeClr val="dk1"/>
                </a:solidFill>
                <a:latin typeface="Poppins"/>
                <a:ea typeface="Poppins"/>
                <a:cs typeface="Poppins"/>
                <a:sym typeface="Poppins"/>
              </a:rPr>
              <a:t>target benefit </a:t>
            </a:r>
            <a:r>
              <a:rPr lang="en" sz="1100">
                <a:solidFill>
                  <a:schemeClr val="dk1"/>
                </a:solidFill>
                <a:latin typeface="Poppins"/>
                <a:ea typeface="Poppins"/>
                <a:cs typeface="Poppins"/>
                <a:sym typeface="Poppins"/>
              </a:rPr>
              <a:t>of WalkMe. Summarize </a:t>
            </a:r>
            <a:r>
              <a:rPr b="1" lang="en" sz="1100">
                <a:solidFill>
                  <a:schemeClr val="dk1"/>
                </a:solidFill>
                <a:latin typeface="Poppins"/>
                <a:ea typeface="Poppins"/>
                <a:cs typeface="Poppins"/>
                <a:sym typeface="Poppins"/>
              </a:rPr>
              <a:t>ROI</a:t>
            </a:r>
            <a:r>
              <a:rPr lang="en" sz="1100">
                <a:solidFill>
                  <a:schemeClr val="dk1"/>
                </a:solidFill>
                <a:latin typeface="Poppins"/>
                <a:ea typeface="Poppins"/>
                <a:cs typeface="Poppins"/>
                <a:sym typeface="Poppins"/>
              </a:rPr>
              <a:t> and the </a:t>
            </a:r>
            <a:r>
              <a:rPr b="1" lang="en" sz="1100">
                <a:solidFill>
                  <a:schemeClr val="dk1"/>
                </a:solidFill>
                <a:latin typeface="Poppins"/>
                <a:ea typeface="Poppins"/>
                <a:cs typeface="Poppins"/>
                <a:sym typeface="Poppins"/>
              </a:rPr>
              <a:t>value story </a:t>
            </a:r>
            <a:r>
              <a:rPr lang="en" sz="1100">
                <a:solidFill>
                  <a:schemeClr val="dk1"/>
                </a:solidFill>
                <a:latin typeface="Poppins"/>
                <a:ea typeface="Poppins"/>
                <a:cs typeface="Poppins"/>
                <a:sym typeface="Poppins"/>
              </a:rPr>
              <a:t>in the business case.</a:t>
            </a:r>
            <a:endParaRPr b="1" sz="1300">
              <a:solidFill>
                <a:schemeClr val="dk1"/>
              </a:solidFill>
              <a:latin typeface="Poppins"/>
              <a:ea typeface="Poppins"/>
              <a:cs typeface="Poppins"/>
              <a:sym typeface="Poppins"/>
            </a:endParaRPr>
          </a:p>
        </p:txBody>
      </p:sp>
      <p:sp>
        <p:nvSpPr>
          <p:cNvPr id="148" name="Google Shape;148;p25"/>
          <p:cNvSpPr txBox="1"/>
          <p:nvPr/>
        </p:nvSpPr>
        <p:spPr>
          <a:xfrm>
            <a:off x="3886200" y="7639313"/>
            <a:ext cx="2970900" cy="10545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None/>
            </a:pPr>
            <a:r>
              <a:rPr b="1" lang="en" sz="1700">
                <a:solidFill>
                  <a:schemeClr val="accent3"/>
                </a:solidFill>
                <a:latin typeface="Poppins"/>
                <a:ea typeface="Poppins"/>
                <a:cs typeface="Poppins"/>
                <a:sym typeface="Poppins"/>
              </a:rPr>
              <a:t>Provable</a:t>
            </a:r>
            <a:endParaRPr b="1" sz="1700">
              <a:solidFill>
                <a:schemeClr val="accent3"/>
              </a:solidFill>
              <a:latin typeface="Poppins"/>
              <a:ea typeface="Poppins"/>
              <a:cs typeface="Poppins"/>
              <a:sym typeface="Poppins"/>
            </a:endParaRPr>
          </a:p>
          <a:p>
            <a:pPr indent="0" lvl="0" marL="0" rtl="0" algn="l">
              <a:lnSpc>
                <a:spcPct val="115000"/>
              </a:lnSpc>
              <a:spcBef>
                <a:spcPts val="0"/>
              </a:spcBef>
              <a:spcAft>
                <a:spcPts val="0"/>
              </a:spcAft>
              <a:buNone/>
            </a:pPr>
            <a:r>
              <a:rPr lang="en" sz="1100">
                <a:solidFill>
                  <a:schemeClr val="dk1"/>
                </a:solidFill>
                <a:latin typeface="Poppins"/>
                <a:ea typeface="Poppins"/>
                <a:cs typeface="Poppins"/>
                <a:sym typeface="Poppins"/>
              </a:rPr>
              <a:t>Baseline your </a:t>
            </a:r>
            <a:r>
              <a:rPr b="1" lang="en" sz="1100">
                <a:solidFill>
                  <a:schemeClr val="dk1"/>
                </a:solidFill>
                <a:latin typeface="Poppins"/>
                <a:ea typeface="Poppins"/>
                <a:cs typeface="Poppins"/>
                <a:sym typeface="Poppins"/>
              </a:rPr>
              <a:t>as-is business process KPIs</a:t>
            </a:r>
            <a:r>
              <a:rPr lang="en" sz="1100">
                <a:solidFill>
                  <a:schemeClr val="dk1"/>
                </a:solidFill>
                <a:latin typeface="Poppins"/>
                <a:ea typeface="Poppins"/>
                <a:cs typeface="Poppins"/>
                <a:sym typeface="Poppins"/>
              </a:rPr>
              <a:t>, enable </a:t>
            </a:r>
            <a:r>
              <a:rPr b="1" lang="en" sz="1100">
                <a:solidFill>
                  <a:schemeClr val="dk1"/>
                </a:solidFill>
                <a:latin typeface="Poppins"/>
                <a:ea typeface="Poppins"/>
                <a:cs typeface="Poppins"/>
                <a:sym typeface="Poppins"/>
              </a:rPr>
              <a:t>analytics</a:t>
            </a:r>
            <a:r>
              <a:rPr lang="en" sz="1100">
                <a:solidFill>
                  <a:schemeClr val="dk1"/>
                </a:solidFill>
                <a:latin typeface="Poppins"/>
                <a:ea typeface="Poppins"/>
                <a:cs typeface="Poppins"/>
                <a:sym typeface="Poppins"/>
              </a:rPr>
              <a:t>, measure the </a:t>
            </a:r>
            <a:r>
              <a:rPr b="1" lang="en" sz="1100">
                <a:solidFill>
                  <a:schemeClr val="dk1"/>
                </a:solidFill>
                <a:latin typeface="Poppins"/>
                <a:ea typeface="Poppins"/>
                <a:cs typeface="Poppins"/>
                <a:sym typeface="Poppins"/>
              </a:rPr>
              <a:t>success </a:t>
            </a:r>
            <a:r>
              <a:rPr lang="en" sz="1100">
                <a:solidFill>
                  <a:schemeClr val="dk1"/>
                </a:solidFill>
                <a:latin typeface="Poppins"/>
                <a:ea typeface="Poppins"/>
                <a:cs typeface="Poppins"/>
                <a:sym typeface="Poppins"/>
              </a:rPr>
              <a:t>of your implementation, execute </a:t>
            </a:r>
            <a:r>
              <a:rPr b="1" lang="en" sz="1100">
                <a:solidFill>
                  <a:schemeClr val="dk1"/>
                </a:solidFill>
                <a:latin typeface="Poppins"/>
                <a:ea typeface="Poppins"/>
                <a:cs typeface="Poppins"/>
                <a:sym typeface="Poppins"/>
              </a:rPr>
              <a:t>value checkpoints</a:t>
            </a:r>
            <a:r>
              <a:rPr lang="en" sz="1100">
                <a:solidFill>
                  <a:schemeClr val="dk1"/>
                </a:solidFill>
                <a:latin typeface="Poppins"/>
                <a:ea typeface="Poppins"/>
                <a:cs typeface="Poppins"/>
                <a:sym typeface="Poppins"/>
              </a:rPr>
              <a:t>.</a:t>
            </a:r>
            <a:endParaRPr sz="1300">
              <a:solidFill>
                <a:schemeClr val="dk1"/>
              </a:solidFill>
              <a:latin typeface="Poppins"/>
              <a:ea typeface="Poppins"/>
              <a:cs typeface="Poppins"/>
              <a:sym typeface="Poppins"/>
            </a:endParaRPr>
          </a:p>
        </p:txBody>
      </p:sp>
      <p:pic>
        <p:nvPicPr>
          <p:cNvPr id="149" name="Google Shape;149;p25"/>
          <p:cNvPicPr preferRelativeResize="0"/>
          <p:nvPr/>
        </p:nvPicPr>
        <p:blipFill>
          <a:blip r:embed="rId3">
            <a:alphaModFix/>
          </a:blip>
          <a:stretch>
            <a:fillRect/>
          </a:stretch>
        </p:blipFill>
        <p:spPr>
          <a:xfrm>
            <a:off x="457200" y="604842"/>
            <a:ext cx="1178534" cy="391800"/>
          </a:xfrm>
          <a:prstGeom prst="rect">
            <a:avLst/>
          </a:prstGeom>
          <a:noFill/>
          <a:ln>
            <a:noFill/>
          </a:ln>
        </p:spPr>
      </p:pic>
      <p:sp>
        <p:nvSpPr>
          <p:cNvPr id="150" name="Google Shape;150;p25"/>
          <p:cNvSpPr/>
          <p:nvPr/>
        </p:nvSpPr>
        <p:spPr>
          <a:xfrm>
            <a:off x="4250" y="9601200"/>
            <a:ext cx="7772400" cy="457200"/>
          </a:xfrm>
          <a:prstGeom prst="rect">
            <a:avLst/>
          </a:pr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 running footer with “Learn more” and a link to walkme.com</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sp>
        <p:nvSpPr>
          <p:cNvPr id="155" name="Google Shape;155;p26"/>
          <p:cNvSpPr txBox="1"/>
          <p:nvPr/>
        </p:nvSpPr>
        <p:spPr>
          <a:xfrm>
            <a:off x="457200" y="457200"/>
            <a:ext cx="3445800" cy="2154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
                <a:solidFill>
                  <a:srgbClr val="FFFFFF"/>
                </a:solidFill>
                <a:latin typeface="Poppins"/>
                <a:ea typeface="Poppins"/>
                <a:cs typeface="Poppins"/>
                <a:sym typeface="Poppins"/>
              </a:rPr>
              <a:t>Know your target audience</a:t>
            </a:r>
            <a:endParaRPr b="1">
              <a:solidFill>
                <a:srgbClr val="FFFFFF"/>
              </a:solidFill>
              <a:latin typeface="Poppins"/>
              <a:ea typeface="Poppins"/>
              <a:cs typeface="Poppins"/>
              <a:sym typeface="Poppins"/>
            </a:endParaRPr>
          </a:p>
        </p:txBody>
      </p:sp>
      <p:grpSp>
        <p:nvGrpSpPr>
          <p:cNvPr id="156" name="Google Shape;156;p26"/>
          <p:cNvGrpSpPr/>
          <p:nvPr/>
        </p:nvGrpSpPr>
        <p:grpSpPr>
          <a:xfrm>
            <a:off x="3460543" y="679492"/>
            <a:ext cx="3481420" cy="4027280"/>
            <a:chOff x="2991269" y="1153325"/>
            <a:chExt cx="3514811" cy="3252002"/>
          </a:xfrm>
        </p:grpSpPr>
        <p:sp>
          <p:nvSpPr>
            <p:cNvPr id="157" name="Google Shape;157;p26"/>
            <p:cNvSpPr/>
            <p:nvPr/>
          </p:nvSpPr>
          <p:spPr>
            <a:xfrm>
              <a:off x="3477586" y="2585458"/>
              <a:ext cx="2541910" cy="950456"/>
            </a:xfrm>
            <a:custGeom>
              <a:rect b="b" l="l" r="r" t="t"/>
              <a:pathLst>
                <a:path extrusionOk="0" h="43529" w="126826">
                  <a:moveTo>
                    <a:pt x="0" y="20002"/>
                  </a:moveTo>
                  <a:lnTo>
                    <a:pt x="63389" y="43529"/>
                  </a:lnTo>
                  <a:lnTo>
                    <a:pt x="126826" y="19907"/>
                  </a:lnTo>
                  <a:lnTo>
                    <a:pt x="63580" y="0"/>
                  </a:lnTo>
                  <a:close/>
                </a:path>
              </a:pathLst>
            </a:custGeom>
            <a:solidFill>
              <a:srgbClr val="FFFFFF"/>
            </a:solidFill>
            <a:ln cap="flat" cmpd="sng" w="9525">
              <a:solidFill>
                <a:srgbClr val="9E9E9E"/>
              </a:solidFill>
              <a:prstDash val="solid"/>
              <a:round/>
              <a:headEnd len="sm" w="sm" type="none"/>
              <a:tailEnd len="sm" w="sm" type="none"/>
            </a:ln>
          </p:spPr>
        </p:sp>
        <p:sp>
          <p:nvSpPr>
            <p:cNvPr id="158" name="Google Shape;158;p26"/>
            <p:cNvSpPr/>
            <p:nvPr/>
          </p:nvSpPr>
          <p:spPr>
            <a:xfrm>
              <a:off x="2991269" y="3020977"/>
              <a:ext cx="1758228" cy="1384350"/>
            </a:xfrm>
            <a:custGeom>
              <a:rect b="b" l="l" r="r" t="t"/>
              <a:pathLst>
                <a:path extrusionOk="0" h="63817" w="87725">
                  <a:moveTo>
                    <a:pt x="24288" y="0"/>
                  </a:moveTo>
                  <a:lnTo>
                    <a:pt x="0" y="29908"/>
                  </a:lnTo>
                  <a:lnTo>
                    <a:pt x="87725" y="63817"/>
                  </a:lnTo>
                  <a:lnTo>
                    <a:pt x="87725" y="42291"/>
                  </a:lnTo>
                  <a:lnTo>
                    <a:pt x="87725" y="23526"/>
                  </a:lnTo>
                  <a:close/>
                </a:path>
              </a:pathLst>
            </a:custGeom>
            <a:solidFill>
              <a:srgbClr val="0672C8"/>
            </a:solidFill>
            <a:ln cap="flat" cmpd="sng" w="9525">
              <a:solidFill>
                <a:srgbClr val="9E9E9E"/>
              </a:solidFill>
              <a:prstDash val="solid"/>
              <a:round/>
              <a:headEnd len="sm" w="sm" type="none"/>
              <a:tailEnd len="sm" w="sm" type="none"/>
            </a:ln>
          </p:spPr>
        </p:sp>
        <p:sp>
          <p:nvSpPr>
            <p:cNvPr id="159" name="Google Shape;159;p26"/>
            <p:cNvSpPr/>
            <p:nvPr/>
          </p:nvSpPr>
          <p:spPr>
            <a:xfrm flipH="1">
              <a:off x="4747852" y="3020977"/>
              <a:ext cx="1758228" cy="1384350"/>
            </a:xfrm>
            <a:custGeom>
              <a:rect b="b" l="l" r="r" t="t"/>
              <a:pathLst>
                <a:path extrusionOk="0" h="63817" w="87725">
                  <a:moveTo>
                    <a:pt x="24288" y="0"/>
                  </a:moveTo>
                  <a:lnTo>
                    <a:pt x="0" y="29908"/>
                  </a:lnTo>
                  <a:lnTo>
                    <a:pt x="87725" y="63817"/>
                  </a:lnTo>
                  <a:lnTo>
                    <a:pt x="87725" y="42291"/>
                  </a:lnTo>
                  <a:lnTo>
                    <a:pt x="87725" y="23526"/>
                  </a:lnTo>
                  <a:close/>
                </a:path>
              </a:pathLst>
            </a:custGeom>
            <a:solidFill>
              <a:srgbClr val="1EEBB8"/>
            </a:solidFill>
            <a:ln cap="flat" cmpd="sng" w="9525">
              <a:solidFill>
                <a:srgbClr val="9E9E9E"/>
              </a:solidFill>
              <a:prstDash val="solid"/>
              <a:round/>
              <a:headEnd len="sm" w="sm" type="none"/>
              <a:tailEnd len="sm" w="sm" type="none"/>
            </a:ln>
          </p:spPr>
        </p:sp>
        <p:sp>
          <p:nvSpPr>
            <p:cNvPr id="160" name="Google Shape;160;p26"/>
            <p:cNvSpPr/>
            <p:nvPr/>
          </p:nvSpPr>
          <p:spPr>
            <a:xfrm>
              <a:off x="3969199" y="2001324"/>
              <a:ext cx="1565850" cy="585863"/>
            </a:xfrm>
            <a:custGeom>
              <a:rect b="b" l="l" r="r" t="t"/>
              <a:pathLst>
                <a:path extrusionOk="0" h="8150" w="24053">
                  <a:moveTo>
                    <a:pt x="0" y="3827"/>
                  </a:moveTo>
                  <a:lnTo>
                    <a:pt x="11976" y="8150"/>
                  </a:lnTo>
                  <a:lnTo>
                    <a:pt x="24053" y="3827"/>
                  </a:lnTo>
                  <a:lnTo>
                    <a:pt x="12126" y="0"/>
                  </a:lnTo>
                  <a:close/>
                </a:path>
              </a:pathLst>
            </a:custGeom>
            <a:solidFill>
              <a:srgbClr val="FFFFFF"/>
            </a:solidFill>
            <a:ln cap="flat" cmpd="sng" w="9525">
              <a:solidFill>
                <a:srgbClr val="9E9E9E"/>
              </a:solidFill>
              <a:prstDash val="solid"/>
              <a:round/>
              <a:headEnd len="sm" w="sm" type="none"/>
              <a:tailEnd len="sm" w="sm" type="none"/>
            </a:ln>
          </p:spPr>
        </p:sp>
        <p:sp>
          <p:nvSpPr>
            <p:cNvPr id="161" name="Google Shape;161;p26"/>
            <p:cNvSpPr/>
            <p:nvPr/>
          </p:nvSpPr>
          <p:spPr>
            <a:xfrm>
              <a:off x="3563255" y="2275837"/>
              <a:ext cx="1189300" cy="1015326"/>
            </a:xfrm>
            <a:custGeom>
              <a:rect b="b" l="l" r="r" t="t"/>
              <a:pathLst>
                <a:path extrusionOk="0" h="14114" w="18238">
                  <a:moveTo>
                    <a:pt x="6262" y="0"/>
                  </a:moveTo>
                  <a:lnTo>
                    <a:pt x="18238" y="4324"/>
                  </a:lnTo>
                  <a:lnTo>
                    <a:pt x="18238" y="14114"/>
                  </a:lnTo>
                  <a:lnTo>
                    <a:pt x="0" y="7554"/>
                  </a:lnTo>
                  <a:close/>
                </a:path>
              </a:pathLst>
            </a:custGeom>
            <a:solidFill>
              <a:srgbClr val="0672C8"/>
            </a:solidFill>
            <a:ln cap="flat" cmpd="sng" w="9525">
              <a:solidFill>
                <a:srgbClr val="9E9E9E"/>
              </a:solidFill>
              <a:prstDash val="solid"/>
              <a:round/>
              <a:headEnd len="sm" w="sm" type="none"/>
              <a:tailEnd len="sm" w="sm" type="none"/>
            </a:ln>
          </p:spPr>
        </p:sp>
        <p:sp>
          <p:nvSpPr>
            <p:cNvPr id="162" name="Google Shape;162;p26"/>
            <p:cNvSpPr/>
            <p:nvPr/>
          </p:nvSpPr>
          <p:spPr>
            <a:xfrm flipH="1">
              <a:off x="4749365" y="2275837"/>
              <a:ext cx="1189300" cy="1015326"/>
            </a:xfrm>
            <a:custGeom>
              <a:rect b="b" l="l" r="r" t="t"/>
              <a:pathLst>
                <a:path extrusionOk="0" h="14114" w="18238">
                  <a:moveTo>
                    <a:pt x="6262" y="0"/>
                  </a:moveTo>
                  <a:lnTo>
                    <a:pt x="18238" y="4324"/>
                  </a:lnTo>
                  <a:lnTo>
                    <a:pt x="18238" y="14114"/>
                  </a:lnTo>
                  <a:lnTo>
                    <a:pt x="0" y="7554"/>
                  </a:lnTo>
                  <a:close/>
                </a:path>
              </a:pathLst>
            </a:custGeom>
            <a:solidFill>
              <a:srgbClr val="1EEBB8"/>
            </a:solidFill>
            <a:ln cap="flat" cmpd="sng" w="9525">
              <a:solidFill>
                <a:srgbClr val="9E9E9E"/>
              </a:solidFill>
              <a:prstDash val="solid"/>
              <a:round/>
              <a:headEnd len="sm" w="sm" type="none"/>
              <a:tailEnd len="sm" w="sm" type="none"/>
            </a:ln>
          </p:spPr>
        </p:sp>
        <p:sp>
          <p:nvSpPr>
            <p:cNvPr id="163" name="Google Shape;163;p26"/>
            <p:cNvSpPr/>
            <p:nvPr/>
          </p:nvSpPr>
          <p:spPr>
            <a:xfrm>
              <a:off x="4059061" y="1153325"/>
              <a:ext cx="693508" cy="1201140"/>
            </a:xfrm>
            <a:custGeom>
              <a:rect b="b" l="l" r="r" t="t"/>
              <a:pathLst>
                <a:path extrusionOk="0" h="16697" w="10635">
                  <a:moveTo>
                    <a:pt x="10635" y="0"/>
                  </a:moveTo>
                  <a:lnTo>
                    <a:pt x="0" y="12722"/>
                  </a:lnTo>
                  <a:lnTo>
                    <a:pt x="10635" y="16697"/>
                  </a:lnTo>
                  <a:close/>
                </a:path>
              </a:pathLst>
            </a:custGeom>
            <a:solidFill>
              <a:srgbClr val="0672C8"/>
            </a:solidFill>
            <a:ln cap="flat" cmpd="sng" w="9525">
              <a:solidFill>
                <a:srgbClr val="9E9E9E"/>
              </a:solidFill>
              <a:prstDash val="solid"/>
              <a:round/>
              <a:headEnd len="sm" w="sm" type="none"/>
              <a:tailEnd len="sm" w="sm" type="none"/>
            </a:ln>
          </p:spPr>
        </p:sp>
        <p:sp>
          <p:nvSpPr>
            <p:cNvPr id="164" name="Google Shape;164;p26"/>
            <p:cNvSpPr/>
            <p:nvPr/>
          </p:nvSpPr>
          <p:spPr>
            <a:xfrm flipH="1">
              <a:off x="4749350" y="1153325"/>
              <a:ext cx="693508" cy="1201140"/>
            </a:xfrm>
            <a:custGeom>
              <a:rect b="b" l="l" r="r" t="t"/>
              <a:pathLst>
                <a:path extrusionOk="0" h="16697" w="10635">
                  <a:moveTo>
                    <a:pt x="10635" y="0"/>
                  </a:moveTo>
                  <a:lnTo>
                    <a:pt x="0" y="12722"/>
                  </a:lnTo>
                  <a:lnTo>
                    <a:pt x="10635" y="16697"/>
                  </a:lnTo>
                  <a:close/>
                </a:path>
              </a:pathLst>
            </a:custGeom>
            <a:solidFill>
              <a:srgbClr val="1EEBB8"/>
            </a:solidFill>
            <a:ln cap="flat" cmpd="sng" w="9525">
              <a:solidFill>
                <a:srgbClr val="9E9E9E"/>
              </a:solidFill>
              <a:prstDash val="solid"/>
              <a:round/>
              <a:headEnd len="sm" w="sm" type="none"/>
              <a:tailEnd len="sm" w="sm" type="none"/>
            </a:ln>
          </p:spPr>
        </p:sp>
      </p:grpSp>
      <p:sp>
        <p:nvSpPr>
          <p:cNvPr id="165" name="Google Shape;165;p26"/>
          <p:cNvSpPr txBox="1"/>
          <p:nvPr/>
        </p:nvSpPr>
        <p:spPr>
          <a:xfrm rot="-1728117">
            <a:off x="5170345" y="1683666"/>
            <a:ext cx="680596" cy="307880"/>
          </a:xfrm>
          <a:prstGeom prst="rect">
            <a:avLst/>
          </a:prstGeom>
          <a:noFill/>
          <a:ln>
            <a:noFill/>
          </a:ln>
        </p:spPr>
        <p:txBody>
          <a:bodyPr anchorCtr="0" anchor="t" bIns="91425" lIns="91425" spcFirstLastPara="1" rIns="91425" wrap="square" tIns="91425">
            <a:spAutoFit/>
          </a:bodyPr>
          <a:lstStyle/>
          <a:p>
            <a:pPr indent="0" lvl="0" marL="0" marR="0" rtl="0" algn="ctr">
              <a:spcBef>
                <a:spcPts val="0"/>
              </a:spcBef>
              <a:spcAft>
                <a:spcPts val="0"/>
              </a:spcAft>
              <a:buNone/>
            </a:pPr>
            <a:r>
              <a:rPr b="1" lang="en" sz="800">
                <a:solidFill>
                  <a:srgbClr val="FFFFFF"/>
                </a:solidFill>
                <a:latin typeface="Poppins"/>
                <a:ea typeface="Poppins"/>
                <a:cs typeface="Poppins"/>
                <a:sym typeface="Poppins"/>
              </a:rPr>
              <a:t>Strategy</a:t>
            </a:r>
            <a:endParaRPr sz="800">
              <a:solidFill>
                <a:srgbClr val="FFFFFF"/>
              </a:solidFill>
              <a:latin typeface="Poppins"/>
              <a:ea typeface="Poppins"/>
              <a:cs typeface="Poppins"/>
              <a:sym typeface="Poppins"/>
            </a:endParaRPr>
          </a:p>
        </p:txBody>
      </p:sp>
      <p:sp>
        <p:nvSpPr>
          <p:cNvPr id="166" name="Google Shape;166;p26"/>
          <p:cNvSpPr txBox="1"/>
          <p:nvPr/>
        </p:nvSpPr>
        <p:spPr>
          <a:xfrm rot="-1570810">
            <a:off x="5271533" y="2670158"/>
            <a:ext cx="858804" cy="307913"/>
          </a:xfrm>
          <a:prstGeom prst="rect">
            <a:avLst/>
          </a:prstGeom>
          <a:noFill/>
          <a:ln>
            <a:noFill/>
          </a:ln>
        </p:spPr>
        <p:txBody>
          <a:bodyPr anchorCtr="0" anchor="t" bIns="91425" lIns="91425" spcFirstLastPara="1" rIns="91425" wrap="square" tIns="91425">
            <a:spAutoFit/>
          </a:bodyPr>
          <a:lstStyle/>
          <a:p>
            <a:pPr indent="0" lvl="0" marL="0" marR="0" rtl="0" algn="ctr">
              <a:spcBef>
                <a:spcPts val="0"/>
              </a:spcBef>
              <a:spcAft>
                <a:spcPts val="0"/>
              </a:spcAft>
              <a:buNone/>
            </a:pPr>
            <a:r>
              <a:rPr b="1" lang="en" sz="800">
                <a:solidFill>
                  <a:srgbClr val="FFFFFF"/>
                </a:solidFill>
                <a:latin typeface="Poppins"/>
                <a:ea typeface="Poppins"/>
                <a:cs typeface="Poppins"/>
                <a:sym typeface="Poppins"/>
              </a:rPr>
              <a:t>Tactics</a:t>
            </a:r>
            <a:endParaRPr sz="800">
              <a:solidFill>
                <a:srgbClr val="FFFFFF"/>
              </a:solidFill>
              <a:latin typeface="Poppins"/>
              <a:ea typeface="Poppins"/>
              <a:cs typeface="Poppins"/>
              <a:sym typeface="Poppins"/>
            </a:endParaRPr>
          </a:p>
        </p:txBody>
      </p:sp>
      <p:sp>
        <p:nvSpPr>
          <p:cNvPr id="167" name="Google Shape;167;p26"/>
          <p:cNvSpPr txBox="1"/>
          <p:nvPr/>
        </p:nvSpPr>
        <p:spPr>
          <a:xfrm rot="-1569011">
            <a:off x="5282103" y="3711835"/>
            <a:ext cx="1426738" cy="307913"/>
          </a:xfrm>
          <a:prstGeom prst="rect">
            <a:avLst/>
          </a:prstGeom>
          <a:noFill/>
          <a:ln>
            <a:noFill/>
          </a:ln>
        </p:spPr>
        <p:txBody>
          <a:bodyPr anchorCtr="0" anchor="t" bIns="91425" lIns="91425" spcFirstLastPara="1" rIns="91425" wrap="square" tIns="91425">
            <a:spAutoFit/>
          </a:bodyPr>
          <a:lstStyle/>
          <a:p>
            <a:pPr indent="0" lvl="0" marL="0" marR="0" rtl="0" algn="ctr">
              <a:spcBef>
                <a:spcPts val="0"/>
              </a:spcBef>
              <a:spcAft>
                <a:spcPts val="0"/>
              </a:spcAft>
              <a:buNone/>
            </a:pPr>
            <a:r>
              <a:rPr b="1" lang="en" sz="800">
                <a:solidFill>
                  <a:srgbClr val="FFFFFF"/>
                </a:solidFill>
                <a:latin typeface="Poppins"/>
                <a:ea typeface="Poppins"/>
                <a:cs typeface="Poppins"/>
                <a:sym typeface="Poppins"/>
              </a:rPr>
              <a:t>Operations</a:t>
            </a:r>
            <a:endParaRPr sz="800">
              <a:solidFill>
                <a:srgbClr val="FFFFFF"/>
              </a:solidFill>
              <a:latin typeface="Poppins"/>
              <a:ea typeface="Poppins"/>
              <a:cs typeface="Poppins"/>
              <a:sym typeface="Poppins"/>
            </a:endParaRPr>
          </a:p>
        </p:txBody>
      </p:sp>
      <p:sp>
        <p:nvSpPr>
          <p:cNvPr id="168" name="Google Shape;168;p26"/>
          <p:cNvSpPr txBox="1"/>
          <p:nvPr/>
        </p:nvSpPr>
        <p:spPr>
          <a:xfrm rot="1595143">
            <a:off x="4522561" y="1598855"/>
            <a:ext cx="744074" cy="430801"/>
          </a:xfrm>
          <a:prstGeom prst="rect">
            <a:avLst/>
          </a:prstGeom>
          <a:noFill/>
          <a:ln>
            <a:noFill/>
          </a:ln>
        </p:spPr>
        <p:txBody>
          <a:bodyPr anchorCtr="0" anchor="t" bIns="91425" lIns="91425" spcFirstLastPara="1" rIns="91425" wrap="square" tIns="91425">
            <a:spAutoFit/>
          </a:bodyPr>
          <a:lstStyle/>
          <a:p>
            <a:pPr indent="0" lvl="0" marL="0" marR="0" rtl="0" algn="ctr">
              <a:spcBef>
                <a:spcPts val="0"/>
              </a:spcBef>
              <a:spcAft>
                <a:spcPts val="0"/>
              </a:spcAft>
              <a:buNone/>
            </a:pPr>
            <a:r>
              <a:rPr b="1" lang="en" sz="800">
                <a:solidFill>
                  <a:srgbClr val="FFFFFF"/>
                </a:solidFill>
                <a:latin typeface="Poppins"/>
                <a:ea typeface="Poppins"/>
                <a:cs typeface="Poppins"/>
                <a:sym typeface="Poppins"/>
              </a:rPr>
              <a:t>Enterprise Execs</a:t>
            </a:r>
            <a:endParaRPr b="1" sz="800">
              <a:solidFill>
                <a:srgbClr val="FFFFFF"/>
              </a:solidFill>
              <a:latin typeface="Poppins"/>
              <a:ea typeface="Poppins"/>
              <a:cs typeface="Poppins"/>
              <a:sym typeface="Poppins"/>
            </a:endParaRPr>
          </a:p>
        </p:txBody>
      </p:sp>
      <p:sp>
        <p:nvSpPr>
          <p:cNvPr id="169" name="Google Shape;169;p26"/>
          <p:cNvSpPr txBox="1"/>
          <p:nvPr/>
        </p:nvSpPr>
        <p:spPr>
          <a:xfrm rot="1580365">
            <a:off x="4137742" y="2550342"/>
            <a:ext cx="1056148" cy="431071"/>
          </a:xfrm>
          <a:prstGeom prst="rect">
            <a:avLst/>
          </a:prstGeom>
          <a:noFill/>
          <a:ln>
            <a:noFill/>
          </a:ln>
        </p:spPr>
        <p:txBody>
          <a:bodyPr anchorCtr="0" anchor="t" bIns="91425" lIns="91425" spcFirstLastPara="1" rIns="91425" wrap="square" tIns="91425">
            <a:spAutoFit/>
          </a:bodyPr>
          <a:lstStyle/>
          <a:p>
            <a:pPr indent="0" lvl="0" marL="0" marR="0" rtl="0" algn="ctr">
              <a:spcBef>
                <a:spcPts val="0"/>
              </a:spcBef>
              <a:spcAft>
                <a:spcPts val="0"/>
              </a:spcAft>
              <a:buNone/>
            </a:pPr>
            <a:r>
              <a:rPr b="1" lang="en" sz="800">
                <a:solidFill>
                  <a:srgbClr val="FFFFFF"/>
                </a:solidFill>
                <a:latin typeface="Poppins"/>
                <a:ea typeface="Poppins"/>
                <a:cs typeface="Poppins"/>
                <a:sym typeface="Poppins"/>
              </a:rPr>
              <a:t>Line of Business Leaders</a:t>
            </a:r>
            <a:endParaRPr b="1" sz="800">
              <a:solidFill>
                <a:srgbClr val="FFFFFF"/>
              </a:solidFill>
              <a:latin typeface="Poppins"/>
              <a:ea typeface="Poppins"/>
              <a:cs typeface="Poppins"/>
              <a:sym typeface="Poppins"/>
            </a:endParaRPr>
          </a:p>
        </p:txBody>
      </p:sp>
      <p:sp>
        <p:nvSpPr>
          <p:cNvPr id="170" name="Google Shape;170;p26"/>
          <p:cNvSpPr txBox="1"/>
          <p:nvPr/>
        </p:nvSpPr>
        <p:spPr>
          <a:xfrm rot="1576920">
            <a:off x="3735755" y="3610533"/>
            <a:ext cx="1303554" cy="430940"/>
          </a:xfrm>
          <a:prstGeom prst="rect">
            <a:avLst/>
          </a:prstGeom>
          <a:noFill/>
          <a:ln>
            <a:noFill/>
          </a:ln>
        </p:spPr>
        <p:txBody>
          <a:bodyPr anchorCtr="0" anchor="t" bIns="91425" lIns="91425" spcFirstLastPara="1" rIns="91425" wrap="square" tIns="91425">
            <a:spAutoFit/>
          </a:bodyPr>
          <a:lstStyle/>
          <a:p>
            <a:pPr indent="0" lvl="0" marL="0" marR="0" rtl="0" algn="ctr">
              <a:spcBef>
                <a:spcPts val="0"/>
              </a:spcBef>
              <a:spcAft>
                <a:spcPts val="0"/>
              </a:spcAft>
              <a:buNone/>
            </a:pPr>
            <a:r>
              <a:rPr b="1" lang="en" sz="800">
                <a:solidFill>
                  <a:srgbClr val="FFFFFF"/>
                </a:solidFill>
                <a:latin typeface="Poppins"/>
                <a:ea typeface="Poppins"/>
                <a:cs typeface="Poppins"/>
                <a:sym typeface="Poppins"/>
              </a:rPr>
              <a:t>Application and Service Owners</a:t>
            </a:r>
            <a:endParaRPr b="1" sz="800">
              <a:solidFill>
                <a:srgbClr val="FFFFFF"/>
              </a:solidFill>
              <a:latin typeface="Poppins"/>
              <a:ea typeface="Poppins"/>
              <a:cs typeface="Poppins"/>
              <a:sym typeface="Poppins"/>
            </a:endParaRPr>
          </a:p>
        </p:txBody>
      </p:sp>
      <p:sp>
        <p:nvSpPr>
          <p:cNvPr id="171" name="Google Shape;171;p26"/>
          <p:cNvSpPr txBox="1"/>
          <p:nvPr/>
        </p:nvSpPr>
        <p:spPr>
          <a:xfrm>
            <a:off x="3442025" y="1403650"/>
            <a:ext cx="836700" cy="400200"/>
          </a:xfrm>
          <a:prstGeom prst="rect">
            <a:avLst/>
          </a:prstGeom>
          <a:noFill/>
          <a:ln>
            <a:noFill/>
          </a:ln>
        </p:spPr>
        <p:txBody>
          <a:bodyPr anchorCtr="0" anchor="t" bIns="91425" lIns="91425" spcFirstLastPara="1" rIns="91425" wrap="square" tIns="91425">
            <a:spAutoFit/>
          </a:bodyPr>
          <a:lstStyle/>
          <a:p>
            <a:pPr indent="0" lvl="0" marL="0" marR="0" rtl="0" algn="r">
              <a:spcBef>
                <a:spcPts val="0"/>
              </a:spcBef>
              <a:spcAft>
                <a:spcPts val="0"/>
              </a:spcAft>
              <a:buNone/>
            </a:pPr>
            <a:r>
              <a:rPr b="1" lang="en">
                <a:solidFill>
                  <a:schemeClr val="dk1"/>
                </a:solidFill>
                <a:latin typeface="Poppins"/>
                <a:ea typeface="Poppins"/>
                <a:cs typeface="Poppins"/>
                <a:sym typeface="Poppins"/>
              </a:rPr>
              <a:t>Role</a:t>
            </a:r>
            <a:endParaRPr>
              <a:solidFill>
                <a:schemeClr val="dk1"/>
              </a:solidFill>
              <a:latin typeface="Lato Light"/>
              <a:ea typeface="Lato Light"/>
              <a:cs typeface="Lato Light"/>
              <a:sym typeface="Lato Light"/>
            </a:endParaRPr>
          </a:p>
        </p:txBody>
      </p:sp>
      <p:sp>
        <p:nvSpPr>
          <p:cNvPr id="172" name="Google Shape;172;p26"/>
          <p:cNvSpPr txBox="1"/>
          <p:nvPr/>
        </p:nvSpPr>
        <p:spPr>
          <a:xfrm>
            <a:off x="6033489" y="1403650"/>
            <a:ext cx="1467600" cy="400200"/>
          </a:xfrm>
          <a:prstGeom prst="rect">
            <a:avLst/>
          </a:prstGeom>
          <a:noFill/>
          <a:ln>
            <a:noFill/>
          </a:ln>
        </p:spPr>
        <p:txBody>
          <a:bodyPr anchorCtr="0" anchor="t" bIns="91425" lIns="91425" spcFirstLastPara="1" rIns="91425" wrap="square" tIns="91425">
            <a:spAutoFit/>
          </a:bodyPr>
          <a:lstStyle/>
          <a:p>
            <a:pPr indent="0" lvl="0" marL="0" marR="0" rtl="0" algn="l">
              <a:spcBef>
                <a:spcPts val="0"/>
              </a:spcBef>
              <a:spcAft>
                <a:spcPts val="0"/>
              </a:spcAft>
              <a:buNone/>
            </a:pPr>
            <a:r>
              <a:rPr b="1" lang="en">
                <a:solidFill>
                  <a:schemeClr val="dk1"/>
                </a:solidFill>
                <a:latin typeface="Poppins"/>
                <a:ea typeface="Poppins"/>
                <a:cs typeface="Poppins"/>
                <a:sym typeface="Poppins"/>
              </a:rPr>
              <a:t>Ownership </a:t>
            </a:r>
            <a:endParaRPr>
              <a:solidFill>
                <a:schemeClr val="dk1"/>
              </a:solidFill>
              <a:latin typeface="Lato Light"/>
              <a:ea typeface="Lato Light"/>
              <a:cs typeface="Lato Light"/>
              <a:sym typeface="Lato Light"/>
            </a:endParaRPr>
          </a:p>
        </p:txBody>
      </p:sp>
      <p:graphicFrame>
        <p:nvGraphicFramePr>
          <p:cNvPr id="173" name="Google Shape;173;p26"/>
          <p:cNvGraphicFramePr/>
          <p:nvPr/>
        </p:nvGraphicFramePr>
        <p:xfrm>
          <a:off x="457188" y="5054575"/>
          <a:ext cx="3000000" cy="3000000"/>
        </p:xfrm>
        <a:graphic>
          <a:graphicData uri="http://schemas.openxmlformats.org/drawingml/2006/table">
            <a:tbl>
              <a:tblPr>
                <a:noFill/>
                <a:tableStyleId>{097303C7-BB8B-455E-A49D-7DCE885AC5A2}</a:tableStyleId>
              </a:tblPr>
              <a:tblGrid>
                <a:gridCol w="1336450"/>
                <a:gridCol w="2429025"/>
                <a:gridCol w="3092525"/>
              </a:tblGrid>
              <a:tr h="381000">
                <a:tc>
                  <a:txBody>
                    <a:bodyPr/>
                    <a:lstStyle/>
                    <a:p>
                      <a:pPr indent="0" lvl="0" marL="0" rtl="0" algn="l">
                        <a:spcBef>
                          <a:spcPts val="0"/>
                        </a:spcBef>
                        <a:spcAft>
                          <a:spcPts val="0"/>
                        </a:spcAft>
                        <a:buNone/>
                      </a:pPr>
                      <a:r>
                        <a:rPr b="1" lang="en" sz="1100">
                          <a:solidFill>
                            <a:schemeClr val="accent1"/>
                          </a:solidFill>
                          <a:latin typeface="Poppins"/>
                          <a:ea typeface="Poppins"/>
                          <a:cs typeface="Poppins"/>
                          <a:sym typeface="Poppins"/>
                        </a:rPr>
                        <a:t>Ownership</a:t>
                      </a:r>
                      <a:endParaRPr b="1" sz="1100">
                        <a:solidFill>
                          <a:schemeClr val="accent1"/>
                        </a:solidFill>
                        <a:latin typeface="Poppins"/>
                        <a:ea typeface="Poppins"/>
                        <a:cs typeface="Poppins"/>
                        <a:sym typeface="Poppins"/>
                      </a:endParaRPr>
                    </a:p>
                  </a:txBody>
                  <a:tcPr marT="91425" marB="91425" marR="91425" marL="91425">
                    <a:solidFill>
                      <a:srgbClr val="192143"/>
                    </a:solidFill>
                  </a:tcPr>
                </a:tc>
                <a:tc>
                  <a:txBody>
                    <a:bodyPr/>
                    <a:lstStyle/>
                    <a:p>
                      <a:pPr indent="0" lvl="0" marL="0" rtl="0" algn="l">
                        <a:spcBef>
                          <a:spcPts val="0"/>
                        </a:spcBef>
                        <a:spcAft>
                          <a:spcPts val="0"/>
                        </a:spcAft>
                        <a:buNone/>
                      </a:pPr>
                      <a:r>
                        <a:rPr b="1" lang="en" sz="1100">
                          <a:solidFill>
                            <a:schemeClr val="accent1"/>
                          </a:solidFill>
                          <a:latin typeface="Poppins"/>
                          <a:ea typeface="Poppins"/>
                          <a:cs typeface="Poppins"/>
                          <a:sym typeface="Poppins"/>
                        </a:rPr>
                        <a:t>Expected value</a:t>
                      </a:r>
                      <a:endParaRPr b="1" sz="1100">
                        <a:solidFill>
                          <a:schemeClr val="accent1"/>
                        </a:solidFill>
                        <a:latin typeface="Poppins"/>
                        <a:ea typeface="Poppins"/>
                        <a:cs typeface="Poppins"/>
                        <a:sym typeface="Poppins"/>
                      </a:endParaRPr>
                    </a:p>
                  </a:txBody>
                  <a:tcPr marT="91425" marB="91425" marR="91425" marL="91425">
                    <a:solidFill>
                      <a:srgbClr val="192143"/>
                    </a:solidFill>
                  </a:tcPr>
                </a:tc>
                <a:tc>
                  <a:txBody>
                    <a:bodyPr/>
                    <a:lstStyle/>
                    <a:p>
                      <a:pPr indent="0" lvl="0" marL="0" rtl="0" algn="l">
                        <a:spcBef>
                          <a:spcPts val="0"/>
                        </a:spcBef>
                        <a:spcAft>
                          <a:spcPts val="0"/>
                        </a:spcAft>
                        <a:buNone/>
                      </a:pPr>
                      <a:r>
                        <a:rPr b="1" lang="en" sz="1100">
                          <a:solidFill>
                            <a:schemeClr val="accent1"/>
                          </a:solidFill>
                          <a:latin typeface="Poppins"/>
                          <a:ea typeface="Poppins"/>
                          <a:cs typeface="Poppins"/>
                          <a:sym typeface="Poppins"/>
                        </a:rPr>
                        <a:t>Sample metrics</a:t>
                      </a:r>
                      <a:endParaRPr b="1" sz="1100">
                        <a:solidFill>
                          <a:schemeClr val="accent1"/>
                        </a:solidFill>
                        <a:latin typeface="Poppins"/>
                        <a:ea typeface="Poppins"/>
                        <a:cs typeface="Poppins"/>
                        <a:sym typeface="Poppins"/>
                      </a:endParaRPr>
                    </a:p>
                  </a:txBody>
                  <a:tcPr marT="91425" marB="91425" marR="91425" marL="91425">
                    <a:solidFill>
                      <a:srgbClr val="192143"/>
                    </a:solidFill>
                  </a:tcPr>
                </a:tc>
              </a:tr>
              <a:tr h="381000">
                <a:tc>
                  <a:txBody>
                    <a:bodyPr/>
                    <a:lstStyle/>
                    <a:p>
                      <a:pPr indent="0" lvl="0" marL="0" rtl="0" algn="l">
                        <a:spcBef>
                          <a:spcPts val="0"/>
                        </a:spcBef>
                        <a:spcAft>
                          <a:spcPts val="0"/>
                        </a:spcAft>
                        <a:buNone/>
                      </a:pPr>
                      <a:r>
                        <a:rPr b="1" lang="en" sz="1100">
                          <a:solidFill>
                            <a:schemeClr val="dk1"/>
                          </a:solidFill>
                          <a:latin typeface="Poppins"/>
                          <a:ea typeface="Poppins"/>
                          <a:cs typeface="Poppins"/>
                          <a:sym typeface="Poppins"/>
                        </a:rPr>
                        <a:t>Strategy</a:t>
                      </a:r>
                      <a:endParaRPr b="1" sz="1100">
                        <a:solidFill>
                          <a:schemeClr val="dk1"/>
                        </a:solidFill>
                        <a:latin typeface="Poppins"/>
                        <a:ea typeface="Poppins"/>
                        <a:cs typeface="Poppins"/>
                        <a:sym typeface="Poppins"/>
                      </a:endParaRPr>
                    </a:p>
                  </a:txBody>
                  <a:tcPr marT="91425" marB="91425" marR="91425" marL="91425"/>
                </a:tc>
                <a:tc>
                  <a:txBody>
                    <a:bodyPr/>
                    <a:lstStyle/>
                    <a:p>
                      <a:pPr indent="0" lvl="0" marL="0" rtl="0" algn="l">
                        <a:spcBef>
                          <a:spcPts val="0"/>
                        </a:spcBef>
                        <a:spcAft>
                          <a:spcPts val="0"/>
                        </a:spcAft>
                        <a:buNone/>
                      </a:pPr>
                      <a:r>
                        <a:rPr b="1" lang="en" sz="1100">
                          <a:solidFill>
                            <a:schemeClr val="dk1"/>
                          </a:solidFill>
                          <a:latin typeface="Poppins"/>
                          <a:ea typeface="Poppins"/>
                          <a:cs typeface="Poppins"/>
                          <a:sym typeface="Poppins"/>
                        </a:rPr>
                        <a:t>Executive</a:t>
                      </a:r>
                      <a:r>
                        <a:rPr lang="en" sz="1100">
                          <a:solidFill>
                            <a:schemeClr val="dk1"/>
                          </a:solidFill>
                          <a:latin typeface="Poppins"/>
                          <a:ea typeface="Poppins"/>
                          <a:cs typeface="Poppins"/>
                          <a:sym typeface="Poppins"/>
                        </a:rPr>
                        <a:t> metrics reveal how the organization is performing over time and if strategic objectives will be met.</a:t>
                      </a:r>
                      <a:endParaRPr sz="1100">
                        <a:solidFill>
                          <a:schemeClr val="dk1"/>
                        </a:solidFill>
                        <a:latin typeface="Poppins"/>
                        <a:ea typeface="Poppins"/>
                        <a:cs typeface="Poppins"/>
                        <a:sym typeface="Poppins"/>
                      </a:endParaRPr>
                    </a:p>
                  </a:txBody>
                  <a:tcPr marT="91425" marB="91425" marR="91425" marL="91425"/>
                </a:tc>
                <a:tc>
                  <a:txBody>
                    <a:bodyPr/>
                    <a:lstStyle/>
                    <a:p>
                      <a:pPr indent="-161290" lvl="0" marL="228600" rtl="0" algn="l">
                        <a:lnSpc>
                          <a:spcPct val="115000"/>
                        </a:lnSpc>
                        <a:spcBef>
                          <a:spcPts val="0"/>
                        </a:spcBef>
                        <a:spcAft>
                          <a:spcPts val="0"/>
                        </a:spcAft>
                        <a:buClr>
                          <a:schemeClr val="dk1"/>
                        </a:buClr>
                        <a:buSzPts val="1100"/>
                        <a:buFont typeface="Poppins"/>
                        <a:buChar char="●"/>
                      </a:pPr>
                      <a:r>
                        <a:rPr lang="en" sz="1100">
                          <a:solidFill>
                            <a:schemeClr val="dk1"/>
                          </a:solidFill>
                          <a:latin typeface="Poppins"/>
                          <a:ea typeface="Poppins"/>
                          <a:cs typeface="Poppins"/>
                          <a:sym typeface="Poppins"/>
                        </a:rPr>
                        <a:t>Operational benefits</a:t>
                      </a:r>
                      <a:endParaRPr sz="1100">
                        <a:solidFill>
                          <a:schemeClr val="dk1"/>
                        </a:solidFill>
                        <a:latin typeface="Poppins"/>
                        <a:ea typeface="Poppins"/>
                        <a:cs typeface="Poppins"/>
                        <a:sym typeface="Poppins"/>
                      </a:endParaRPr>
                    </a:p>
                    <a:p>
                      <a:pPr indent="-161290" lvl="0" marL="228600" rtl="0" algn="l">
                        <a:lnSpc>
                          <a:spcPct val="115000"/>
                        </a:lnSpc>
                        <a:spcBef>
                          <a:spcPts val="0"/>
                        </a:spcBef>
                        <a:spcAft>
                          <a:spcPts val="0"/>
                        </a:spcAft>
                        <a:buClr>
                          <a:schemeClr val="dk1"/>
                        </a:buClr>
                        <a:buSzPts val="1100"/>
                        <a:buFont typeface="Poppins"/>
                        <a:buChar char="●"/>
                      </a:pPr>
                      <a:r>
                        <a:rPr lang="en" sz="1100">
                          <a:solidFill>
                            <a:schemeClr val="dk1"/>
                          </a:solidFill>
                          <a:latin typeface="Poppins"/>
                          <a:ea typeface="Poppins"/>
                          <a:cs typeface="Poppins"/>
                          <a:sym typeface="Poppins"/>
                        </a:rPr>
                        <a:t>Customer  benefits</a:t>
                      </a:r>
                      <a:endParaRPr sz="1100">
                        <a:solidFill>
                          <a:schemeClr val="dk1"/>
                        </a:solidFill>
                        <a:latin typeface="Poppins"/>
                        <a:ea typeface="Poppins"/>
                        <a:cs typeface="Poppins"/>
                        <a:sym typeface="Poppins"/>
                      </a:endParaRPr>
                    </a:p>
                    <a:p>
                      <a:pPr indent="-161290" lvl="0" marL="228600" rtl="0" algn="l">
                        <a:lnSpc>
                          <a:spcPct val="115000"/>
                        </a:lnSpc>
                        <a:spcBef>
                          <a:spcPts val="0"/>
                        </a:spcBef>
                        <a:spcAft>
                          <a:spcPts val="0"/>
                        </a:spcAft>
                        <a:buClr>
                          <a:schemeClr val="dk1"/>
                        </a:buClr>
                        <a:buSzPts val="1100"/>
                        <a:buFont typeface="Poppins"/>
                        <a:buChar char="●"/>
                      </a:pPr>
                      <a:r>
                        <a:rPr lang="en" sz="1100">
                          <a:solidFill>
                            <a:schemeClr val="dk1"/>
                          </a:solidFill>
                          <a:latin typeface="Poppins"/>
                          <a:ea typeface="Poppins"/>
                          <a:cs typeface="Poppins"/>
                          <a:sym typeface="Poppins"/>
                        </a:rPr>
                        <a:t>Enterprise benefits</a:t>
                      </a:r>
                      <a:endParaRPr sz="1100">
                        <a:solidFill>
                          <a:schemeClr val="dk1"/>
                        </a:solidFill>
                        <a:latin typeface="Poppins"/>
                        <a:ea typeface="Poppins"/>
                        <a:cs typeface="Poppins"/>
                        <a:sym typeface="Poppins"/>
                      </a:endParaRPr>
                    </a:p>
                  </a:txBody>
                  <a:tcPr marT="91425" marB="91425" marR="91425" marL="91425"/>
                </a:tc>
              </a:tr>
              <a:tr h="381000">
                <a:tc>
                  <a:txBody>
                    <a:bodyPr/>
                    <a:lstStyle/>
                    <a:p>
                      <a:pPr indent="0" lvl="0" marL="0" rtl="0" algn="l">
                        <a:spcBef>
                          <a:spcPts val="200"/>
                        </a:spcBef>
                        <a:spcAft>
                          <a:spcPts val="0"/>
                        </a:spcAft>
                        <a:buNone/>
                      </a:pPr>
                      <a:r>
                        <a:rPr b="1" lang="en" sz="1100">
                          <a:solidFill>
                            <a:schemeClr val="dk1"/>
                          </a:solidFill>
                          <a:latin typeface="Poppins"/>
                          <a:ea typeface="Poppins"/>
                          <a:cs typeface="Poppins"/>
                          <a:sym typeface="Poppins"/>
                        </a:rPr>
                        <a:t>Tactics</a:t>
                      </a:r>
                      <a:endParaRPr b="1" sz="1100">
                        <a:solidFill>
                          <a:schemeClr val="dk1"/>
                        </a:solidFill>
                        <a:latin typeface="Poppins"/>
                        <a:ea typeface="Poppins"/>
                        <a:cs typeface="Poppins"/>
                        <a:sym typeface="Poppins"/>
                      </a:endParaRPr>
                    </a:p>
                  </a:txBody>
                  <a:tcPr marT="91425" marB="91425" marR="91425" marL="91425"/>
                </a:tc>
                <a:tc>
                  <a:txBody>
                    <a:bodyPr/>
                    <a:lstStyle/>
                    <a:p>
                      <a:pPr indent="0" lvl="0" marL="0" rtl="0" algn="l">
                        <a:spcBef>
                          <a:spcPts val="200"/>
                        </a:spcBef>
                        <a:spcAft>
                          <a:spcPts val="0"/>
                        </a:spcAft>
                        <a:buNone/>
                      </a:pPr>
                      <a:r>
                        <a:rPr b="1" lang="en" sz="1100">
                          <a:solidFill>
                            <a:schemeClr val="dk1"/>
                          </a:solidFill>
                          <a:latin typeface="Poppins"/>
                          <a:ea typeface="Poppins"/>
                          <a:cs typeface="Poppins"/>
                          <a:sym typeface="Poppins"/>
                        </a:rPr>
                        <a:t>L</a:t>
                      </a:r>
                      <a:r>
                        <a:rPr b="1" lang="en" sz="1100">
                          <a:solidFill>
                            <a:schemeClr val="dk1"/>
                          </a:solidFill>
                          <a:latin typeface="Poppins"/>
                          <a:ea typeface="Poppins"/>
                          <a:cs typeface="Poppins"/>
                          <a:sym typeface="Poppins"/>
                        </a:rPr>
                        <a:t>eaders</a:t>
                      </a:r>
                      <a:r>
                        <a:rPr lang="en" sz="1100">
                          <a:solidFill>
                            <a:schemeClr val="dk1"/>
                          </a:solidFill>
                          <a:latin typeface="Poppins"/>
                          <a:ea typeface="Poppins"/>
                          <a:cs typeface="Poppins"/>
                          <a:sym typeface="Poppins"/>
                        </a:rPr>
                        <a:t> use these metrics to support process improvement decisions and measure business outcomes.</a:t>
                      </a:r>
                      <a:endParaRPr sz="1100">
                        <a:solidFill>
                          <a:schemeClr val="dk1"/>
                        </a:solidFill>
                        <a:latin typeface="Poppins"/>
                        <a:ea typeface="Poppins"/>
                        <a:cs typeface="Poppins"/>
                        <a:sym typeface="Poppins"/>
                      </a:endParaRPr>
                    </a:p>
                  </a:txBody>
                  <a:tcPr marT="91425" marB="91425" marR="91425" marL="91425"/>
                </a:tc>
                <a:tc>
                  <a:txBody>
                    <a:bodyPr/>
                    <a:lstStyle/>
                    <a:p>
                      <a:pPr indent="-161290" lvl="0" marL="228600" rtl="0" algn="l">
                        <a:lnSpc>
                          <a:spcPct val="115000"/>
                        </a:lnSpc>
                        <a:spcBef>
                          <a:spcPts val="0"/>
                        </a:spcBef>
                        <a:spcAft>
                          <a:spcPts val="0"/>
                        </a:spcAft>
                        <a:buClr>
                          <a:schemeClr val="dk1"/>
                        </a:buClr>
                        <a:buSzPts val="1100"/>
                        <a:buFont typeface="Poppins"/>
                        <a:buChar char="●"/>
                      </a:pPr>
                      <a:r>
                        <a:rPr lang="en" sz="1100">
                          <a:solidFill>
                            <a:schemeClr val="dk1"/>
                          </a:solidFill>
                          <a:latin typeface="Poppins"/>
                          <a:ea typeface="Poppins"/>
                          <a:cs typeface="Poppins"/>
                          <a:sym typeface="Poppins"/>
                        </a:rPr>
                        <a:t>Cost effectiveness</a:t>
                      </a:r>
                      <a:endParaRPr sz="1100">
                        <a:solidFill>
                          <a:schemeClr val="dk1"/>
                        </a:solidFill>
                        <a:latin typeface="Poppins"/>
                        <a:ea typeface="Poppins"/>
                        <a:cs typeface="Poppins"/>
                        <a:sym typeface="Poppins"/>
                      </a:endParaRPr>
                    </a:p>
                    <a:p>
                      <a:pPr indent="-161290" lvl="0" marL="228600" rtl="0" algn="l">
                        <a:lnSpc>
                          <a:spcPct val="115000"/>
                        </a:lnSpc>
                        <a:spcBef>
                          <a:spcPts val="0"/>
                        </a:spcBef>
                        <a:spcAft>
                          <a:spcPts val="0"/>
                        </a:spcAft>
                        <a:buClr>
                          <a:schemeClr val="dk1"/>
                        </a:buClr>
                        <a:buSzPts val="1100"/>
                        <a:buFont typeface="Poppins"/>
                        <a:buChar char="●"/>
                      </a:pPr>
                      <a:r>
                        <a:rPr lang="en" sz="1100">
                          <a:solidFill>
                            <a:schemeClr val="dk1"/>
                          </a:solidFill>
                          <a:latin typeface="Poppins"/>
                          <a:ea typeface="Poppins"/>
                          <a:cs typeface="Poppins"/>
                          <a:sym typeface="Poppins"/>
                        </a:rPr>
                        <a:t>Revenue generation</a:t>
                      </a:r>
                      <a:endParaRPr sz="1100">
                        <a:solidFill>
                          <a:schemeClr val="dk1"/>
                        </a:solidFill>
                        <a:latin typeface="Poppins"/>
                        <a:ea typeface="Poppins"/>
                        <a:cs typeface="Poppins"/>
                        <a:sym typeface="Poppins"/>
                      </a:endParaRPr>
                    </a:p>
                    <a:p>
                      <a:pPr indent="-161290" lvl="0" marL="228600" rtl="0" algn="l">
                        <a:lnSpc>
                          <a:spcPct val="115000"/>
                        </a:lnSpc>
                        <a:spcBef>
                          <a:spcPts val="0"/>
                        </a:spcBef>
                        <a:spcAft>
                          <a:spcPts val="0"/>
                        </a:spcAft>
                        <a:buClr>
                          <a:schemeClr val="dk1"/>
                        </a:buClr>
                        <a:buSzPts val="1100"/>
                        <a:buFont typeface="Poppins"/>
                        <a:buChar char="●"/>
                      </a:pPr>
                      <a:r>
                        <a:rPr lang="en" sz="1100">
                          <a:solidFill>
                            <a:schemeClr val="dk1"/>
                          </a:solidFill>
                          <a:latin typeface="Poppins"/>
                          <a:ea typeface="Poppins"/>
                          <a:cs typeface="Poppins"/>
                          <a:sym typeface="Poppins"/>
                        </a:rPr>
                        <a:t>Risk &amp; compliance</a:t>
                      </a:r>
                      <a:endParaRPr sz="1100">
                        <a:solidFill>
                          <a:schemeClr val="dk1"/>
                        </a:solidFill>
                        <a:latin typeface="Poppins"/>
                        <a:ea typeface="Poppins"/>
                        <a:cs typeface="Poppins"/>
                        <a:sym typeface="Poppins"/>
                      </a:endParaRPr>
                    </a:p>
                    <a:p>
                      <a:pPr indent="-161290" lvl="0" marL="228600" rtl="0" algn="l">
                        <a:lnSpc>
                          <a:spcPct val="115000"/>
                        </a:lnSpc>
                        <a:spcBef>
                          <a:spcPts val="0"/>
                        </a:spcBef>
                        <a:spcAft>
                          <a:spcPts val="0"/>
                        </a:spcAft>
                        <a:buClr>
                          <a:schemeClr val="dk1"/>
                        </a:buClr>
                        <a:buSzPts val="1100"/>
                        <a:buFont typeface="Poppins"/>
                        <a:buChar char="●"/>
                      </a:pPr>
                      <a:r>
                        <a:rPr lang="en" sz="1100">
                          <a:solidFill>
                            <a:schemeClr val="dk1"/>
                          </a:solidFill>
                          <a:latin typeface="Poppins"/>
                          <a:ea typeface="Poppins"/>
                          <a:cs typeface="Poppins"/>
                          <a:sym typeface="Poppins"/>
                        </a:rPr>
                        <a:t>Digital user satisfaction</a:t>
                      </a:r>
                      <a:endParaRPr sz="1100">
                        <a:solidFill>
                          <a:schemeClr val="dk1"/>
                        </a:solidFill>
                        <a:latin typeface="Poppins"/>
                        <a:ea typeface="Poppins"/>
                        <a:cs typeface="Poppins"/>
                        <a:sym typeface="Poppins"/>
                      </a:endParaRPr>
                    </a:p>
                    <a:p>
                      <a:pPr indent="-161290" lvl="0" marL="228600" rtl="0" algn="l">
                        <a:lnSpc>
                          <a:spcPct val="115000"/>
                        </a:lnSpc>
                        <a:spcBef>
                          <a:spcPts val="0"/>
                        </a:spcBef>
                        <a:spcAft>
                          <a:spcPts val="0"/>
                        </a:spcAft>
                        <a:buClr>
                          <a:schemeClr val="dk1"/>
                        </a:buClr>
                        <a:buSzPts val="1100"/>
                        <a:buFont typeface="Poppins"/>
                        <a:buChar char="●"/>
                      </a:pPr>
                      <a:r>
                        <a:rPr lang="en" sz="1100">
                          <a:solidFill>
                            <a:schemeClr val="dk1"/>
                          </a:solidFill>
                          <a:latin typeface="Poppins"/>
                          <a:ea typeface="Poppins"/>
                          <a:cs typeface="Poppins"/>
                          <a:sym typeface="Poppins"/>
                        </a:rPr>
                        <a:t>Productivity</a:t>
                      </a:r>
                      <a:endParaRPr sz="1100">
                        <a:solidFill>
                          <a:schemeClr val="dk1"/>
                        </a:solidFill>
                        <a:latin typeface="Poppins"/>
                        <a:ea typeface="Poppins"/>
                        <a:cs typeface="Poppins"/>
                        <a:sym typeface="Poppins"/>
                      </a:endParaRPr>
                    </a:p>
                    <a:p>
                      <a:pPr indent="-161290" lvl="0" marL="228600" rtl="0" algn="l">
                        <a:lnSpc>
                          <a:spcPct val="115000"/>
                        </a:lnSpc>
                        <a:spcBef>
                          <a:spcPts val="0"/>
                        </a:spcBef>
                        <a:spcAft>
                          <a:spcPts val="0"/>
                        </a:spcAft>
                        <a:buClr>
                          <a:schemeClr val="dk1"/>
                        </a:buClr>
                        <a:buSzPts val="1100"/>
                        <a:buFont typeface="Poppins"/>
                        <a:buChar char="●"/>
                      </a:pPr>
                      <a:r>
                        <a:rPr lang="en" sz="1100">
                          <a:solidFill>
                            <a:schemeClr val="dk1"/>
                          </a:solidFill>
                          <a:latin typeface="Poppins"/>
                          <a:ea typeface="Poppins"/>
                          <a:cs typeface="Poppins"/>
                          <a:sym typeface="Poppins"/>
                        </a:rPr>
                        <a:t>Cycle time</a:t>
                      </a:r>
                      <a:endParaRPr sz="1100">
                        <a:solidFill>
                          <a:schemeClr val="dk1"/>
                        </a:solidFill>
                        <a:latin typeface="Poppins"/>
                        <a:ea typeface="Poppins"/>
                        <a:cs typeface="Poppins"/>
                        <a:sym typeface="Poppins"/>
                      </a:endParaRPr>
                    </a:p>
                    <a:p>
                      <a:pPr indent="-161290" lvl="0" marL="228600" rtl="0" algn="l">
                        <a:lnSpc>
                          <a:spcPct val="115000"/>
                        </a:lnSpc>
                        <a:spcBef>
                          <a:spcPts val="0"/>
                        </a:spcBef>
                        <a:spcAft>
                          <a:spcPts val="0"/>
                        </a:spcAft>
                        <a:buClr>
                          <a:schemeClr val="dk1"/>
                        </a:buClr>
                        <a:buSzPts val="1100"/>
                        <a:buFont typeface="Poppins"/>
                        <a:buChar char="●"/>
                      </a:pPr>
                      <a:r>
                        <a:rPr lang="en" sz="1100">
                          <a:solidFill>
                            <a:schemeClr val="dk1"/>
                          </a:solidFill>
                          <a:latin typeface="Poppins"/>
                          <a:ea typeface="Poppins"/>
                          <a:cs typeface="Poppins"/>
                          <a:sym typeface="Poppins"/>
                        </a:rPr>
                        <a:t>Process efficiency</a:t>
                      </a:r>
                      <a:endParaRPr sz="1100">
                        <a:solidFill>
                          <a:schemeClr val="dk1"/>
                        </a:solidFill>
                        <a:latin typeface="Poppins"/>
                        <a:ea typeface="Poppins"/>
                        <a:cs typeface="Poppins"/>
                        <a:sym typeface="Poppins"/>
                      </a:endParaRPr>
                    </a:p>
                  </a:txBody>
                  <a:tcPr marT="91425" marB="91425" marR="91425" marL="91425"/>
                </a:tc>
              </a:tr>
              <a:tr h="381000">
                <a:tc>
                  <a:txBody>
                    <a:bodyPr/>
                    <a:lstStyle/>
                    <a:p>
                      <a:pPr indent="0" lvl="0" marL="0" rtl="0" algn="l">
                        <a:spcBef>
                          <a:spcPts val="0"/>
                        </a:spcBef>
                        <a:spcAft>
                          <a:spcPts val="0"/>
                        </a:spcAft>
                        <a:buNone/>
                      </a:pPr>
                      <a:r>
                        <a:rPr b="1" lang="en" sz="1100">
                          <a:solidFill>
                            <a:schemeClr val="dk1"/>
                          </a:solidFill>
                          <a:latin typeface="Poppins"/>
                          <a:ea typeface="Poppins"/>
                          <a:cs typeface="Poppins"/>
                          <a:sym typeface="Poppins"/>
                        </a:rPr>
                        <a:t>Operations</a:t>
                      </a:r>
                      <a:endParaRPr b="1" sz="1100">
                        <a:solidFill>
                          <a:schemeClr val="dk1"/>
                        </a:solidFill>
                        <a:latin typeface="Poppins"/>
                        <a:ea typeface="Poppins"/>
                        <a:cs typeface="Poppins"/>
                        <a:sym typeface="Poppins"/>
                      </a:endParaRPr>
                    </a:p>
                  </a:txBody>
                  <a:tcPr marT="91425" marB="91425" marR="91425" marL="91425"/>
                </a:tc>
                <a:tc>
                  <a:txBody>
                    <a:bodyPr/>
                    <a:lstStyle/>
                    <a:p>
                      <a:pPr indent="0" lvl="0" marL="0" rtl="0" algn="l">
                        <a:spcBef>
                          <a:spcPts val="0"/>
                        </a:spcBef>
                        <a:spcAft>
                          <a:spcPts val="0"/>
                        </a:spcAft>
                        <a:buNone/>
                      </a:pPr>
                      <a:r>
                        <a:rPr b="1" lang="en" sz="1100">
                          <a:solidFill>
                            <a:schemeClr val="dk1"/>
                          </a:solidFill>
                          <a:latin typeface="Poppins"/>
                          <a:ea typeface="Poppins"/>
                          <a:cs typeface="Poppins"/>
                          <a:sym typeface="Poppins"/>
                        </a:rPr>
                        <a:t>Managers</a:t>
                      </a:r>
                      <a:r>
                        <a:rPr lang="en" sz="1100">
                          <a:solidFill>
                            <a:schemeClr val="dk1"/>
                          </a:solidFill>
                          <a:latin typeface="Poppins"/>
                          <a:ea typeface="Poppins"/>
                          <a:cs typeface="Poppins"/>
                          <a:sym typeface="Poppins"/>
                        </a:rPr>
                        <a:t> rely on operational KPIs to measure the progress of initiatives.   </a:t>
                      </a:r>
                      <a:endParaRPr sz="1100">
                        <a:solidFill>
                          <a:schemeClr val="dk1"/>
                        </a:solidFill>
                        <a:latin typeface="Poppins"/>
                        <a:ea typeface="Poppins"/>
                        <a:cs typeface="Poppins"/>
                        <a:sym typeface="Poppins"/>
                      </a:endParaRPr>
                    </a:p>
                  </a:txBody>
                  <a:tcPr marT="91425" marB="91425" marR="91425" marL="91425"/>
                </a:tc>
                <a:tc>
                  <a:txBody>
                    <a:bodyPr/>
                    <a:lstStyle/>
                    <a:p>
                      <a:pPr indent="-161290" lvl="0" marL="228600" rtl="0" algn="l">
                        <a:lnSpc>
                          <a:spcPct val="115000"/>
                        </a:lnSpc>
                        <a:spcBef>
                          <a:spcPts val="0"/>
                        </a:spcBef>
                        <a:spcAft>
                          <a:spcPts val="0"/>
                        </a:spcAft>
                        <a:buClr>
                          <a:schemeClr val="dk1"/>
                        </a:buClr>
                        <a:buSzPts val="1100"/>
                        <a:buFont typeface="Poppins"/>
                        <a:buChar char="●"/>
                      </a:pPr>
                      <a:r>
                        <a:rPr lang="en" sz="1100">
                          <a:solidFill>
                            <a:schemeClr val="dk1"/>
                          </a:solidFill>
                          <a:latin typeface="Poppins"/>
                          <a:ea typeface="Poppins"/>
                          <a:cs typeface="Poppins"/>
                          <a:sym typeface="Poppins"/>
                        </a:rPr>
                        <a:t>Shortened average lead time</a:t>
                      </a:r>
                      <a:endParaRPr sz="1100">
                        <a:solidFill>
                          <a:schemeClr val="dk1"/>
                        </a:solidFill>
                        <a:latin typeface="Poppins"/>
                        <a:ea typeface="Poppins"/>
                        <a:cs typeface="Poppins"/>
                        <a:sym typeface="Poppins"/>
                      </a:endParaRPr>
                    </a:p>
                    <a:p>
                      <a:pPr indent="-161290" lvl="0" marL="228600" rtl="0" algn="l">
                        <a:lnSpc>
                          <a:spcPct val="115000"/>
                        </a:lnSpc>
                        <a:spcBef>
                          <a:spcPts val="0"/>
                        </a:spcBef>
                        <a:spcAft>
                          <a:spcPts val="0"/>
                        </a:spcAft>
                        <a:buClr>
                          <a:schemeClr val="dk1"/>
                        </a:buClr>
                        <a:buSzPts val="1100"/>
                        <a:buFont typeface="Poppins"/>
                        <a:buChar char="●"/>
                      </a:pPr>
                      <a:r>
                        <a:rPr lang="en" sz="1100">
                          <a:solidFill>
                            <a:schemeClr val="dk1"/>
                          </a:solidFill>
                          <a:latin typeface="Poppins"/>
                          <a:ea typeface="Poppins"/>
                          <a:cs typeface="Poppins"/>
                          <a:sym typeface="Poppins"/>
                        </a:rPr>
                        <a:t>Greater up-sells and cross-sells</a:t>
                      </a:r>
                      <a:endParaRPr sz="1100">
                        <a:solidFill>
                          <a:schemeClr val="dk1"/>
                        </a:solidFill>
                        <a:latin typeface="Poppins"/>
                        <a:ea typeface="Poppins"/>
                        <a:cs typeface="Poppins"/>
                        <a:sym typeface="Poppins"/>
                      </a:endParaRPr>
                    </a:p>
                    <a:p>
                      <a:pPr indent="-161290" lvl="0" marL="228600" rtl="0" algn="l">
                        <a:lnSpc>
                          <a:spcPct val="115000"/>
                        </a:lnSpc>
                        <a:spcBef>
                          <a:spcPts val="0"/>
                        </a:spcBef>
                        <a:spcAft>
                          <a:spcPts val="0"/>
                        </a:spcAft>
                        <a:buClr>
                          <a:schemeClr val="dk1"/>
                        </a:buClr>
                        <a:buSzPts val="1100"/>
                        <a:buFont typeface="Poppins"/>
                        <a:buChar char="●"/>
                      </a:pPr>
                      <a:r>
                        <a:rPr lang="en" sz="1100">
                          <a:solidFill>
                            <a:schemeClr val="dk1"/>
                          </a:solidFill>
                          <a:latin typeface="Poppins"/>
                          <a:ea typeface="Poppins"/>
                          <a:cs typeface="Poppins"/>
                          <a:sym typeface="Poppins"/>
                        </a:rPr>
                        <a:t>Improved compliance pass/fail</a:t>
                      </a:r>
                      <a:endParaRPr sz="1100">
                        <a:solidFill>
                          <a:schemeClr val="dk1"/>
                        </a:solidFill>
                        <a:latin typeface="Poppins"/>
                        <a:ea typeface="Poppins"/>
                        <a:cs typeface="Poppins"/>
                        <a:sym typeface="Poppins"/>
                      </a:endParaRPr>
                    </a:p>
                    <a:p>
                      <a:pPr indent="-161290" lvl="0" marL="228600" rtl="0" algn="l">
                        <a:lnSpc>
                          <a:spcPct val="115000"/>
                        </a:lnSpc>
                        <a:spcBef>
                          <a:spcPts val="0"/>
                        </a:spcBef>
                        <a:spcAft>
                          <a:spcPts val="0"/>
                        </a:spcAft>
                        <a:buClr>
                          <a:schemeClr val="dk1"/>
                        </a:buClr>
                        <a:buSzPts val="1100"/>
                        <a:buFont typeface="Poppins"/>
                        <a:buChar char="●"/>
                      </a:pPr>
                      <a:r>
                        <a:rPr lang="en" sz="1100">
                          <a:solidFill>
                            <a:schemeClr val="dk1"/>
                          </a:solidFill>
                          <a:latin typeface="Poppins"/>
                          <a:ea typeface="Poppins"/>
                          <a:cs typeface="Poppins"/>
                          <a:sym typeface="Poppins"/>
                        </a:rPr>
                        <a:t>Improved process conformance</a:t>
                      </a:r>
                      <a:endParaRPr sz="1100">
                        <a:solidFill>
                          <a:schemeClr val="dk1"/>
                        </a:solidFill>
                        <a:latin typeface="Poppins"/>
                        <a:ea typeface="Poppins"/>
                        <a:cs typeface="Poppins"/>
                        <a:sym typeface="Poppins"/>
                      </a:endParaRPr>
                    </a:p>
                    <a:p>
                      <a:pPr indent="-161290" lvl="0" marL="228600" rtl="0" algn="l">
                        <a:lnSpc>
                          <a:spcPct val="115000"/>
                        </a:lnSpc>
                        <a:spcBef>
                          <a:spcPts val="0"/>
                        </a:spcBef>
                        <a:spcAft>
                          <a:spcPts val="0"/>
                        </a:spcAft>
                        <a:buClr>
                          <a:schemeClr val="dk1"/>
                        </a:buClr>
                        <a:buSzPts val="1100"/>
                        <a:buFont typeface="Poppins"/>
                        <a:buChar char="●"/>
                      </a:pPr>
                      <a:r>
                        <a:rPr lang="en" sz="1100">
                          <a:solidFill>
                            <a:schemeClr val="dk1"/>
                          </a:solidFill>
                          <a:latin typeface="Poppins"/>
                          <a:ea typeface="Poppins"/>
                          <a:cs typeface="Poppins"/>
                          <a:sym typeface="Poppins"/>
                        </a:rPr>
                        <a:t>Improved quality of product</a:t>
                      </a:r>
                      <a:endParaRPr sz="1100">
                        <a:solidFill>
                          <a:schemeClr val="dk1"/>
                        </a:solidFill>
                        <a:latin typeface="Poppins"/>
                        <a:ea typeface="Poppins"/>
                        <a:cs typeface="Poppins"/>
                        <a:sym typeface="Poppins"/>
                      </a:endParaRPr>
                    </a:p>
                  </a:txBody>
                  <a:tcPr marT="91425" marB="91425" marR="91425" marL="91425"/>
                </a:tc>
              </a:tr>
            </a:tbl>
          </a:graphicData>
        </a:graphic>
      </p:graphicFrame>
      <p:sp>
        <p:nvSpPr>
          <p:cNvPr id="174" name="Google Shape;174;p26"/>
          <p:cNvSpPr txBox="1"/>
          <p:nvPr/>
        </p:nvSpPr>
        <p:spPr>
          <a:xfrm>
            <a:off x="457200" y="457200"/>
            <a:ext cx="3589200" cy="338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 sz="2200">
                <a:solidFill>
                  <a:schemeClr val="accent3"/>
                </a:solidFill>
                <a:latin typeface="Poppins"/>
                <a:ea typeface="Poppins"/>
                <a:cs typeface="Poppins"/>
                <a:sym typeface="Poppins"/>
              </a:rPr>
              <a:t>Know your audience</a:t>
            </a:r>
            <a:endParaRPr b="1" sz="2200">
              <a:solidFill>
                <a:schemeClr val="accent3"/>
              </a:solidFill>
              <a:latin typeface="Poppins"/>
              <a:ea typeface="Poppins"/>
              <a:cs typeface="Poppins"/>
              <a:sym typeface="Poppins"/>
            </a:endParaRPr>
          </a:p>
        </p:txBody>
      </p:sp>
      <p:sp>
        <p:nvSpPr>
          <p:cNvPr id="175" name="Google Shape;175;p26"/>
          <p:cNvSpPr/>
          <p:nvPr/>
        </p:nvSpPr>
        <p:spPr>
          <a:xfrm>
            <a:off x="4250" y="9601200"/>
            <a:ext cx="7772400" cy="457200"/>
          </a:xfrm>
          <a:prstGeom prst="rect">
            <a:avLst/>
          </a:pr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 running footer with “Learn more” and a link to walkme.com</a:t>
            </a:r>
            <a:endParaRPr/>
          </a:p>
        </p:txBody>
      </p:sp>
      <p:sp>
        <p:nvSpPr>
          <p:cNvPr id="176" name="Google Shape;176;p26"/>
          <p:cNvSpPr txBox="1"/>
          <p:nvPr/>
        </p:nvSpPr>
        <p:spPr>
          <a:xfrm>
            <a:off x="457200" y="933875"/>
            <a:ext cx="2798100" cy="18471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1200">
                <a:solidFill>
                  <a:schemeClr val="dk1"/>
                </a:solidFill>
                <a:latin typeface="Poppins"/>
                <a:ea typeface="Poppins"/>
                <a:cs typeface="Poppins"/>
                <a:sym typeface="Poppins"/>
              </a:rPr>
              <a:t>Recognize that value differs by persona. The “what’s in it for me?” changes based someone’s role within the organization.  </a:t>
            </a:r>
            <a:endParaRPr sz="1200">
              <a:solidFill>
                <a:schemeClr val="dk1"/>
              </a:solidFill>
              <a:latin typeface="Poppins"/>
              <a:ea typeface="Poppins"/>
              <a:cs typeface="Poppins"/>
              <a:sym typeface="Poppins"/>
            </a:endParaRPr>
          </a:p>
          <a:p>
            <a:pPr indent="0" lvl="0" marL="0" rtl="0" algn="l">
              <a:spcBef>
                <a:spcPts val="0"/>
              </a:spcBef>
              <a:spcAft>
                <a:spcPts val="0"/>
              </a:spcAft>
              <a:buNone/>
            </a:pPr>
            <a:r>
              <a:t/>
            </a:r>
            <a:endParaRPr sz="1200">
              <a:solidFill>
                <a:schemeClr val="dk1"/>
              </a:solidFill>
              <a:latin typeface="Poppins"/>
              <a:ea typeface="Poppins"/>
              <a:cs typeface="Poppins"/>
              <a:sym typeface="Poppins"/>
            </a:endParaRPr>
          </a:p>
          <a:p>
            <a:pPr indent="0" lvl="0" marL="0" rtl="0" algn="l">
              <a:spcBef>
                <a:spcPts val="0"/>
              </a:spcBef>
              <a:spcAft>
                <a:spcPts val="0"/>
              </a:spcAft>
              <a:buNone/>
            </a:pPr>
            <a:r>
              <a:rPr lang="en" sz="1200">
                <a:solidFill>
                  <a:schemeClr val="dk1"/>
                </a:solidFill>
                <a:latin typeface="Poppins"/>
                <a:ea typeface="Poppins"/>
                <a:cs typeface="Poppins"/>
                <a:sym typeface="Poppins"/>
              </a:rPr>
              <a:t>Locate the stakeholders for your program on this pyramid, and be hyper-focused on what outcomes, types of metrics, and which KPIs matter most to them.</a:t>
            </a:r>
            <a:endParaRPr sz="1200">
              <a:latin typeface="Poppins"/>
              <a:ea typeface="Poppins"/>
              <a:cs typeface="Poppins"/>
              <a:sym typeface="Poppins"/>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sp>
        <p:nvSpPr>
          <p:cNvPr id="181" name="Google Shape;181;p27"/>
          <p:cNvSpPr txBox="1"/>
          <p:nvPr/>
        </p:nvSpPr>
        <p:spPr>
          <a:xfrm>
            <a:off x="457200" y="457200"/>
            <a:ext cx="4837800" cy="2772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 sz="1800">
                <a:solidFill>
                  <a:schemeClr val="accent3"/>
                </a:solidFill>
                <a:latin typeface="Poppins"/>
                <a:ea typeface="Poppins"/>
                <a:cs typeface="Poppins"/>
                <a:sym typeface="Poppins"/>
              </a:rPr>
              <a:t>Problem</a:t>
            </a:r>
            <a:r>
              <a:rPr b="1" lang="en" sz="1800">
                <a:solidFill>
                  <a:schemeClr val="dk1"/>
                </a:solidFill>
                <a:latin typeface="Poppins"/>
                <a:ea typeface="Poppins"/>
                <a:cs typeface="Poppins"/>
                <a:sym typeface="Poppins"/>
              </a:rPr>
              <a:t> — Align to the business</a:t>
            </a:r>
            <a:endParaRPr b="1" sz="1800">
              <a:solidFill>
                <a:schemeClr val="dk1"/>
              </a:solidFill>
              <a:latin typeface="Poppins"/>
              <a:ea typeface="Poppins"/>
              <a:cs typeface="Poppins"/>
              <a:sym typeface="Poppins"/>
            </a:endParaRPr>
          </a:p>
        </p:txBody>
      </p:sp>
      <p:grpSp>
        <p:nvGrpSpPr>
          <p:cNvPr id="182" name="Google Shape;182;p27"/>
          <p:cNvGrpSpPr/>
          <p:nvPr/>
        </p:nvGrpSpPr>
        <p:grpSpPr>
          <a:xfrm>
            <a:off x="491627" y="1634897"/>
            <a:ext cx="1057879" cy="630015"/>
            <a:chOff x="568176" y="1468590"/>
            <a:chExt cx="1356603" cy="1017960"/>
          </a:xfrm>
        </p:grpSpPr>
        <p:grpSp>
          <p:nvGrpSpPr>
            <p:cNvPr id="183" name="Google Shape;183;p27"/>
            <p:cNvGrpSpPr/>
            <p:nvPr/>
          </p:nvGrpSpPr>
          <p:grpSpPr>
            <a:xfrm>
              <a:off x="568176" y="1468590"/>
              <a:ext cx="1356482" cy="1017960"/>
              <a:chOff x="730809" y="3225138"/>
              <a:chExt cx="2513400" cy="1555800"/>
            </a:xfrm>
          </p:grpSpPr>
          <p:sp>
            <p:nvSpPr>
              <p:cNvPr id="184" name="Google Shape;184;p27"/>
              <p:cNvSpPr/>
              <p:nvPr/>
            </p:nvSpPr>
            <p:spPr>
              <a:xfrm>
                <a:off x="730809" y="3225138"/>
                <a:ext cx="2513400" cy="1555800"/>
              </a:xfrm>
              <a:prstGeom prst="rect">
                <a:avLst/>
              </a:prstGeom>
              <a:solidFill>
                <a:srgbClr val="F4F8FB"/>
              </a:solidFill>
              <a:ln cap="flat" cmpd="sng" w="28575">
                <a:solidFill>
                  <a:srgbClr val="F4F8F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i="0" lang="en" sz="1000" u="none" cap="none" strike="noStrike">
                    <a:solidFill>
                      <a:srgbClr val="000000"/>
                    </a:solidFill>
                    <a:latin typeface="Poppins"/>
                    <a:ea typeface="Poppins"/>
                    <a:cs typeface="Poppins"/>
                    <a:sym typeface="Poppins"/>
                  </a:rPr>
                  <a:t>Strategic Drivers &amp; Initiatives</a:t>
                </a:r>
                <a:endParaRPr i="0" sz="1000" u="none" cap="none" strike="noStrike">
                  <a:solidFill>
                    <a:srgbClr val="000000"/>
                  </a:solidFill>
                  <a:latin typeface="Poppins"/>
                  <a:ea typeface="Poppins"/>
                  <a:cs typeface="Poppins"/>
                  <a:sym typeface="Poppins"/>
                </a:endParaRPr>
              </a:p>
            </p:txBody>
          </p:sp>
          <p:sp>
            <p:nvSpPr>
              <p:cNvPr id="185" name="Google Shape;185;p27"/>
              <p:cNvSpPr/>
              <p:nvPr/>
            </p:nvSpPr>
            <p:spPr>
              <a:xfrm>
                <a:off x="730809" y="4548008"/>
                <a:ext cx="2513400" cy="54900"/>
              </a:xfrm>
              <a:prstGeom prst="rect">
                <a:avLst/>
              </a:prstGeom>
              <a:solidFill>
                <a:srgbClr val="F4F8FB"/>
              </a:solidFill>
              <a:ln cap="flat" cmpd="sng" w="28575">
                <a:solidFill>
                  <a:srgbClr val="F4F8F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141"/>
                  <a:buFont typeface="Arial"/>
                  <a:buNone/>
                </a:pPr>
                <a:r>
                  <a:t/>
                </a:r>
                <a:endParaRPr i="0" sz="1000" u="none" cap="none" strike="noStrike">
                  <a:solidFill>
                    <a:srgbClr val="000000"/>
                  </a:solidFill>
                  <a:latin typeface="Poppins"/>
                  <a:ea typeface="Poppins"/>
                  <a:cs typeface="Poppins"/>
                  <a:sym typeface="Poppins"/>
                </a:endParaRPr>
              </a:p>
            </p:txBody>
          </p:sp>
        </p:grpSp>
        <p:sp>
          <p:nvSpPr>
            <p:cNvPr id="186" name="Google Shape;186;p27"/>
            <p:cNvSpPr/>
            <p:nvPr/>
          </p:nvSpPr>
          <p:spPr>
            <a:xfrm>
              <a:off x="568179" y="2325896"/>
              <a:ext cx="1356600" cy="44100"/>
            </a:xfrm>
            <a:prstGeom prst="rect">
              <a:avLst/>
            </a:prstGeom>
            <a:solidFill>
              <a:srgbClr val="F4F8FB"/>
            </a:solidFill>
            <a:ln cap="flat" cmpd="sng" w="28575">
              <a:solidFill>
                <a:srgbClr val="F4F8F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141"/>
                <a:buFont typeface="Arial"/>
                <a:buNone/>
              </a:pPr>
              <a:r>
                <a:t/>
              </a:r>
              <a:endParaRPr i="0" sz="1000" u="none" cap="none" strike="noStrike">
                <a:solidFill>
                  <a:srgbClr val="000000"/>
                </a:solidFill>
                <a:latin typeface="Poppins"/>
                <a:ea typeface="Poppins"/>
                <a:cs typeface="Poppins"/>
                <a:sym typeface="Poppins"/>
              </a:endParaRPr>
            </a:p>
          </p:txBody>
        </p:sp>
      </p:grpSp>
      <p:sp>
        <p:nvSpPr>
          <p:cNvPr id="187" name="Google Shape;187;p27"/>
          <p:cNvSpPr/>
          <p:nvPr/>
        </p:nvSpPr>
        <p:spPr>
          <a:xfrm>
            <a:off x="1998058" y="1634839"/>
            <a:ext cx="1057800" cy="630000"/>
          </a:xfrm>
          <a:prstGeom prst="rect">
            <a:avLst/>
          </a:prstGeom>
          <a:solidFill>
            <a:srgbClr val="F4F8FB"/>
          </a:solidFill>
          <a:ln cap="flat" cmpd="sng" w="28575">
            <a:solidFill>
              <a:srgbClr val="F4F8F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i="0" lang="en" sz="1000" u="none" cap="none" strike="noStrike">
                <a:solidFill>
                  <a:srgbClr val="000000"/>
                </a:solidFill>
                <a:latin typeface="Poppins"/>
                <a:ea typeface="Poppins"/>
                <a:cs typeface="Poppins"/>
                <a:sym typeface="Poppins"/>
              </a:rPr>
              <a:t>Operational Challenges &amp; Objectives</a:t>
            </a:r>
            <a:endParaRPr i="0" sz="1000" u="none" cap="none" strike="noStrike">
              <a:solidFill>
                <a:srgbClr val="000000"/>
              </a:solidFill>
              <a:latin typeface="Poppins"/>
              <a:ea typeface="Poppins"/>
              <a:cs typeface="Poppins"/>
              <a:sym typeface="Poppins"/>
            </a:endParaRPr>
          </a:p>
        </p:txBody>
      </p:sp>
      <p:sp>
        <p:nvSpPr>
          <p:cNvPr id="188" name="Google Shape;188;p27"/>
          <p:cNvSpPr/>
          <p:nvPr/>
        </p:nvSpPr>
        <p:spPr>
          <a:xfrm>
            <a:off x="3372669" y="1634850"/>
            <a:ext cx="1157400" cy="630000"/>
          </a:xfrm>
          <a:prstGeom prst="rect">
            <a:avLst/>
          </a:prstGeom>
          <a:solidFill>
            <a:srgbClr val="F4F8FB"/>
          </a:solidFill>
          <a:ln cap="flat" cmpd="sng" w="28575">
            <a:solidFill>
              <a:srgbClr val="F4F8F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i="0" lang="en" sz="1000" u="none" cap="none" strike="noStrike">
                <a:solidFill>
                  <a:srgbClr val="000000"/>
                </a:solidFill>
                <a:latin typeface="Poppins"/>
                <a:ea typeface="Poppins"/>
                <a:cs typeface="Poppins"/>
                <a:sym typeface="Poppins"/>
              </a:rPr>
              <a:t>WalkMe Solution &amp; Value Drivers</a:t>
            </a:r>
            <a:endParaRPr b="1" i="0" sz="1000" u="none" cap="none" strike="noStrike">
              <a:solidFill>
                <a:srgbClr val="000000"/>
              </a:solidFill>
              <a:latin typeface="Poppins"/>
              <a:ea typeface="Poppins"/>
              <a:cs typeface="Poppins"/>
              <a:sym typeface="Poppins"/>
            </a:endParaRPr>
          </a:p>
        </p:txBody>
      </p:sp>
      <p:sp>
        <p:nvSpPr>
          <p:cNvPr id="189" name="Google Shape;189;p27"/>
          <p:cNvSpPr/>
          <p:nvPr/>
        </p:nvSpPr>
        <p:spPr>
          <a:xfrm>
            <a:off x="4884411" y="1634839"/>
            <a:ext cx="1057800" cy="630000"/>
          </a:xfrm>
          <a:prstGeom prst="rect">
            <a:avLst/>
          </a:prstGeom>
          <a:solidFill>
            <a:srgbClr val="F4F8FB"/>
          </a:solidFill>
          <a:ln cap="flat" cmpd="sng" w="28575">
            <a:solidFill>
              <a:srgbClr val="F4F8F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lang="en" sz="1000">
                <a:latin typeface="Poppins"/>
                <a:ea typeface="Poppins"/>
                <a:cs typeface="Poppins"/>
                <a:sym typeface="Poppins"/>
              </a:rPr>
              <a:t>Outcomes &amp; User Workflows</a:t>
            </a:r>
            <a:endParaRPr i="0" sz="1000" u="none" cap="none" strike="noStrike">
              <a:solidFill>
                <a:srgbClr val="000000"/>
              </a:solidFill>
              <a:latin typeface="Poppins"/>
              <a:ea typeface="Poppins"/>
              <a:cs typeface="Poppins"/>
              <a:sym typeface="Poppins"/>
            </a:endParaRPr>
          </a:p>
        </p:txBody>
      </p:sp>
      <p:sp>
        <p:nvSpPr>
          <p:cNvPr id="190" name="Google Shape;190;p27"/>
          <p:cNvSpPr/>
          <p:nvPr/>
        </p:nvSpPr>
        <p:spPr>
          <a:xfrm>
            <a:off x="6227574" y="1634839"/>
            <a:ext cx="1057800" cy="630000"/>
          </a:xfrm>
          <a:prstGeom prst="rect">
            <a:avLst/>
          </a:prstGeom>
          <a:solidFill>
            <a:srgbClr val="F4F8FB"/>
          </a:solidFill>
          <a:ln cap="flat" cmpd="sng" w="28575">
            <a:solidFill>
              <a:srgbClr val="F4F8F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i="0" lang="en" sz="1000" u="none" cap="none" strike="noStrike">
                <a:solidFill>
                  <a:srgbClr val="000000"/>
                </a:solidFill>
                <a:latin typeface="Poppins"/>
                <a:ea typeface="Poppins"/>
                <a:cs typeface="Poppins"/>
                <a:sym typeface="Poppins"/>
              </a:rPr>
              <a:t>Value Hypothesis</a:t>
            </a:r>
            <a:endParaRPr i="0" sz="1000" u="none" cap="none" strike="noStrike">
              <a:solidFill>
                <a:srgbClr val="000000"/>
              </a:solidFill>
              <a:latin typeface="Poppins"/>
              <a:ea typeface="Poppins"/>
              <a:cs typeface="Poppins"/>
              <a:sym typeface="Poppins"/>
            </a:endParaRPr>
          </a:p>
        </p:txBody>
      </p:sp>
      <p:sp>
        <p:nvSpPr>
          <p:cNvPr id="191" name="Google Shape;191;p27"/>
          <p:cNvSpPr/>
          <p:nvPr/>
        </p:nvSpPr>
        <p:spPr>
          <a:xfrm rot="5400000">
            <a:off x="2914627" y="1818750"/>
            <a:ext cx="607800" cy="240000"/>
          </a:xfrm>
          <a:prstGeom prst="triangle">
            <a:avLst>
              <a:gd fmla="val 48358" name="adj"/>
            </a:avLst>
          </a:prstGeom>
          <a:solidFill>
            <a:srgbClr val="F2F2F2"/>
          </a:solidFill>
          <a:ln cap="flat" cmpd="sng" w="25400">
            <a:solidFill>
              <a:srgbClr val="F2F2F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92" name="Google Shape;192;p27"/>
          <p:cNvSpPr/>
          <p:nvPr/>
        </p:nvSpPr>
        <p:spPr>
          <a:xfrm rot="5400000">
            <a:off x="4399443" y="1812900"/>
            <a:ext cx="607800" cy="251700"/>
          </a:xfrm>
          <a:prstGeom prst="triangle">
            <a:avLst>
              <a:gd fmla="val 48358" name="adj"/>
            </a:avLst>
          </a:prstGeom>
          <a:solidFill>
            <a:srgbClr val="F2F2F2"/>
          </a:solidFill>
          <a:ln cap="flat" cmpd="sng" w="25400">
            <a:solidFill>
              <a:srgbClr val="F2F2F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93" name="Google Shape;193;p27"/>
          <p:cNvSpPr/>
          <p:nvPr/>
        </p:nvSpPr>
        <p:spPr>
          <a:xfrm rot="5400000">
            <a:off x="5781800" y="1837950"/>
            <a:ext cx="607800" cy="201600"/>
          </a:xfrm>
          <a:prstGeom prst="triangle">
            <a:avLst>
              <a:gd fmla="val 48358" name="adj"/>
            </a:avLst>
          </a:prstGeom>
          <a:solidFill>
            <a:srgbClr val="F2F2F2"/>
          </a:solidFill>
          <a:ln cap="flat" cmpd="sng" w="25400">
            <a:solidFill>
              <a:srgbClr val="F2F2F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94" name="Google Shape;194;p27"/>
          <p:cNvSpPr/>
          <p:nvPr/>
        </p:nvSpPr>
        <p:spPr>
          <a:xfrm>
            <a:off x="1992850" y="2444303"/>
            <a:ext cx="1057800" cy="157800"/>
          </a:xfrm>
          <a:prstGeom prst="rect">
            <a:avLst/>
          </a:prstGeom>
          <a:solidFill>
            <a:srgbClr val="008EFF"/>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n" sz="900" u="none" cap="none" strike="noStrike">
                <a:solidFill>
                  <a:srgbClr val="FFFFFF"/>
                </a:solidFill>
                <a:latin typeface="Poppins"/>
                <a:ea typeface="Poppins"/>
                <a:cs typeface="Poppins"/>
                <a:sym typeface="Poppins"/>
              </a:rPr>
              <a:t>HR</a:t>
            </a:r>
            <a:endParaRPr b="1" i="0" sz="900" u="none" cap="none" strike="noStrike">
              <a:solidFill>
                <a:srgbClr val="FFFFFF"/>
              </a:solidFill>
              <a:latin typeface="Poppins"/>
              <a:ea typeface="Poppins"/>
              <a:cs typeface="Poppins"/>
              <a:sym typeface="Poppins"/>
            </a:endParaRPr>
          </a:p>
        </p:txBody>
      </p:sp>
      <p:sp>
        <p:nvSpPr>
          <p:cNvPr id="195" name="Google Shape;195;p27"/>
          <p:cNvSpPr/>
          <p:nvPr/>
        </p:nvSpPr>
        <p:spPr>
          <a:xfrm>
            <a:off x="4883836" y="2444303"/>
            <a:ext cx="1057800" cy="157800"/>
          </a:xfrm>
          <a:prstGeom prst="rect">
            <a:avLst/>
          </a:prstGeom>
          <a:solidFill>
            <a:srgbClr val="008EFF"/>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n" sz="900" u="none" cap="none" strike="noStrike">
                <a:solidFill>
                  <a:srgbClr val="FFFFFF"/>
                </a:solidFill>
                <a:latin typeface="Poppins"/>
                <a:ea typeface="Poppins"/>
                <a:cs typeface="Poppins"/>
                <a:sym typeface="Poppins"/>
              </a:rPr>
              <a:t>HR</a:t>
            </a:r>
            <a:endParaRPr b="1" i="0" sz="900" u="none" cap="none" strike="noStrike">
              <a:solidFill>
                <a:srgbClr val="FFFFFF"/>
              </a:solidFill>
              <a:latin typeface="Poppins"/>
              <a:ea typeface="Poppins"/>
              <a:cs typeface="Poppins"/>
              <a:sym typeface="Poppins"/>
            </a:endParaRPr>
          </a:p>
        </p:txBody>
      </p:sp>
      <p:sp>
        <p:nvSpPr>
          <p:cNvPr id="196" name="Google Shape;196;p27"/>
          <p:cNvSpPr/>
          <p:nvPr/>
        </p:nvSpPr>
        <p:spPr>
          <a:xfrm>
            <a:off x="6230854" y="2444303"/>
            <a:ext cx="1057800" cy="157800"/>
          </a:xfrm>
          <a:prstGeom prst="rect">
            <a:avLst/>
          </a:prstGeom>
          <a:solidFill>
            <a:srgbClr val="008EFF"/>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n" sz="900" u="none" cap="none" strike="noStrike">
                <a:solidFill>
                  <a:srgbClr val="FFFFFF"/>
                </a:solidFill>
                <a:latin typeface="Poppins"/>
                <a:ea typeface="Poppins"/>
                <a:cs typeface="Poppins"/>
                <a:sym typeface="Poppins"/>
              </a:rPr>
              <a:t>HR</a:t>
            </a:r>
            <a:endParaRPr b="1" i="0" sz="900" u="none" cap="none" strike="noStrike">
              <a:solidFill>
                <a:srgbClr val="FFFFFF"/>
              </a:solidFill>
              <a:latin typeface="Poppins"/>
              <a:ea typeface="Poppins"/>
              <a:cs typeface="Poppins"/>
              <a:sym typeface="Poppins"/>
            </a:endParaRPr>
          </a:p>
        </p:txBody>
      </p:sp>
      <p:sp>
        <p:nvSpPr>
          <p:cNvPr id="197" name="Google Shape;197;p27"/>
          <p:cNvSpPr/>
          <p:nvPr/>
        </p:nvSpPr>
        <p:spPr>
          <a:xfrm rot="5400000">
            <a:off x="1462254" y="1767575"/>
            <a:ext cx="607800" cy="342300"/>
          </a:xfrm>
          <a:prstGeom prst="triangle">
            <a:avLst>
              <a:gd fmla="val 52580" name="adj"/>
            </a:avLst>
          </a:prstGeom>
          <a:solidFill>
            <a:srgbClr val="F2F2F2"/>
          </a:solidFill>
          <a:ln cap="flat" cmpd="sng" w="25400">
            <a:solidFill>
              <a:srgbClr val="F2F2F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98" name="Google Shape;198;p27"/>
          <p:cNvSpPr/>
          <p:nvPr/>
        </p:nvSpPr>
        <p:spPr>
          <a:xfrm>
            <a:off x="490325" y="2462707"/>
            <a:ext cx="1057800" cy="259800"/>
          </a:xfrm>
          <a:prstGeom prst="rect">
            <a:avLst/>
          </a:prstGeom>
          <a:solidFill>
            <a:srgbClr val="FFFFFF"/>
          </a:solidFill>
          <a:ln cap="flat" cmpd="sng" w="19050">
            <a:solidFill>
              <a:srgbClr val="F4F8F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800"/>
              <a:buFont typeface="Arial"/>
              <a:buNone/>
            </a:pPr>
            <a:r>
              <a:rPr b="0" i="0" lang="en" sz="800" u="none" cap="none" strike="noStrike">
                <a:solidFill>
                  <a:srgbClr val="000000"/>
                </a:solidFill>
                <a:latin typeface="Poppins"/>
                <a:ea typeface="Poppins"/>
                <a:cs typeface="Poppins"/>
                <a:sym typeface="Poppins"/>
              </a:rPr>
              <a:t>Strategic Initiative #1</a:t>
            </a:r>
            <a:endParaRPr b="0" i="0" sz="800" u="none" cap="none" strike="noStrike">
              <a:solidFill>
                <a:srgbClr val="000000"/>
              </a:solidFill>
              <a:latin typeface="Poppins"/>
              <a:ea typeface="Poppins"/>
              <a:cs typeface="Poppins"/>
              <a:sym typeface="Poppins"/>
            </a:endParaRPr>
          </a:p>
        </p:txBody>
      </p:sp>
      <p:sp>
        <p:nvSpPr>
          <p:cNvPr id="199" name="Google Shape;199;p27"/>
          <p:cNvSpPr/>
          <p:nvPr/>
        </p:nvSpPr>
        <p:spPr>
          <a:xfrm>
            <a:off x="491612" y="2852408"/>
            <a:ext cx="1057800" cy="259800"/>
          </a:xfrm>
          <a:prstGeom prst="rect">
            <a:avLst/>
          </a:prstGeom>
          <a:solidFill>
            <a:srgbClr val="FFFFFF"/>
          </a:solidFill>
          <a:ln cap="flat" cmpd="sng" w="19050">
            <a:solidFill>
              <a:srgbClr val="F4F8F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800"/>
              <a:buFont typeface="Arial"/>
              <a:buNone/>
            </a:pPr>
            <a:r>
              <a:rPr b="0" i="0" lang="en" sz="800" u="none" cap="none" strike="noStrike">
                <a:solidFill>
                  <a:srgbClr val="000000"/>
                </a:solidFill>
                <a:latin typeface="Poppins"/>
                <a:ea typeface="Poppins"/>
                <a:cs typeface="Poppins"/>
                <a:sym typeface="Poppins"/>
              </a:rPr>
              <a:t>Strategic Initiative #2</a:t>
            </a:r>
            <a:endParaRPr b="0" i="0" sz="800" u="none" cap="none" strike="noStrike">
              <a:solidFill>
                <a:srgbClr val="000000"/>
              </a:solidFill>
              <a:latin typeface="Poppins"/>
              <a:ea typeface="Poppins"/>
              <a:cs typeface="Poppins"/>
              <a:sym typeface="Poppins"/>
            </a:endParaRPr>
          </a:p>
        </p:txBody>
      </p:sp>
      <p:sp>
        <p:nvSpPr>
          <p:cNvPr id="200" name="Google Shape;200;p27"/>
          <p:cNvSpPr/>
          <p:nvPr/>
        </p:nvSpPr>
        <p:spPr>
          <a:xfrm>
            <a:off x="491612" y="3242108"/>
            <a:ext cx="1057800" cy="259800"/>
          </a:xfrm>
          <a:prstGeom prst="rect">
            <a:avLst/>
          </a:prstGeom>
          <a:solidFill>
            <a:srgbClr val="FFFFFF"/>
          </a:solidFill>
          <a:ln cap="flat" cmpd="sng" w="19050">
            <a:solidFill>
              <a:srgbClr val="F4F8F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800"/>
              <a:buFont typeface="Arial"/>
              <a:buNone/>
            </a:pPr>
            <a:r>
              <a:rPr b="0" i="0" lang="en" sz="800" u="none" cap="none" strike="noStrike">
                <a:solidFill>
                  <a:srgbClr val="000000"/>
                </a:solidFill>
                <a:latin typeface="Poppins"/>
                <a:ea typeface="Poppins"/>
                <a:cs typeface="Poppins"/>
                <a:sym typeface="Poppins"/>
              </a:rPr>
              <a:t>Strategic Initiative #3</a:t>
            </a:r>
            <a:endParaRPr b="0" i="0" sz="800" u="none" cap="none" strike="noStrike">
              <a:solidFill>
                <a:srgbClr val="000000"/>
              </a:solidFill>
              <a:latin typeface="Poppins"/>
              <a:ea typeface="Poppins"/>
              <a:cs typeface="Poppins"/>
              <a:sym typeface="Poppins"/>
            </a:endParaRPr>
          </a:p>
        </p:txBody>
      </p:sp>
      <p:sp>
        <p:nvSpPr>
          <p:cNvPr id="201" name="Google Shape;201;p27"/>
          <p:cNvSpPr/>
          <p:nvPr/>
        </p:nvSpPr>
        <p:spPr>
          <a:xfrm>
            <a:off x="491612" y="3631809"/>
            <a:ext cx="1057800" cy="259800"/>
          </a:xfrm>
          <a:prstGeom prst="rect">
            <a:avLst/>
          </a:prstGeom>
          <a:solidFill>
            <a:srgbClr val="FFFFFF"/>
          </a:solidFill>
          <a:ln cap="flat" cmpd="sng" w="19050">
            <a:solidFill>
              <a:srgbClr val="F4F8F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800"/>
              <a:buFont typeface="Arial"/>
              <a:buNone/>
            </a:pPr>
            <a:r>
              <a:rPr b="0" i="0" lang="en" sz="800" u="none" cap="none" strike="noStrike">
                <a:solidFill>
                  <a:srgbClr val="000000"/>
                </a:solidFill>
                <a:latin typeface="Poppins"/>
                <a:ea typeface="Poppins"/>
                <a:cs typeface="Poppins"/>
                <a:sym typeface="Poppins"/>
              </a:rPr>
              <a:t>Strategic Initiative #4</a:t>
            </a:r>
            <a:endParaRPr b="0" i="0" sz="800" u="none" cap="none" strike="noStrike">
              <a:solidFill>
                <a:srgbClr val="000000"/>
              </a:solidFill>
              <a:latin typeface="Poppins"/>
              <a:ea typeface="Poppins"/>
              <a:cs typeface="Poppins"/>
              <a:sym typeface="Poppins"/>
            </a:endParaRPr>
          </a:p>
        </p:txBody>
      </p:sp>
      <p:sp>
        <p:nvSpPr>
          <p:cNvPr id="202" name="Google Shape;202;p27"/>
          <p:cNvSpPr/>
          <p:nvPr/>
        </p:nvSpPr>
        <p:spPr>
          <a:xfrm>
            <a:off x="1992850" y="3515550"/>
            <a:ext cx="1057800" cy="157800"/>
          </a:xfrm>
          <a:prstGeom prst="rect">
            <a:avLst/>
          </a:prstGeom>
          <a:solidFill>
            <a:schemeClr val="accent6"/>
          </a:solid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n" sz="900" u="none" cap="none" strike="noStrike">
                <a:solidFill>
                  <a:srgbClr val="FFFFFF"/>
                </a:solidFill>
                <a:latin typeface="Poppins"/>
                <a:ea typeface="Poppins"/>
                <a:cs typeface="Poppins"/>
                <a:sym typeface="Poppins"/>
              </a:rPr>
              <a:t>CUST SERV</a:t>
            </a:r>
            <a:endParaRPr b="1" i="0" sz="900" u="none" cap="none" strike="noStrike">
              <a:solidFill>
                <a:srgbClr val="FFFFFF"/>
              </a:solidFill>
              <a:latin typeface="Poppins"/>
              <a:ea typeface="Poppins"/>
              <a:cs typeface="Poppins"/>
              <a:sym typeface="Poppins"/>
            </a:endParaRPr>
          </a:p>
        </p:txBody>
      </p:sp>
      <p:sp>
        <p:nvSpPr>
          <p:cNvPr id="203" name="Google Shape;203;p27"/>
          <p:cNvSpPr/>
          <p:nvPr/>
        </p:nvSpPr>
        <p:spPr>
          <a:xfrm>
            <a:off x="4883836" y="3515550"/>
            <a:ext cx="1057800" cy="157800"/>
          </a:xfrm>
          <a:prstGeom prst="rect">
            <a:avLst/>
          </a:prstGeom>
          <a:solidFill>
            <a:schemeClr val="accent6"/>
          </a:solid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n" sz="900" u="none" cap="none" strike="noStrike">
                <a:solidFill>
                  <a:srgbClr val="FFFFFF"/>
                </a:solidFill>
                <a:latin typeface="Poppins"/>
                <a:ea typeface="Poppins"/>
                <a:cs typeface="Poppins"/>
                <a:sym typeface="Poppins"/>
              </a:rPr>
              <a:t>CUST SERV</a:t>
            </a:r>
            <a:endParaRPr b="1" i="0" sz="900" u="none" cap="none" strike="noStrike">
              <a:solidFill>
                <a:srgbClr val="FFFFFF"/>
              </a:solidFill>
              <a:latin typeface="Poppins"/>
              <a:ea typeface="Poppins"/>
              <a:cs typeface="Poppins"/>
              <a:sym typeface="Poppins"/>
            </a:endParaRPr>
          </a:p>
        </p:txBody>
      </p:sp>
      <p:sp>
        <p:nvSpPr>
          <p:cNvPr id="204" name="Google Shape;204;p27"/>
          <p:cNvSpPr/>
          <p:nvPr/>
        </p:nvSpPr>
        <p:spPr>
          <a:xfrm>
            <a:off x="6230854" y="3515550"/>
            <a:ext cx="1057800" cy="157800"/>
          </a:xfrm>
          <a:prstGeom prst="rect">
            <a:avLst/>
          </a:prstGeom>
          <a:solidFill>
            <a:schemeClr val="accent6"/>
          </a:solid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n" sz="900" u="none" cap="none" strike="noStrike">
                <a:solidFill>
                  <a:srgbClr val="FFFFFF"/>
                </a:solidFill>
                <a:latin typeface="Poppins"/>
                <a:ea typeface="Poppins"/>
                <a:cs typeface="Poppins"/>
                <a:sym typeface="Poppins"/>
              </a:rPr>
              <a:t>CUST SERV</a:t>
            </a:r>
            <a:endParaRPr b="1" i="0" sz="900" u="none" cap="none" strike="noStrike">
              <a:solidFill>
                <a:srgbClr val="FFFFFF"/>
              </a:solidFill>
              <a:latin typeface="Poppins"/>
              <a:ea typeface="Poppins"/>
              <a:cs typeface="Poppins"/>
              <a:sym typeface="Poppins"/>
            </a:endParaRPr>
          </a:p>
        </p:txBody>
      </p:sp>
      <p:sp>
        <p:nvSpPr>
          <p:cNvPr id="205" name="Google Shape;205;p27"/>
          <p:cNvSpPr/>
          <p:nvPr/>
        </p:nvSpPr>
        <p:spPr>
          <a:xfrm>
            <a:off x="491612" y="4021510"/>
            <a:ext cx="1057800" cy="259800"/>
          </a:xfrm>
          <a:prstGeom prst="rect">
            <a:avLst/>
          </a:prstGeom>
          <a:solidFill>
            <a:srgbClr val="FFFFFF"/>
          </a:solidFill>
          <a:ln cap="flat" cmpd="sng" w="19050">
            <a:solidFill>
              <a:srgbClr val="F4F8F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800"/>
              <a:buFont typeface="Arial"/>
              <a:buNone/>
            </a:pPr>
            <a:r>
              <a:rPr b="0" i="0" lang="en" sz="800" u="none" cap="none" strike="noStrike">
                <a:solidFill>
                  <a:srgbClr val="000000"/>
                </a:solidFill>
                <a:latin typeface="Poppins"/>
                <a:ea typeface="Poppins"/>
                <a:cs typeface="Poppins"/>
                <a:sym typeface="Poppins"/>
              </a:rPr>
              <a:t>Strategic Initiative #5</a:t>
            </a:r>
            <a:endParaRPr b="0" i="0" sz="800" u="none" cap="none" strike="noStrike">
              <a:solidFill>
                <a:srgbClr val="000000"/>
              </a:solidFill>
              <a:latin typeface="Poppins"/>
              <a:ea typeface="Poppins"/>
              <a:cs typeface="Poppins"/>
              <a:sym typeface="Poppins"/>
            </a:endParaRPr>
          </a:p>
        </p:txBody>
      </p:sp>
      <p:sp>
        <p:nvSpPr>
          <p:cNvPr id="206" name="Google Shape;206;p27"/>
          <p:cNvSpPr/>
          <p:nvPr/>
        </p:nvSpPr>
        <p:spPr>
          <a:xfrm>
            <a:off x="1992840" y="2634157"/>
            <a:ext cx="1057800" cy="259800"/>
          </a:xfrm>
          <a:prstGeom prst="rect">
            <a:avLst/>
          </a:prstGeom>
          <a:solidFill>
            <a:srgbClr val="FFFFFF"/>
          </a:solidFill>
          <a:ln cap="flat" cmpd="sng" w="28575">
            <a:solidFill>
              <a:srgbClr val="F4F8F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800"/>
              <a:buFont typeface="Arial"/>
              <a:buNone/>
            </a:pPr>
            <a:r>
              <a:rPr b="0" i="0" lang="en" sz="700" u="none" cap="none" strike="noStrike">
                <a:solidFill>
                  <a:srgbClr val="000000"/>
                </a:solidFill>
                <a:latin typeface="Poppins"/>
                <a:ea typeface="Poppins"/>
                <a:cs typeface="Poppins"/>
                <a:sym typeface="Poppins"/>
              </a:rPr>
              <a:t>HR Objective #1</a:t>
            </a:r>
            <a:endParaRPr b="0" i="0" sz="700" u="none" cap="none" strike="noStrike">
              <a:solidFill>
                <a:srgbClr val="000000"/>
              </a:solidFill>
              <a:latin typeface="Poppins"/>
              <a:ea typeface="Poppins"/>
              <a:cs typeface="Poppins"/>
              <a:sym typeface="Poppins"/>
            </a:endParaRPr>
          </a:p>
        </p:txBody>
      </p:sp>
      <p:sp>
        <p:nvSpPr>
          <p:cNvPr id="207" name="Google Shape;207;p27"/>
          <p:cNvSpPr/>
          <p:nvPr/>
        </p:nvSpPr>
        <p:spPr>
          <a:xfrm>
            <a:off x="1992840" y="2933370"/>
            <a:ext cx="1057800" cy="259800"/>
          </a:xfrm>
          <a:prstGeom prst="rect">
            <a:avLst/>
          </a:prstGeom>
          <a:solidFill>
            <a:srgbClr val="FFFFFF"/>
          </a:solidFill>
          <a:ln cap="flat" cmpd="sng" w="28575">
            <a:solidFill>
              <a:srgbClr val="F4F8F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800"/>
              <a:buFont typeface="Arial"/>
              <a:buNone/>
            </a:pPr>
            <a:r>
              <a:rPr b="0" i="0" lang="en" sz="700" u="none" cap="none" strike="noStrike">
                <a:solidFill>
                  <a:srgbClr val="000000"/>
                </a:solidFill>
                <a:latin typeface="Poppins"/>
                <a:ea typeface="Poppins"/>
                <a:cs typeface="Poppins"/>
                <a:sym typeface="Poppins"/>
              </a:rPr>
              <a:t>HR Objective #2</a:t>
            </a:r>
            <a:endParaRPr b="0" i="0" sz="700" u="none" cap="none" strike="noStrike">
              <a:solidFill>
                <a:srgbClr val="000000"/>
              </a:solidFill>
              <a:latin typeface="Poppins"/>
              <a:ea typeface="Poppins"/>
              <a:cs typeface="Poppins"/>
              <a:sym typeface="Poppins"/>
            </a:endParaRPr>
          </a:p>
        </p:txBody>
      </p:sp>
      <p:sp>
        <p:nvSpPr>
          <p:cNvPr id="208" name="Google Shape;208;p27"/>
          <p:cNvSpPr txBox="1"/>
          <p:nvPr/>
        </p:nvSpPr>
        <p:spPr>
          <a:xfrm>
            <a:off x="3347212" y="2443861"/>
            <a:ext cx="1209300" cy="215700"/>
          </a:xfrm>
          <a:prstGeom prst="rect">
            <a:avLst/>
          </a:prstGeom>
          <a:solidFill>
            <a:srgbClr val="C0000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700"/>
              <a:buFont typeface="Arial"/>
              <a:buNone/>
            </a:pPr>
            <a:r>
              <a:rPr b="1" i="0" lang="en" sz="700" u="none" cap="none" strike="noStrike">
                <a:solidFill>
                  <a:srgbClr val="FFFFFF"/>
                </a:solidFill>
                <a:latin typeface="Poppins"/>
                <a:ea typeface="Poppins"/>
                <a:cs typeface="Poppins"/>
                <a:sym typeface="Poppins"/>
              </a:rPr>
              <a:t>Process Efficiencies</a:t>
            </a:r>
            <a:endParaRPr b="1" i="0" sz="700" u="none" cap="none" strike="noStrike">
              <a:solidFill>
                <a:srgbClr val="FFFFFF"/>
              </a:solidFill>
              <a:latin typeface="Poppins"/>
              <a:ea typeface="Poppins"/>
              <a:cs typeface="Poppins"/>
              <a:sym typeface="Poppins"/>
            </a:endParaRPr>
          </a:p>
        </p:txBody>
      </p:sp>
      <p:sp>
        <p:nvSpPr>
          <p:cNvPr id="209" name="Google Shape;209;p27"/>
          <p:cNvSpPr txBox="1"/>
          <p:nvPr/>
        </p:nvSpPr>
        <p:spPr>
          <a:xfrm>
            <a:off x="3347201" y="2707780"/>
            <a:ext cx="1209300" cy="215700"/>
          </a:xfrm>
          <a:prstGeom prst="rect">
            <a:avLst/>
          </a:prstGeom>
          <a:solidFill>
            <a:srgbClr val="FFC00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700"/>
              <a:buFont typeface="Arial"/>
              <a:buNone/>
            </a:pPr>
            <a:r>
              <a:rPr b="1" i="0" lang="en" sz="700" u="none" cap="none" strike="noStrike">
                <a:solidFill>
                  <a:srgbClr val="FFFFFF"/>
                </a:solidFill>
                <a:latin typeface="Poppins"/>
                <a:ea typeface="Poppins"/>
                <a:cs typeface="Poppins"/>
                <a:sym typeface="Poppins"/>
              </a:rPr>
              <a:t>Cycle Time</a:t>
            </a:r>
            <a:endParaRPr b="1" i="0" sz="700" u="none" cap="none" strike="noStrike">
              <a:solidFill>
                <a:srgbClr val="FFFFFF"/>
              </a:solidFill>
              <a:latin typeface="Poppins"/>
              <a:ea typeface="Poppins"/>
              <a:cs typeface="Poppins"/>
              <a:sym typeface="Poppins"/>
            </a:endParaRPr>
          </a:p>
        </p:txBody>
      </p:sp>
      <p:sp>
        <p:nvSpPr>
          <p:cNvPr id="210" name="Google Shape;210;p27"/>
          <p:cNvSpPr txBox="1"/>
          <p:nvPr/>
        </p:nvSpPr>
        <p:spPr>
          <a:xfrm>
            <a:off x="3347201" y="2971699"/>
            <a:ext cx="1209300" cy="215700"/>
          </a:xfrm>
          <a:prstGeom prst="rect">
            <a:avLst/>
          </a:prstGeom>
          <a:solidFill>
            <a:srgbClr val="D6D28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700"/>
              <a:buFont typeface="Arial"/>
              <a:buNone/>
            </a:pPr>
            <a:r>
              <a:rPr b="1" i="0" lang="en" sz="700" u="none" cap="none" strike="noStrike">
                <a:solidFill>
                  <a:srgbClr val="FFFFFF"/>
                </a:solidFill>
                <a:latin typeface="Poppins"/>
                <a:ea typeface="Poppins"/>
                <a:cs typeface="Poppins"/>
                <a:sym typeface="Poppins"/>
              </a:rPr>
              <a:t>Productivity</a:t>
            </a:r>
            <a:endParaRPr b="1" i="0" sz="700" u="none" cap="none" strike="noStrike">
              <a:solidFill>
                <a:srgbClr val="FFFFFF"/>
              </a:solidFill>
              <a:latin typeface="Poppins"/>
              <a:ea typeface="Poppins"/>
              <a:cs typeface="Poppins"/>
              <a:sym typeface="Poppins"/>
            </a:endParaRPr>
          </a:p>
        </p:txBody>
      </p:sp>
      <p:sp>
        <p:nvSpPr>
          <p:cNvPr id="211" name="Google Shape;211;p27"/>
          <p:cNvSpPr txBox="1"/>
          <p:nvPr/>
        </p:nvSpPr>
        <p:spPr>
          <a:xfrm>
            <a:off x="3347201" y="3235618"/>
            <a:ext cx="1209300" cy="215700"/>
          </a:xfrm>
          <a:prstGeom prst="rect">
            <a:avLst/>
          </a:prstGeom>
          <a:solidFill>
            <a:srgbClr val="00B05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700"/>
              <a:buFont typeface="Arial"/>
              <a:buNone/>
            </a:pPr>
            <a:r>
              <a:rPr b="1" i="0" lang="en" sz="700" u="none" cap="none" strike="noStrike">
                <a:solidFill>
                  <a:srgbClr val="FFFFFF"/>
                </a:solidFill>
                <a:latin typeface="Poppins"/>
                <a:ea typeface="Poppins"/>
                <a:cs typeface="Poppins"/>
                <a:sym typeface="Poppins"/>
              </a:rPr>
              <a:t>Cost Effectiveness</a:t>
            </a:r>
            <a:endParaRPr b="1" i="0" sz="700" u="none" cap="none" strike="noStrike">
              <a:solidFill>
                <a:srgbClr val="FFFFFF"/>
              </a:solidFill>
              <a:latin typeface="Poppins"/>
              <a:ea typeface="Poppins"/>
              <a:cs typeface="Poppins"/>
              <a:sym typeface="Poppins"/>
            </a:endParaRPr>
          </a:p>
        </p:txBody>
      </p:sp>
      <p:sp>
        <p:nvSpPr>
          <p:cNvPr id="212" name="Google Shape;212;p27"/>
          <p:cNvSpPr txBox="1"/>
          <p:nvPr/>
        </p:nvSpPr>
        <p:spPr>
          <a:xfrm>
            <a:off x="3346412" y="3499537"/>
            <a:ext cx="1209300" cy="215700"/>
          </a:xfrm>
          <a:prstGeom prst="rect">
            <a:avLst/>
          </a:prstGeom>
          <a:solidFill>
            <a:srgbClr val="0070C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700"/>
              <a:buFont typeface="Arial"/>
              <a:buNone/>
            </a:pPr>
            <a:r>
              <a:rPr b="1" i="0" lang="en" sz="700" u="none" cap="none" strike="noStrike">
                <a:solidFill>
                  <a:srgbClr val="FFFFFF"/>
                </a:solidFill>
                <a:latin typeface="Poppins"/>
                <a:ea typeface="Poppins"/>
                <a:cs typeface="Poppins"/>
                <a:sym typeface="Poppins"/>
              </a:rPr>
              <a:t>Revenue Generation</a:t>
            </a:r>
            <a:endParaRPr b="1" i="0" sz="700" u="none" cap="none" strike="noStrike">
              <a:solidFill>
                <a:srgbClr val="FFFFFF"/>
              </a:solidFill>
              <a:latin typeface="Poppins"/>
              <a:ea typeface="Poppins"/>
              <a:cs typeface="Poppins"/>
              <a:sym typeface="Poppins"/>
            </a:endParaRPr>
          </a:p>
        </p:txBody>
      </p:sp>
      <p:sp>
        <p:nvSpPr>
          <p:cNvPr id="213" name="Google Shape;213;p27"/>
          <p:cNvSpPr txBox="1"/>
          <p:nvPr/>
        </p:nvSpPr>
        <p:spPr>
          <a:xfrm>
            <a:off x="3346412" y="3763456"/>
            <a:ext cx="1209300" cy="215700"/>
          </a:xfrm>
          <a:prstGeom prst="rect">
            <a:avLst/>
          </a:prstGeom>
          <a:solidFill>
            <a:srgbClr val="00206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700"/>
              <a:buFont typeface="Arial"/>
              <a:buNone/>
            </a:pPr>
            <a:r>
              <a:rPr b="1" i="0" lang="en" sz="700" u="none" cap="none" strike="noStrike">
                <a:solidFill>
                  <a:srgbClr val="FFFFFF"/>
                </a:solidFill>
                <a:latin typeface="Poppins"/>
                <a:ea typeface="Poppins"/>
                <a:cs typeface="Poppins"/>
                <a:sym typeface="Poppins"/>
              </a:rPr>
              <a:t>Risk and Compliance</a:t>
            </a:r>
            <a:endParaRPr b="1" i="0" sz="700" u="none" cap="none" strike="noStrike">
              <a:solidFill>
                <a:srgbClr val="FFFFFF"/>
              </a:solidFill>
              <a:latin typeface="Poppins"/>
              <a:ea typeface="Poppins"/>
              <a:cs typeface="Poppins"/>
              <a:sym typeface="Poppins"/>
            </a:endParaRPr>
          </a:p>
        </p:txBody>
      </p:sp>
      <p:sp>
        <p:nvSpPr>
          <p:cNvPr id="214" name="Google Shape;214;p27"/>
          <p:cNvSpPr txBox="1"/>
          <p:nvPr/>
        </p:nvSpPr>
        <p:spPr>
          <a:xfrm>
            <a:off x="3346412" y="4027375"/>
            <a:ext cx="1209300" cy="215700"/>
          </a:xfrm>
          <a:prstGeom prst="rect">
            <a:avLst/>
          </a:prstGeom>
          <a:solidFill>
            <a:srgbClr val="7030A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700"/>
              <a:buFont typeface="Arial"/>
              <a:buNone/>
            </a:pPr>
            <a:r>
              <a:rPr b="1" i="0" lang="en" sz="700" u="none" cap="none" strike="noStrike">
                <a:solidFill>
                  <a:srgbClr val="FFFFFF"/>
                </a:solidFill>
                <a:latin typeface="Poppins"/>
                <a:ea typeface="Poppins"/>
                <a:cs typeface="Poppins"/>
                <a:sym typeface="Poppins"/>
              </a:rPr>
              <a:t>Digital User Satisfaction</a:t>
            </a:r>
            <a:endParaRPr b="1" i="0" sz="700" u="none" cap="none" strike="noStrike">
              <a:solidFill>
                <a:srgbClr val="FFFFFF"/>
              </a:solidFill>
              <a:latin typeface="Poppins"/>
              <a:ea typeface="Poppins"/>
              <a:cs typeface="Poppins"/>
              <a:sym typeface="Poppins"/>
            </a:endParaRPr>
          </a:p>
        </p:txBody>
      </p:sp>
      <p:sp>
        <p:nvSpPr>
          <p:cNvPr id="215" name="Google Shape;215;p27"/>
          <p:cNvSpPr/>
          <p:nvPr/>
        </p:nvSpPr>
        <p:spPr>
          <a:xfrm>
            <a:off x="1992840" y="3704936"/>
            <a:ext cx="1057800" cy="259800"/>
          </a:xfrm>
          <a:prstGeom prst="rect">
            <a:avLst/>
          </a:prstGeom>
          <a:solidFill>
            <a:srgbClr val="FFFFFF"/>
          </a:solidFill>
          <a:ln cap="flat" cmpd="sng" w="28575">
            <a:solidFill>
              <a:srgbClr val="F4F8F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800"/>
              <a:buFont typeface="Arial"/>
              <a:buNone/>
            </a:pPr>
            <a:r>
              <a:rPr b="0" i="0" lang="en" sz="700" u="none" cap="none" strike="noStrike">
                <a:solidFill>
                  <a:srgbClr val="000000"/>
                </a:solidFill>
                <a:latin typeface="Poppins"/>
                <a:ea typeface="Poppins"/>
                <a:cs typeface="Poppins"/>
                <a:sym typeface="Poppins"/>
              </a:rPr>
              <a:t>Cust Serv Objective #1</a:t>
            </a:r>
            <a:endParaRPr b="0" i="0" sz="700" u="none" cap="none" strike="noStrike">
              <a:solidFill>
                <a:srgbClr val="000000"/>
              </a:solidFill>
              <a:latin typeface="Poppins"/>
              <a:ea typeface="Poppins"/>
              <a:cs typeface="Poppins"/>
              <a:sym typeface="Poppins"/>
            </a:endParaRPr>
          </a:p>
        </p:txBody>
      </p:sp>
      <p:sp>
        <p:nvSpPr>
          <p:cNvPr id="216" name="Google Shape;216;p27"/>
          <p:cNvSpPr/>
          <p:nvPr/>
        </p:nvSpPr>
        <p:spPr>
          <a:xfrm>
            <a:off x="1992840" y="4004149"/>
            <a:ext cx="1057800" cy="259800"/>
          </a:xfrm>
          <a:prstGeom prst="rect">
            <a:avLst/>
          </a:prstGeom>
          <a:solidFill>
            <a:srgbClr val="FFFFFF"/>
          </a:solidFill>
          <a:ln cap="flat" cmpd="sng" w="28575">
            <a:solidFill>
              <a:srgbClr val="F4F8F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800"/>
              <a:buFont typeface="Arial"/>
              <a:buNone/>
            </a:pPr>
            <a:r>
              <a:rPr b="0" i="0" lang="en" sz="700" u="none" cap="none" strike="noStrike">
                <a:solidFill>
                  <a:srgbClr val="000000"/>
                </a:solidFill>
                <a:latin typeface="Poppins"/>
                <a:ea typeface="Poppins"/>
                <a:cs typeface="Poppins"/>
                <a:sym typeface="Poppins"/>
              </a:rPr>
              <a:t>Cust Serv Objective #2</a:t>
            </a:r>
            <a:endParaRPr b="0" i="0" sz="700" u="none" cap="none" strike="noStrike">
              <a:solidFill>
                <a:srgbClr val="000000"/>
              </a:solidFill>
              <a:latin typeface="Poppins"/>
              <a:ea typeface="Poppins"/>
              <a:cs typeface="Poppins"/>
              <a:sym typeface="Poppins"/>
            </a:endParaRPr>
          </a:p>
        </p:txBody>
      </p:sp>
      <p:sp>
        <p:nvSpPr>
          <p:cNvPr id="217" name="Google Shape;217;p27"/>
          <p:cNvSpPr/>
          <p:nvPr/>
        </p:nvSpPr>
        <p:spPr>
          <a:xfrm>
            <a:off x="4883835" y="2634157"/>
            <a:ext cx="1057800" cy="259800"/>
          </a:xfrm>
          <a:prstGeom prst="rect">
            <a:avLst/>
          </a:prstGeom>
          <a:solidFill>
            <a:srgbClr val="FFFFFF"/>
          </a:solidFill>
          <a:ln cap="flat" cmpd="sng" w="28575">
            <a:solidFill>
              <a:srgbClr val="F4F8F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800"/>
              <a:buFont typeface="Arial"/>
              <a:buNone/>
            </a:pPr>
            <a:r>
              <a:rPr b="0" i="0" lang="en" sz="700" u="none" cap="none" strike="noStrike">
                <a:solidFill>
                  <a:srgbClr val="000000"/>
                </a:solidFill>
                <a:latin typeface="Poppins"/>
                <a:ea typeface="Poppins"/>
                <a:cs typeface="Poppins"/>
                <a:sym typeface="Poppins"/>
              </a:rPr>
              <a:t>HR </a:t>
            </a:r>
            <a:r>
              <a:rPr lang="en" sz="700">
                <a:solidFill>
                  <a:srgbClr val="000000"/>
                </a:solidFill>
                <a:latin typeface="Poppins"/>
                <a:ea typeface="Poppins"/>
                <a:cs typeface="Poppins"/>
                <a:sym typeface="Poppins"/>
              </a:rPr>
              <a:t>User Workflow</a:t>
            </a:r>
            <a:r>
              <a:rPr b="0" i="0" lang="en" sz="700" u="none" cap="none" strike="noStrike">
                <a:solidFill>
                  <a:srgbClr val="000000"/>
                </a:solidFill>
                <a:latin typeface="Poppins"/>
                <a:ea typeface="Poppins"/>
                <a:cs typeface="Poppins"/>
                <a:sym typeface="Poppins"/>
              </a:rPr>
              <a:t> #1</a:t>
            </a:r>
            <a:endParaRPr b="0" i="0" sz="700" u="none" cap="none" strike="noStrike">
              <a:solidFill>
                <a:srgbClr val="000000"/>
              </a:solidFill>
              <a:latin typeface="Poppins"/>
              <a:ea typeface="Poppins"/>
              <a:cs typeface="Poppins"/>
              <a:sym typeface="Poppins"/>
            </a:endParaRPr>
          </a:p>
        </p:txBody>
      </p:sp>
      <p:sp>
        <p:nvSpPr>
          <p:cNvPr id="218" name="Google Shape;218;p27"/>
          <p:cNvSpPr/>
          <p:nvPr/>
        </p:nvSpPr>
        <p:spPr>
          <a:xfrm>
            <a:off x="4883835" y="2933370"/>
            <a:ext cx="1057800" cy="259800"/>
          </a:xfrm>
          <a:prstGeom prst="rect">
            <a:avLst/>
          </a:prstGeom>
          <a:solidFill>
            <a:srgbClr val="FFFFFF"/>
          </a:solidFill>
          <a:ln cap="flat" cmpd="sng" w="28575">
            <a:solidFill>
              <a:srgbClr val="F4F8F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800"/>
              <a:buFont typeface="Arial"/>
              <a:buNone/>
            </a:pPr>
            <a:r>
              <a:rPr b="0" i="0" lang="en" sz="700" u="none" cap="none" strike="noStrike">
                <a:solidFill>
                  <a:srgbClr val="000000"/>
                </a:solidFill>
                <a:latin typeface="Poppins"/>
                <a:ea typeface="Poppins"/>
                <a:cs typeface="Poppins"/>
                <a:sym typeface="Poppins"/>
              </a:rPr>
              <a:t>HR </a:t>
            </a:r>
            <a:r>
              <a:rPr lang="en" sz="700">
                <a:solidFill>
                  <a:srgbClr val="000000"/>
                </a:solidFill>
                <a:latin typeface="Poppins"/>
                <a:ea typeface="Poppins"/>
                <a:cs typeface="Poppins"/>
                <a:sym typeface="Poppins"/>
              </a:rPr>
              <a:t>User Workflow </a:t>
            </a:r>
            <a:r>
              <a:rPr b="0" i="0" lang="en" sz="700" u="none" cap="none" strike="noStrike">
                <a:solidFill>
                  <a:srgbClr val="000000"/>
                </a:solidFill>
                <a:latin typeface="Poppins"/>
                <a:ea typeface="Poppins"/>
                <a:cs typeface="Poppins"/>
                <a:sym typeface="Poppins"/>
              </a:rPr>
              <a:t> #2</a:t>
            </a:r>
            <a:endParaRPr b="0" i="0" sz="700" u="none" cap="none" strike="noStrike">
              <a:solidFill>
                <a:srgbClr val="000000"/>
              </a:solidFill>
              <a:latin typeface="Poppins"/>
              <a:ea typeface="Poppins"/>
              <a:cs typeface="Poppins"/>
              <a:sym typeface="Poppins"/>
            </a:endParaRPr>
          </a:p>
        </p:txBody>
      </p:sp>
      <p:sp>
        <p:nvSpPr>
          <p:cNvPr id="219" name="Google Shape;219;p27"/>
          <p:cNvSpPr/>
          <p:nvPr/>
        </p:nvSpPr>
        <p:spPr>
          <a:xfrm>
            <a:off x="4883835" y="3704936"/>
            <a:ext cx="1057800" cy="259800"/>
          </a:xfrm>
          <a:prstGeom prst="rect">
            <a:avLst/>
          </a:prstGeom>
          <a:solidFill>
            <a:srgbClr val="FFFFFF"/>
          </a:solidFill>
          <a:ln cap="flat" cmpd="sng" w="28575">
            <a:solidFill>
              <a:srgbClr val="F4F8F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800"/>
              <a:buFont typeface="Arial"/>
              <a:buNone/>
            </a:pPr>
            <a:r>
              <a:rPr b="0" i="0" lang="en" sz="700" u="none" cap="none" strike="noStrike">
                <a:solidFill>
                  <a:srgbClr val="000000"/>
                </a:solidFill>
                <a:latin typeface="Poppins"/>
                <a:ea typeface="Poppins"/>
                <a:cs typeface="Poppins"/>
                <a:sym typeface="Poppins"/>
              </a:rPr>
              <a:t>Cust Serv </a:t>
            </a:r>
            <a:r>
              <a:rPr lang="en" sz="700">
                <a:solidFill>
                  <a:srgbClr val="000000"/>
                </a:solidFill>
                <a:latin typeface="Poppins"/>
                <a:ea typeface="Poppins"/>
                <a:cs typeface="Poppins"/>
                <a:sym typeface="Poppins"/>
              </a:rPr>
              <a:t>User Workflow</a:t>
            </a:r>
            <a:r>
              <a:rPr b="0" i="0" lang="en" sz="700" u="none" cap="none" strike="noStrike">
                <a:solidFill>
                  <a:srgbClr val="000000"/>
                </a:solidFill>
                <a:latin typeface="Poppins"/>
                <a:ea typeface="Poppins"/>
                <a:cs typeface="Poppins"/>
                <a:sym typeface="Poppins"/>
              </a:rPr>
              <a:t> #1</a:t>
            </a:r>
            <a:endParaRPr b="0" i="0" sz="700" u="none" cap="none" strike="noStrike">
              <a:solidFill>
                <a:srgbClr val="000000"/>
              </a:solidFill>
              <a:latin typeface="Poppins"/>
              <a:ea typeface="Poppins"/>
              <a:cs typeface="Poppins"/>
              <a:sym typeface="Poppins"/>
            </a:endParaRPr>
          </a:p>
        </p:txBody>
      </p:sp>
      <p:sp>
        <p:nvSpPr>
          <p:cNvPr id="220" name="Google Shape;220;p27"/>
          <p:cNvSpPr/>
          <p:nvPr/>
        </p:nvSpPr>
        <p:spPr>
          <a:xfrm>
            <a:off x="4883835" y="4004149"/>
            <a:ext cx="1057800" cy="259800"/>
          </a:xfrm>
          <a:prstGeom prst="rect">
            <a:avLst/>
          </a:prstGeom>
          <a:solidFill>
            <a:srgbClr val="FFFFFF"/>
          </a:solidFill>
          <a:ln cap="flat" cmpd="sng" w="28575">
            <a:solidFill>
              <a:srgbClr val="F4F8F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800"/>
              <a:buFont typeface="Arial"/>
              <a:buNone/>
            </a:pPr>
            <a:r>
              <a:rPr b="0" i="0" lang="en" sz="700" u="none" cap="none" strike="noStrike">
                <a:solidFill>
                  <a:srgbClr val="000000"/>
                </a:solidFill>
                <a:latin typeface="Poppins"/>
                <a:ea typeface="Poppins"/>
                <a:cs typeface="Poppins"/>
                <a:sym typeface="Poppins"/>
              </a:rPr>
              <a:t>Cust Serv </a:t>
            </a:r>
            <a:r>
              <a:rPr lang="en" sz="700">
                <a:solidFill>
                  <a:srgbClr val="000000"/>
                </a:solidFill>
                <a:latin typeface="Poppins"/>
                <a:ea typeface="Poppins"/>
                <a:cs typeface="Poppins"/>
                <a:sym typeface="Poppins"/>
              </a:rPr>
              <a:t>Custom Outcome </a:t>
            </a:r>
            <a:r>
              <a:rPr b="0" i="0" lang="en" sz="700" u="none" cap="none" strike="noStrike">
                <a:solidFill>
                  <a:srgbClr val="000000"/>
                </a:solidFill>
                <a:latin typeface="Poppins"/>
                <a:ea typeface="Poppins"/>
                <a:cs typeface="Poppins"/>
                <a:sym typeface="Poppins"/>
              </a:rPr>
              <a:t>#2</a:t>
            </a:r>
            <a:endParaRPr b="0" i="0" sz="700" u="none" cap="none" strike="noStrike">
              <a:solidFill>
                <a:srgbClr val="000000"/>
              </a:solidFill>
              <a:latin typeface="Poppins"/>
              <a:ea typeface="Poppins"/>
              <a:cs typeface="Poppins"/>
              <a:sym typeface="Poppins"/>
            </a:endParaRPr>
          </a:p>
        </p:txBody>
      </p:sp>
      <p:sp>
        <p:nvSpPr>
          <p:cNvPr id="221" name="Google Shape;221;p27"/>
          <p:cNvSpPr/>
          <p:nvPr/>
        </p:nvSpPr>
        <p:spPr>
          <a:xfrm>
            <a:off x="6230858" y="2634157"/>
            <a:ext cx="1057800" cy="259800"/>
          </a:xfrm>
          <a:prstGeom prst="rect">
            <a:avLst/>
          </a:prstGeom>
          <a:solidFill>
            <a:srgbClr val="FFFFFF"/>
          </a:solidFill>
          <a:ln cap="flat" cmpd="sng" w="28575">
            <a:solidFill>
              <a:srgbClr val="F4F8F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800"/>
              <a:buFont typeface="Arial"/>
              <a:buNone/>
            </a:pPr>
            <a:r>
              <a:rPr b="0" i="0" lang="en" sz="700" u="none" cap="none" strike="noStrike">
                <a:solidFill>
                  <a:srgbClr val="000000"/>
                </a:solidFill>
                <a:latin typeface="Poppins"/>
                <a:ea typeface="Poppins"/>
                <a:cs typeface="Poppins"/>
                <a:sym typeface="Poppins"/>
              </a:rPr>
              <a:t>HR Value #1</a:t>
            </a:r>
            <a:endParaRPr b="0" i="0" sz="700" u="none" cap="none" strike="noStrike">
              <a:solidFill>
                <a:srgbClr val="000000"/>
              </a:solidFill>
              <a:latin typeface="Poppins"/>
              <a:ea typeface="Poppins"/>
              <a:cs typeface="Poppins"/>
              <a:sym typeface="Poppins"/>
            </a:endParaRPr>
          </a:p>
        </p:txBody>
      </p:sp>
      <p:sp>
        <p:nvSpPr>
          <p:cNvPr id="222" name="Google Shape;222;p27"/>
          <p:cNvSpPr/>
          <p:nvPr/>
        </p:nvSpPr>
        <p:spPr>
          <a:xfrm>
            <a:off x="6230858" y="2933370"/>
            <a:ext cx="1057800" cy="259800"/>
          </a:xfrm>
          <a:prstGeom prst="rect">
            <a:avLst/>
          </a:prstGeom>
          <a:solidFill>
            <a:srgbClr val="FFFFFF"/>
          </a:solidFill>
          <a:ln cap="flat" cmpd="sng" w="28575">
            <a:solidFill>
              <a:srgbClr val="F4F8F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800"/>
              <a:buFont typeface="Arial"/>
              <a:buNone/>
            </a:pPr>
            <a:r>
              <a:rPr b="0" i="0" lang="en" sz="700" u="none" cap="none" strike="noStrike">
                <a:solidFill>
                  <a:srgbClr val="000000"/>
                </a:solidFill>
                <a:latin typeface="Poppins"/>
                <a:ea typeface="Poppins"/>
                <a:cs typeface="Poppins"/>
                <a:sym typeface="Poppins"/>
              </a:rPr>
              <a:t>HR Value #2</a:t>
            </a:r>
            <a:endParaRPr b="0" i="0" sz="700" u="none" cap="none" strike="noStrike">
              <a:solidFill>
                <a:srgbClr val="000000"/>
              </a:solidFill>
              <a:latin typeface="Poppins"/>
              <a:ea typeface="Poppins"/>
              <a:cs typeface="Poppins"/>
              <a:sym typeface="Poppins"/>
            </a:endParaRPr>
          </a:p>
        </p:txBody>
      </p:sp>
      <p:sp>
        <p:nvSpPr>
          <p:cNvPr id="223" name="Google Shape;223;p27"/>
          <p:cNvSpPr/>
          <p:nvPr/>
        </p:nvSpPr>
        <p:spPr>
          <a:xfrm>
            <a:off x="6230858" y="3704936"/>
            <a:ext cx="1057800" cy="259800"/>
          </a:xfrm>
          <a:prstGeom prst="rect">
            <a:avLst/>
          </a:prstGeom>
          <a:solidFill>
            <a:srgbClr val="FFFFFF"/>
          </a:solidFill>
          <a:ln cap="flat" cmpd="sng" w="28575">
            <a:solidFill>
              <a:srgbClr val="F4F8F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800"/>
              <a:buFont typeface="Arial"/>
              <a:buNone/>
            </a:pPr>
            <a:r>
              <a:rPr b="0" i="0" lang="en" sz="700" u="none" cap="none" strike="noStrike">
                <a:solidFill>
                  <a:srgbClr val="000000"/>
                </a:solidFill>
                <a:latin typeface="Poppins"/>
                <a:ea typeface="Poppins"/>
                <a:cs typeface="Poppins"/>
                <a:sym typeface="Poppins"/>
              </a:rPr>
              <a:t>Cust Serv Value #1</a:t>
            </a:r>
            <a:endParaRPr b="0" i="0" sz="700" u="none" cap="none" strike="noStrike">
              <a:solidFill>
                <a:srgbClr val="000000"/>
              </a:solidFill>
              <a:latin typeface="Poppins"/>
              <a:ea typeface="Poppins"/>
              <a:cs typeface="Poppins"/>
              <a:sym typeface="Poppins"/>
            </a:endParaRPr>
          </a:p>
        </p:txBody>
      </p:sp>
      <p:sp>
        <p:nvSpPr>
          <p:cNvPr id="224" name="Google Shape;224;p27"/>
          <p:cNvSpPr/>
          <p:nvPr/>
        </p:nvSpPr>
        <p:spPr>
          <a:xfrm>
            <a:off x="6230858" y="4004149"/>
            <a:ext cx="1057800" cy="259800"/>
          </a:xfrm>
          <a:prstGeom prst="rect">
            <a:avLst/>
          </a:prstGeom>
          <a:solidFill>
            <a:srgbClr val="FFFFFF"/>
          </a:solidFill>
          <a:ln cap="flat" cmpd="sng" w="28575">
            <a:solidFill>
              <a:srgbClr val="F4F8F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800"/>
              <a:buFont typeface="Arial"/>
              <a:buNone/>
            </a:pPr>
            <a:r>
              <a:rPr b="0" i="0" lang="en" sz="700" u="none" cap="none" strike="noStrike">
                <a:solidFill>
                  <a:srgbClr val="000000"/>
                </a:solidFill>
                <a:latin typeface="Poppins"/>
                <a:ea typeface="Poppins"/>
                <a:cs typeface="Poppins"/>
                <a:sym typeface="Poppins"/>
              </a:rPr>
              <a:t>Cust Serv Value #2</a:t>
            </a:r>
            <a:endParaRPr b="0" i="0" sz="700" u="none" cap="none" strike="noStrike">
              <a:solidFill>
                <a:srgbClr val="000000"/>
              </a:solidFill>
              <a:latin typeface="Poppins"/>
              <a:ea typeface="Poppins"/>
              <a:cs typeface="Poppins"/>
              <a:sym typeface="Poppins"/>
            </a:endParaRPr>
          </a:p>
        </p:txBody>
      </p:sp>
      <p:cxnSp>
        <p:nvCxnSpPr>
          <p:cNvPr id="225" name="Google Shape;225;p27"/>
          <p:cNvCxnSpPr>
            <a:stCxn id="198" idx="3"/>
            <a:endCxn id="207" idx="1"/>
          </p:cNvCxnSpPr>
          <p:nvPr/>
        </p:nvCxnSpPr>
        <p:spPr>
          <a:xfrm>
            <a:off x="1548125" y="2592607"/>
            <a:ext cx="444600" cy="470700"/>
          </a:xfrm>
          <a:prstGeom prst="curvedConnector3">
            <a:avLst>
              <a:gd fmla="val 50013" name="adj1"/>
            </a:avLst>
          </a:prstGeom>
          <a:noFill/>
          <a:ln cap="flat" cmpd="sng" w="9525">
            <a:solidFill>
              <a:srgbClr val="A5A5A5"/>
            </a:solidFill>
            <a:prstDash val="solid"/>
            <a:round/>
            <a:headEnd len="sm" w="sm" type="none"/>
            <a:tailEnd len="sm" w="sm" type="none"/>
          </a:ln>
        </p:spPr>
      </p:cxnSp>
      <p:cxnSp>
        <p:nvCxnSpPr>
          <p:cNvPr id="226" name="Google Shape;226;p27"/>
          <p:cNvCxnSpPr>
            <a:stCxn id="199" idx="3"/>
            <a:endCxn id="216" idx="1"/>
          </p:cNvCxnSpPr>
          <p:nvPr/>
        </p:nvCxnSpPr>
        <p:spPr>
          <a:xfrm>
            <a:off x="1549412" y="2982308"/>
            <a:ext cx="443400" cy="1151700"/>
          </a:xfrm>
          <a:prstGeom prst="curvedConnector3">
            <a:avLst>
              <a:gd fmla="val 50003" name="adj1"/>
            </a:avLst>
          </a:prstGeom>
          <a:noFill/>
          <a:ln cap="flat" cmpd="sng" w="9525">
            <a:solidFill>
              <a:srgbClr val="A5A5A5"/>
            </a:solidFill>
            <a:prstDash val="solid"/>
            <a:round/>
            <a:headEnd len="sm" w="sm" type="none"/>
            <a:tailEnd len="sm" w="sm" type="none"/>
          </a:ln>
        </p:spPr>
      </p:cxnSp>
      <p:cxnSp>
        <p:nvCxnSpPr>
          <p:cNvPr id="227" name="Google Shape;227;p27"/>
          <p:cNvCxnSpPr>
            <a:stCxn id="200" idx="3"/>
            <a:endCxn id="206" idx="1"/>
          </p:cNvCxnSpPr>
          <p:nvPr/>
        </p:nvCxnSpPr>
        <p:spPr>
          <a:xfrm flipH="1" rot="10800000">
            <a:off x="1549412" y="2763908"/>
            <a:ext cx="443400" cy="608100"/>
          </a:xfrm>
          <a:prstGeom prst="curvedConnector3">
            <a:avLst>
              <a:gd fmla="val 50003" name="adj1"/>
            </a:avLst>
          </a:prstGeom>
          <a:noFill/>
          <a:ln cap="flat" cmpd="sng" w="9525">
            <a:solidFill>
              <a:srgbClr val="A5A5A5"/>
            </a:solidFill>
            <a:prstDash val="solid"/>
            <a:round/>
            <a:headEnd len="sm" w="sm" type="none"/>
            <a:tailEnd len="sm" w="sm" type="none"/>
          </a:ln>
        </p:spPr>
      </p:cxnSp>
      <p:cxnSp>
        <p:nvCxnSpPr>
          <p:cNvPr id="228" name="Google Shape;228;p27"/>
          <p:cNvCxnSpPr>
            <a:stCxn id="201" idx="3"/>
            <a:endCxn id="216" idx="1"/>
          </p:cNvCxnSpPr>
          <p:nvPr/>
        </p:nvCxnSpPr>
        <p:spPr>
          <a:xfrm>
            <a:off x="1549412" y="3761709"/>
            <a:ext cx="443400" cy="372300"/>
          </a:xfrm>
          <a:prstGeom prst="curvedConnector3">
            <a:avLst>
              <a:gd fmla="val 50003" name="adj1"/>
            </a:avLst>
          </a:prstGeom>
          <a:noFill/>
          <a:ln cap="flat" cmpd="sng" w="9525">
            <a:solidFill>
              <a:srgbClr val="A5A5A5"/>
            </a:solidFill>
            <a:prstDash val="solid"/>
            <a:round/>
            <a:headEnd len="sm" w="sm" type="none"/>
            <a:tailEnd len="sm" w="sm" type="none"/>
          </a:ln>
        </p:spPr>
      </p:cxnSp>
      <p:cxnSp>
        <p:nvCxnSpPr>
          <p:cNvPr id="229" name="Google Shape;229;p27"/>
          <p:cNvCxnSpPr>
            <a:stCxn id="205" idx="3"/>
            <a:endCxn id="215" idx="1"/>
          </p:cNvCxnSpPr>
          <p:nvPr/>
        </p:nvCxnSpPr>
        <p:spPr>
          <a:xfrm flipH="1" rot="10800000">
            <a:off x="1549412" y="3834910"/>
            <a:ext cx="443400" cy="316500"/>
          </a:xfrm>
          <a:prstGeom prst="curvedConnector3">
            <a:avLst>
              <a:gd fmla="val 50003" name="adj1"/>
            </a:avLst>
          </a:prstGeom>
          <a:noFill/>
          <a:ln cap="flat" cmpd="sng" w="9525">
            <a:solidFill>
              <a:srgbClr val="A5A5A5"/>
            </a:solidFill>
            <a:prstDash val="solid"/>
            <a:round/>
            <a:headEnd len="sm" w="sm" type="none"/>
            <a:tailEnd len="sm" w="sm" type="none"/>
          </a:ln>
        </p:spPr>
      </p:cxnSp>
      <p:cxnSp>
        <p:nvCxnSpPr>
          <p:cNvPr id="230" name="Google Shape;230;p27"/>
          <p:cNvCxnSpPr>
            <a:stCxn id="201" idx="3"/>
            <a:endCxn id="206" idx="1"/>
          </p:cNvCxnSpPr>
          <p:nvPr/>
        </p:nvCxnSpPr>
        <p:spPr>
          <a:xfrm flipH="1" rot="10800000">
            <a:off x="1549412" y="2763909"/>
            <a:ext cx="443400" cy="997800"/>
          </a:xfrm>
          <a:prstGeom prst="curvedConnector3">
            <a:avLst>
              <a:gd fmla="val 50003" name="adj1"/>
            </a:avLst>
          </a:prstGeom>
          <a:noFill/>
          <a:ln cap="flat" cmpd="sng" w="9525">
            <a:solidFill>
              <a:srgbClr val="A5A5A5"/>
            </a:solidFill>
            <a:prstDash val="solid"/>
            <a:round/>
            <a:headEnd len="sm" w="sm" type="none"/>
            <a:tailEnd len="sm" w="sm" type="none"/>
          </a:ln>
        </p:spPr>
      </p:cxnSp>
      <p:cxnSp>
        <p:nvCxnSpPr>
          <p:cNvPr id="231" name="Google Shape;231;p27"/>
          <p:cNvCxnSpPr>
            <a:stCxn id="215" idx="3"/>
            <a:endCxn id="212" idx="1"/>
          </p:cNvCxnSpPr>
          <p:nvPr/>
        </p:nvCxnSpPr>
        <p:spPr>
          <a:xfrm flipH="1" rot="10800000">
            <a:off x="3050640" y="3607436"/>
            <a:ext cx="295800" cy="227400"/>
          </a:xfrm>
          <a:prstGeom prst="curvedConnector3">
            <a:avLst>
              <a:gd fmla="val 49995" name="adj1"/>
            </a:avLst>
          </a:prstGeom>
          <a:noFill/>
          <a:ln cap="flat" cmpd="sng" w="9525">
            <a:solidFill>
              <a:srgbClr val="A5A5A5"/>
            </a:solidFill>
            <a:prstDash val="solid"/>
            <a:round/>
            <a:headEnd len="sm" w="sm" type="none"/>
            <a:tailEnd len="sm" w="sm" type="none"/>
          </a:ln>
        </p:spPr>
      </p:cxnSp>
      <p:cxnSp>
        <p:nvCxnSpPr>
          <p:cNvPr id="232" name="Google Shape;232;p27"/>
          <p:cNvCxnSpPr>
            <a:stCxn id="207" idx="3"/>
            <a:endCxn id="214" idx="1"/>
          </p:cNvCxnSpPr>
          <p:nvPr/>
        </p:nvCxnSpPr>
        <p:spPr>
          <a:xfrm>
            <a:off x="3050640" y="3063270"/>
            <a:ext cx="295800" cy="1071900"/>
          </a:xfrm>
          <a:prstGeom prst="curvedConnector3">
            <a:avLst>
              <a:gd fmla="val 49995" name="adj1"/>
            </a:avLst>
          </a:prstGeom>
          <a:noFill/>
          <a:ln cap="flat" cmpd="sng" w="9525">
            <a:solidFill>
              <a:srgbClr val="A5A5A5"/>
            </a:solidFill>
            <a:prstDash val="solid"/>
            <a:round/>
            <a:headEnd len="sm" w="sm" type="none"/>
            <a:tailEnd len="sm" w="sm" type="none"/>
          </a:ln>
        </p:spPr>
      </p:cxnSp>
      <p:cxnSp>
        <p:nvCxnSpPr>
          <p:cNvPr id="233" name="Google Shape;233;p27"/>
          <p:cNvCxnSpPr>
            <a:stCxn id="206" idx="3"/>
            <a:endCxn id="208" idx="1"/>
          </p:cNvCxnSpPr>
          <p:nvPr/>
        </p:nvCxnSpPr>
        <p:spPr>
          <a:xfrm flipH="1" rot="10800000">
            <a:off x="3050640" y="2551657"/>
            <a:ext cx="296700" cy="212400"/>
          </a:xfrm>
          <a:prstGeom prst="curvedConnector3">
            <a:avLst>
              <a:gd fmla="val 49979" name="adj1"/>
            </a:avLst>
          </a:prstGeom>
          <a:noFill/>
          <a:ln cap="flat" cmpd="sng" w="9525">
            <a:solidFill>
              <a:srgbClr val="A5A5A5"/>
            </a:solidFill>
            <a:prstDash val="solid"/>
            <a:round/>
            <a:headEnd len="sm" w="sm" type="none"/>
            <a:tailEnd len="sm" w="sm" type="none"/>
          </a:ln>
        </p:spPr>
      </p:cxnSp>
      <p:cxnSp>
        <p:nvCxnSpPr>
          <p:cNvPr id="234" name="Google Shape;234;p27"/>
          <p:cNvCxnSpPr>
            <a:stCxn id="215" idx="3"/>
            <a:endCxn id="209" idx="1"/>
          </p:cNvCxnSpPr>
          <p:nvPr/>
        </p:nvCxnSpPr>
        <p:spPr>
          <a:xfrm flipH="1" rot="10800000">
            <a:off x="3050640" y="2815736"/>
            <a:ext cx="296700" cy="1019100"/>
          </a:xfrm>
          <a:prstGeom prst="curvedConnector3">
            <a:avLst>
              <a:gd fmla="val 49977" name="adj1"/>
            </a:avLst>
          </a:prstGeom>
          <a:noFill/>
          <a:ln cap="flat" cmpd="sng" w="9525">
            <a:solidFill>
              <a:srgbClr val="A5A5A5"/>
            </a:solidFill>
            <a:prstDash val="solid"/>
            <a:round/>
            <a:headEnd len="sm" w="sm" type="none"/>
            <a:tailEnd len="sm" w="sm" type="none"/>
          </a:ln>
        </p:spPr>
      </p:cxnSp>
      <p:cxnSp>
        <p:nvCxnSpPr>
          <p:cNvPr id="235" name="Google Shape;235;p27"/>
          <p:cNvCxnSpPr>
            <a:stCxn id="216" idx="3"/>
            <a:endCxn id="214" idx="1"/>
          </p:cNvCxnSpPr>
          <p:nvPr/>
        </p:nvCxnSpPr>
        <p:spPr>
          <a:xfrm>
            <a:off x="3050640" y="4134049"/>
            <a:ext cx="295800" cy="1200"/>
          </a:xfrm>
          <a:prstGeom prst="curvedConnector3">
            <a:avLst>
              <a:gd fmla="val 49995" name="adj1"/>
            </a:avLst>
          </a:prstGeom>
          <a:noFill/>
          <a:ln cap="flat" cmpd="sng" w="9525">
            <a:solidFill>
              <a:srgbClr val="A5A5A5"/>
            </a:solidFill>
            <a:prstDash val="solid"/>
            <a:round/>
            <a:headEnd len="sm" w="sm" type="none"/>
            <a:tailEnd len="sm" w="sm" type="none"/>
          </a:ln>
        </p:spPr>
      </p:cxnSp>
      <p:cxnSp>
        <p:nvCxnSpPr>
          <p:cNvPr id="236" name="Google Shape;236;p27"/>
          <p:cNvCxnSpPr>
            <a:stCxn id="216" idx="3"/>
            <a:endCxn id="212" idx="1"/>
          </p:cNvCxnSpPr>
          <p:nvPr/>
        </p:nvCxnSpPr>
        <p:spPr>
          <a:xfrm flipH="1" rot="10800000">
            <a:off x="3050640" y="3607249"/>
            <a:ext cx="295800" cy="526800"/>
          </a:xfrm>
          <a:prstGeom prst="curvedConnector3">
            <a:avLst>
              <a:gd fmla="val 49995" name="adj1"/>
            </a:avLst>
          </a:prstGeom>
          <a:noFill/>
          <a:ln cap="flat" cmpd="sng" w="9525">
            <a:solidFill>
              <a:srgbClr val="A5A5A5"/>
            </a:solidFill>
            <a:prstDash val="solid"/>
            <a:round/>
            <a:headEnd len="sm" w="sm" type="none"/>
            <a:tailEnd len="sm" w="sm" type="none"/>
          </a:ln>
        </p:spPr>
      </p:cxnSp>
      <p:cxnSp>
        <p:nvCxnSpPr>
          <p:cNvPr id="237" name="Google Shape;237;p27"/>
          <p:cNvCxnSpPr>
            <a:stCxn id="207" idx="3"/>
            <a:endCxn id="210" idx="1"/>
          </p:cNvCxnSpPr>
          <p:nvPr/>
        </p:nvCxnSpPr>
        <p:spPr>
          <a:xfrm>
            <a:off x="3050640" y="3063270"/>
            <a:ext cx="296700" cy="16200"/>
          </a:xfrm>
          <a:prstGeom prst="curvedConnector3">
            <a:avLst>
              <a:gd fmla="val 49977" name="adj1"/>
            </a:avLst>
          </a:prstGeom>
          <a:noFill/>
          <a:ln cap="flat" cmpd="sng" w="9525">
            <a:solidFill>
              <a:srgbClr val="A5A5A5"/>
            </a:solidFill>
            <a:prstDash val="solid"/>
            <a:round/>
            <a:headEnd len="sm" w="sm" type="none"/>
            <a:tailEnd len="sm" w="sm" type="none"/>
          </a:ln>
        </p:spPr>
      </p:cxnSp>
      <p:cxnSp>
        <p:nvCxnSpPr>
          <p:cNvPr id="238" name="Google Shape;238;p27"/>
          <p:cNvCxnSpPr>
            <a:stCxn id="207" idx="3"/>
            <a:endCxn id="211" idx="1"/>
          </p:cNvCxnSpPr>
          <p:nvPr/>
        </p:nvCxnSpPr>
        <p:spPr>
          <a:xfrm>
            <a:off x="3050640" y="3063270"/>
            <a:ext cx="296700" cy="280200"/>
          </a:xfrm>
          <a:prstGeom prst="curvedConnector3">
            <a:avLst>
              <a:gd fmla="val 49977" name="adj1"/>
            </a:avLst>
          </a:prstGeom>
          <a:noFill/>
          <a:ln cap="flat" cmpd="sng" w="9525">
            <a:solidFill>
              <a:srgbClr val="A5A5A5"/>
            </a:solidFill>
            <a:prstDash val="solid"/>
            <a:round/>
            <a:headEnd len="sm" w="sm" type="none"/>
            <a:tailEnd len="sm" w="sm" type="none"/>
          </a:ln>
        </p:spPr>
      </p:cxnSp>
      <p:cxnSp>
        <p:nvCxnSpPr>
          <p:cNvPr id="239" name="Google Shape;239;p27"/>
          <p:cNvCxnSpPr>
            <a:stCxn id="215" idx="3"/>
            <a:endCxn id="211" idx="1"/>
          </p:cNvCxnSpPr>
          <p:nvPr/>
        </p:nvCxnSpPr>
        <p:spPr>
          <a:xfrm flipH="1" rot="10800000">
            <a:off x="3050640" y="3343436"/>
            <a:ext cx="296700" cy="491400"/>
          </a:xfrm>
          <a:prstGeom prst="curvedConnector3">
            <a:avLst>
              <a:gd fmla="val 49977" name="adj1"/>
            </a:avLst>
          </a:prstGeom>
          <a:noFill/>
          <a:ln cap="flat" cmpd="sng" w="9525">
            <a:solidFill>
              <a:srgbClr val="A5A5A5"/>
            </a:solidFill>
            <a:prstDash val="solid"/>
            <a:round/>
            <a:headEnd len="sm" w="sm" type="none"/>
            <a:tailEnd len="sm" w="sm" type="none"/>
          </a:ln>
        </p:spPr>
      </p:cxnSp>
      <p:cxnSp>
        <p:nvCxnSpPr>
          <p:cNvPr id="240" name="Google Shape;240;p27"/>
          <p:cNvCxnSpPr>
            <a:stCxn id="215" idx="3"/>
            <a:endCxn id="208" idx="1"/>
          </p:cNvCxnSpPr>
          <p:nvPr/>
        </p:nvCxnSpPr>
        <p:spPr>
          <a:xfrm flipH="1" rot="10800000">
            <a:off x="3050640" y="2551736"/>
            <a:ext cx="296700" cy="1283100"/>
          </a:xfrm>
          <a:prstGeom prst="curvedConnector3">
            <a:avLst>
              <a:gd fmla="val 49979" name="adj1"/>
            </a:avLst>
          </a:prstGeom>
          <a:noFill/>
          <a:ln cap="flat" cmpd="sng" w="9525">
            <a:solidFill>
              <a:srgbClr val="A5A5A5"/>
            </a:solidFill>
            <a:prstDash val="solid"/>
            <a:round/>
            <a:headEnd len="sm" w="sm" type="none"/>
            <a:tailEnd len="sm" w="sm" type="none"/>
          </a:ln>
        </p:spPr>
      </p:cxnSp>
      <p:cxnSp>
        <p:nvCxnSpPr>
          <p:cNvPr id="241" name="Google Shape;241;p27"/>
          <p:cNvCxnSpPr>
            <a:stCxn id="212" idx="3"/>
            <a:endCxn id="219" idx="1"/>
          </p:cNvCxnSpPr>
          <p:nvPr/>
        </p:nvCxnSpPr>
        <p:spPr>
          <a:xfrm>
            <a:off x="4555712" y="3607387"/>
            <a:ext cx="328200" cy="227400"/>
          </a:xfrm>
          <a:prstGeom prst="curvedConnector3">
            <a:avLst>
              <a:gd fmla="val 49988" name="adj1"/>
            </a:avLst>
          </a:prstGeom>
          <a:noFill/>
          <a:ln cap="flat" cmpd="sng" w="9525">
            <a:solidFill>
              <a:srgbClr val="A5A5A5"/>
            </a:solidFill>
            <a:prstDash val="solid"/>
            <a:round/>
            <a:headEnd len="sm" w="sm" type="none"/>
            <a:tailEnd len="sm" w="sm" type="none"/>
          </a:ln>
        </p:spPr>
      </p:cxnSp>
      <p:cxnSp>
        <p:nvCxnSpPr>
          <p:cNvPr id="242" name="Google Shape;242;p27"/>
          <p:cNvCxnSpPr>
            <a:stCxn id="206" idx="3"/>
            <a:endCxn id="213" idx="1"/>
          </p:cNvCxnSpPr>
          <p:nvPr/>
        </p:nvCxnSpPr>
        <p:spPr>
          <a:xfrm>
            <a:off x="3050640" y="2764057"/>
            <a:ext cx="295800" cy="1107300"/>
          </a:xfrm>
          <a:prstGeom prst="curvedConnector3">
            <a:avLst>
              <a:gd fmla="val 49995" name="adj1"/>
            </a:avLst>
          </a:prstGeom>
          <a:noFill/>
          <a:ln cap="flat" cmpd="sng" w="9525">
            <a:solidFill>
              <a:srgbClr val="A5A5A5"/>
            </a:solidFill>
            <a:prstDash val="solid"/>
            <a:round/>
            <a:headEnd len="sm" w="sm" type="none"/>
            <a:tailEnd len="sm" w="sm" type="none"/>
          </a:ln>
        </p:spPr>
      </p:cxnSp>
      <p:cxnSp>
        <p:nvCxnSpPr>
          <p:cNvPr id="243" name="Google Shape;243;p27"/>
          <p:cNvCxnSpPr>
            <a:stCxn id="214" idx="3"/>
            <a:endCxn id="217" idx="1"/>
          </p:cNvCxnSpPr>
          <p:nvPr/>
        </p:nvCxnSpPr>
        <p:spPr>
          <a:xfrm flipH="1" rot="10800000">
            <a:off x="4555712" y="2763925"/>
            <a:ext cx="328200" cy="1371300"/>
          </a:xfrm>
          <a:prstGeom prst="curvedConnector3">
            <a:avLst>
              <a:gd fmla="val 49988" name="adj1"/>
            </a:avLst>
          </a:prstGeom>
          <a:noFill/>
          <a:ln cap="flat" cmpd="sng" w="9525">
            <a:solidFill>
              <a:srgbClr val="A5A5A5"/>
            </a:solidFill>
            <a:prstDash val="solid"/>
            <a:round/>
            <a:headEnd len="sm" w="sm" type="none"/>
            <a:tailEnd len="sm" w="sm" type="none"/>
          </a:ln>
        </p:spPr>
      </p:cxnSp>
      <p:cxnSp>
        <p:nvCxnSpPr>
          <p:cNvPr id="244" name="Google Shape;244;p27"/>
          <p:cNvCxnSpPr>
            <a:stCxn id="208" idx="3"/>
            <a:endCxn id="217" idx="1"/>
          </p:cNvCxnSpPr>
          <p:nvPr/>
        </p:nvCxnSpPr>
        <p:spPr>
          <a:xfrm>
            <a:off x="4556512" y="2551711"/>
            <a:ext cx="327300" cy="212400"/>
          </a:xfrm>
          <a:prstGeom prst="curvedConnector3">
            <a:avLst>
              <a:gd fmla="val 50004" name="adj1"/>
            </a:avLst>
          </a:prstGeom>
          <a:noFill/>
          <a:ln cap="flat" cmpd="sng" w="9525">
            <a:solidFill>
              <a:srgbClr val="A5A5A5"/>
            </a:solidFill>
            <a:prstDash val="solid"/>
            <a:round/>
            <a:headEnd len="sm" w="sm" type="none"/>
            <a:tailEnd len="sm" w="sm" type="none"/>
          </a:ln>
        </p:spPr>
      </p:cxnSp>
      <p:cxnSp>
        <p:nvCxnSpPr>
          <p:cNvPr id="245" name="Google Shape;245;p27"/>
          <p:cNvCxnSpPr>
            <a:stCxn id="214" idx="3"/>
            <a:endCxn id="220" idx="1"/>
          </p:cNvCxnSpPr>
          <p:nvPr/>
        </p:nvCxnSpPr>
        <p:spPr>
          <a:xfrm flipH="1" rot="10800000">
            <a:off x="4555712" y="4134025"/>
            <a:ext cx="328200" cy="1200"/>
          </a:xfrm>
          <a:prstGeom prst="curvedConnector3">
            <a:avLst>
              <a:gd fmla="val 49988" name="adj1"/>
            </a:avLst>
          </a:prstGeom>
          <a:noFill/>
          <a:ln cap="flat" cmpd="sng" w="9525">
            <a:solidFill>
              <a:srgbClr val="A5A5A5"/>
            </a:solidFill>
            <a:prstDash val="solid"/>
            <a:round/>
            <a:headEnd len="sm" w="sm" type="none"/>
            <a:tailEnd len="sm" w="sm" type="none"/>
          </a:ln>
        </p:spPr>
      </p:cxnSp>
      <p:cxnSp>
        <p:nvCxnSpPr>
          <p:cNvPr id="246" name="Google Shape;246;p27"/>
          <p:cNvCxnSpPr>
            <a:stCxn id="219" idx="3"/>
            <a:endCxn id="223" idx="1"/>
          </p:cNvCxnSpPr>
          <p:nvPr/>
        </p:nvCxnSpPr>
        <p:spPr>
          <a:xfrm>
            <a:off x="5941635" y="3834836"/>
            <a:ext cx="289200" cy="600"/>
          </a:xfrm>
          <a:prstGeom prst="curvedConnector3">
            <a:avLst>
              <a:gd fmla="val 50004" name="adj1"/>
            </a:avLst>
          </a:prstGeom>
          <a:noFill/>
          <a:ln cap="flat" cmpd="sng" w="9525">
            <a:solidFill>
              <a:srgbClr val="A5A5A5"/>
            </a:solidFill>
            <a:prstDash val="solid"/>
            <a:round/>
            <a:headEnd len="sm" w="sm" type="none"/>
            <a:tailEnd len="sm" w="sm" type="none"/>
          </a:ln>
        </p:spPr>
      </p:cxnSp>
      <p:cxnSp>
        <p:nvCxnSpPr>
          <p:cNvPr id="247" name="Google Shape;247;p27"/>
          <p:cNvCxnSpPr>
            <a:stCxn id="220" idx="3"/>
            <a:endCxn id="221" idx="1"/>
          </p:cNvCxnSpPr>
          <p:nvPr/>
        </p:nvCxnSpPr>
        <p:spPr>
          <a:xfrm flipH="1" rot="10800000">
            <a:off x="5941635" y="2763949"/>
            <a:ext cx="289200" cy="1370100"/>
          </a:xfrm>
          <a:prstGeom prst="curvedConnector3">
            <a:avLst>
              <a:gd fmla="val 50004" name="adj1"/>
            </a:avLst>
          </a:prstGeom>
          <a:noFill/>
          <a:ln cap="flat" cmpd="sng" w="9525">
            <a:solidFill>
              <a:srgbClr val="A5A5A5"/>
            </a:solidFill>
            <a:prstDash val="solid"/>
            <a:round/>
            <a:headEnd len="sm" w="sm" type="none"/>
            <a:tailEnd len="sm" w="sm" type="none"/>
          </a:ln>
        </p:spPr>
      </p:cxnSp>
      <p:cxnSp>
        <p:nvCxnSpPr>
          <p:cNvPr id="248" name="Google Shape;248;p27"/>
          <p:cNvCxnSpPr>
            <a:stCxn id="209" idx="3"/>
            <a:endCxn id="219" idx="1"/>
          </p:cNvCxnSpPr>
          <p:nvPr/>
        </p:nvCxnSpPr>
        <p:spPr>
          <a:xfrm>
            <a:off x="4556501" y="2815630"/>
            <a:ext cx="327300" cy="1019100"/>
          </a:xfrm>
          <a:prstGeom prst="curvedConnector3">
            <a:avLst>
              <a:gd fmla="val 50005" name="adj1"/>
            </a:avLst>
          </a:prstGeom>
          <a:noFill/>
          <a:ln cap="flat" cmpd="sng" w="9525">
            <a:solidFill>
              <a:srgbClr val="A5A5A5"/>
            </a:solidFill>
            <a:prstDash val="solid"/>
            <a:round/>
            <a:headEnd len="sm" w="sm" type="none"/>
            <a:tailEnd len="sm" w="sm" type="none"/>
          </a:ln>
        </p:spPr>
      </p:cxnSp>
      <p:cxnSp>
        <p:nvCxnSpPr>
          <p:cNvPr id="249" name="Google Shape;249;p27"/>
          <p:cNvCxnSpPr>
            <a:stCxn id="209" idx="3"/>
            <a:endCxn id="217" idx="1"/>
          </p:cNvCxnSpPr>
          <p:nvPr/>
        </p:nvCxnSpPr>
        <p:spPr>
          <a:xfrm flipH="1" rot="10800000">
            <a:off x="4556501" y="2764030"/>
            <a:ext cx="327300" cy="51600"/>
          </a:xfrm>
          <a:prstGeom prst="curvedConnector3">
            <a:avLst>
              <a:gd fmla="val 50005" name="adj1"/>
            </a:avLst>
          </a:prstGeom>
          <a:noFill/>
          <a:ln cap="flat" cmpd="sng" w="9525">
            <a:solidFill>
              <a:srgbClr val="A5A5A5"/>
            </a:solidFill>
            <a:prstDash val="solid"/>
            <a:round/>
            <a:headEnd len="sm" w="sm" type="none"/>
            <a:tailEnd len="sm" w="sm" type="none"/>
          </a:ln>
        </p:spPr>
      </p:cxnSp>
      <p:cxnSp>
        <p:nvCxnSpPr>
          <p:cNvPr id="250" name="Google Shape;250;p27"/>
          <p:cNvCxnSpPr>
            <a:stCxn id="210" idx="3"/>
            <a:endCxn id="217" idx="1"/>
          </p:cNvCxnSpPr>
          <p:nvPr/>
        </p:nvCxnSpPr>
        <p:spPr>
          <a:xfrm flipH="1" rot="10800000">
            <a:off x="4556501" y="2763949"/>
            <a:ext cx="327300" cy="315600"/>
          </a:xfrm>
          <a:prstGeom prst="curvedConnector3">
            <a:avLst>
              <a:gd fmla="val 50005" name="adj1"/>
            </a:avLst>
          </a:prstGeom>
          <a:noFill/>
          <a:ln cap="flat" cmpd="sng" w="9525">
            <a:solidFill>
              <a:srgbClr val="A5A5A5"/>
            </a:solidFill>
            <a:prstDash val="solid"/>
            <a:round/>
            <a:headEnd len="sm" w="sm" type="none"/>
            <a:tailEnd len="sm" w="sm" type="none"/>
          </a:ln>
        </p:spPr>
      </p:cxnSp>
      <p:cxnSp>
        <p:nvCxnSpPr>
          <p:cNvPr id="251" name="Google Shape;251;p27"/>
          <p:cNvCxnSpPr>
            <a:stCxn id="217" idx="3"/>
            <a:endCxn id="221" idx="1"/>
          </p:cNvCxnSpPr>
          <p:nvPr/>
        </p:nvCxnSpPr>
        <p:spPr>
          <a:xfrm>
            <a:off x="5941635" y="2764057"/>
            <a:ext cx="289200" cy="600"/>
          </a:xfrm>
          <a:prstGeom prst="curvedConnector3">
            <a:avLst>
              <a:gd fmla="val 50004" name="adj1"/>
            </a:avLst>
          </a:prstGeom>
          <a:noFill/>
          <a:ln cap="flat" cmpd="sng" w="9525">
            <a:solidFill>
              <a:srgbClr val="A5A5A5"/>
            </a:solidFill>
            <a:prstDash val="solid"/>
            <a:round/>
            <a:headEnd len="sm" w="sm" type="none"/>
            <a:tailEnd len="sm" w="sm" type="none"/>
          </a:ln>
        </p:spPr>
      </p:cxnSp>
      <p:cxnSp>
        <p:nvCxnSpPr>
          <p:cNvPr id="252" name="Google Shape;252;p27"/>
          <p:cNvCxnSpPr>
            <a:stCxn id="210" idx="3"/>
            <a:endCxn id="218" idx="1"/>
          </p:cNvCxnSpPr>
          <p:nvPr/>
        </p:nvCxnSpPr>
        <p:spPr>
          <a:xfrm flipH="1" rot="10800000">
            <a:off x="4556501" y="3063349"/>
            <a:ext cx="327300" cy="16200"/>
          </a:xfrm>
          <a:prstGeom prst="curvedConnector3">
            <a:avLst>
              <a:gd fmla="val 50005" name="adj1"/>
            </a:avLst>
          </a:prstGeom>
          <a:noFill/>
          <a:ln cap="flat" cmpd="sng" w="9525">
            <a:solidFill>
              <a:srgbClr val="A5A5A5"/>
            </a:solidFill>
            <a:prstDash val="solid"/>
            <a:round/>
            <a:headEnd len="sm" w="sm" type="none"/>
            <a:tailEnd len="sm" w="sm" type="none"/>
          </a:ln>
        </p:spPr>
      </p:cxnSp>
      <p:cxnSp>
        <p:nvCxnSpPr>
          <p:cNvPr id="253" name="Google Shape;253;p27"/>
          <p:cNvCxnSpPr>
            <a:stCxn id="211" idx="3"/>
            <a:endCxn id="219" idx="1"/>
          </p:cNvCxnSpPr>
          <p:nvPr/>
        </p:nvCxnSpPr>
        <p:spPr>
          <a:xfrm>
            <a:off x="4556501" y="3343468"/>
            <a:ext cx="327300" cy="491400"/>
          </a:xfrm>
          <a:prstGeom prst="curvedConnector3">
            <a:avLst>
              <a:gd fmla="val 50005" name="adj1"/>
            </a:avLst>
          </a:prstGeom>
          <a:noFill/>
          <a:ln cap="flat" cmpd="sng" w="9525">
            <a:solidFill>
              <a:srgbClr val="A5A5A5"/>
            </a:solidFill>
            <a:prstDash val="solid"/>
            <a:round/>
            <a:headEnd len="sm" w="sm" type="none"/>
            <a:tailEnd len="sm" w="sm" type="none"/>
          </a:ln>
        </p:spPr>
      </p:cxnSp>
      <p:cxnSp>
        <p:nvCxnSpPr>
          <p:cNvPr id="254" name="Google Shape;254;p27"/>
          <p:cNvCxnSpPr>
            <a:stCxn id="213" idx="3"/>
            <a:endCxn id="218" idx="1"/>
          </p:cNvCxnSpPr>
          <p:nvPr/>
        </p:nvCxnSpPr>
        <p:spPr>
          <a:xfrm flipH="1" rot="10800000">
            <a:off x="4555712" y="3063406"/>
            <a:ext cx="328200" cy="807900"/>
          </a:xfrm>
          <a:prstGeom prst="curvedConnector3">
            <a:avLst>
              <a:gd fmla="val 49988" name="adj1"/>
            </a:avLst>
          </a:prstGeom>
          <a:noFill/>
          <a:ln cap="flat" cmpd="sng" w="9525">
            <a:solidFill>
              <a:srgbClr val="A5A5A5"/>
            </a:solidFill>
            <a:prstDash val="solid"/>
            <a:round/>
            <a:headEnd len="sm" w="sm" type="none"/>
            <a:tailEnd len="sm" w="sm" type="none"/>
          </a:ln>
        </p:spPr>
      </p:cxnSp>
      <p:cxnSp>
        <p:nvCxnSpPr>
          <p:cNvPr id="255" name="Google Shape;255;p27"/>
          <p:cNvCxnSpPr>
            <a:stCxn id="213" idx="3"/>
            <a:endCxn id="219" idx="1"/>
          </p:cNvCxnSpPr>
          <p:nvPr/>
        </p:nvCxnSpPr>
        <p:spPr>
          <a:xfrm flipH="1" rot="10800000">
            <a:off x="4555712" y="3834706"/>
            <a:ext cx="328200" cy="36600"/>
          </a:xfrm>
          <a:prstGeom prst="curvedConnector3">
            <a:avLst>
              <a:gd fmla="val 49988" name="adj1"/>
            </a:avLst>
          </a:prstGeom>
          <a:noFill/>
          <a:ln cap="flat" cmpd="sng" w="9525">
            <a:solidFill>
              <a:srgbClr val="A5A5A5"/>
            </a:solidFill>
            <a:prstDash val="solid"/>
            <a:round/>
            <a:headEnd len="sm" w="sm" type="none"/>
            <a:tailEnd len="sm" w="sm" type="none"/>
          </a:ln>
        </p:spPr>
      </p:cxnSp>
      <p:cxnSp>
        <p:nvCxnSpPr>
          <p:cNvPr id="256" name="Google Shape;256;p27"/>
          <p:cNvCxnSpPr>
            <a:stCxn id="218" idx="3"/>
            <a:endCxn id="223" idx="1"/>
          </p:cNvCxnSpPr>
          <p:nvPr/>
        </p:nvCxnSpPr>
        <p:spPr>
          <a:xfrm>
            <a:off x="5941635" y="3063270"/>
            <a:ext cx="289200" cy="771600"/>
          </a:xfrm>
          <a:prstGeom prst="curvedConnector3">
            <a:avLst>
              <a:gd fmla="val 50004" name="adj1"/>
            </a:avLst>
          </a:prstGeom>
          <a:noFill/>
          <a:ln cap="flat" cmpd="sng" w="9525">
            <a:solidFill>
              <a:srgbClr val="A5A5A5"/>
            </a:solidFill>
            <a:prstDash val="solid"/>
            <a:round/>
            <a:headEnd len="sm" w="sm" type="none"/>
            <a:tailEnd len="sm" w="sm" type="none"/>
          </a:ln>
        </p:spPr>
      </p:cxnSp>
      <p:cxnSp>
        <p:nvCxnSpPr>
          <p:cNvPr id="257" name="Google Shape;257;p27"/>
          <p:cNvCxnSpPr>
            <a:stCxn id="218" idx="3"/>
            <a:endCxn id="222" idx="1"/>
          </p:cNvCxnSpPr>
          <p:nvPr/>
        </p:nvCxnSpPr>
        <p:spPr>
          <a:xfrm>
            <a:off x="5941635" y="3063270"/>
            <a:ext cx="289200" cy="600"/>
          </a:xfrm>
          <a:prstGeom prst="curvedConnector3">
            <a:avLst>
              <a:gd fmla="val 50004" name="adj1"/>
            </a:avLst>
          </a:prstGeom>
          <a:noFill/>
          <a:ln cap="flat" cmpd="sng" w="9525">
            <a:solidFill>
              <a:srgbClr val="A5A5A5"/>
            </a:solidFill>
            <a:prstDash val="solid"/>
            <a:round/>
            <a:headEnd len="sm" w="sm" type="none"/>
            <a:tailEnd len="sm" w="sm" type="none"/>
          </a:ln>
        </p:spPr>
      </p:cxnSp>
      <p:cxnSp>
        <p:nvCxnSpPr>
          <p:cNvPr id="258" name="Google Shape;258;p27"/>
          <p:cNvCxnSpPr>
            <a:stCxn id="220" idx="3"/>
            <a:endCxn id="224" idx="1"/>
          </p:cNvCxnSpPr>
          <p:nvPr/>
        </p:nvCxnSpPr>
        <p:spPr>
          <a:xfrm>
            <a:off x="5941635" y="4134049"/>
            <a:ext cx="289200" cy="600"/>
          </a:xfrm>
          <a:prstGeom prst="curvedConnector3">
            <a:avLst>
              <a:gd fmla="val 50004" name="adj1"/>
            </a:avLst>
          </a:prstGeom>
          <a:noFill/>
          <a:ln cap="flat" cmpd="sng" w="9525">
            <a:solidFill>
              <a:srgbClr val="A5A5A5"/>
            </a:solidFill>
            <a:prstDash val="solid"/>
            <a:round/>
            <a:headEnd len="sm" w="sm" type="none"/>
            <a:tailEnd len="sm" w="sm" type="none"/>
          </a:ln>
        </p:spPr>
      </p:cxnSp>
      <p:cxnSp>
        <p:nvCxnSpPr>
          <p:cNvPr id="259" name="Google Shape;259;p27"/>
          <p:cNvCxnSpPr>
            <a:stCxn id="219" idx="3"/>
            <a:endCxn id="224" idx="1"/>
          </p:cNvCxnSpPr>
          <p:nvPr/>
        </p:nvCxnSpPr>
        <p:spPr>
          <a:xfrm>
            <a:off x="5941635" y="3834836"/>
            <a:ext cx="289200" cy="299100"/>
          </a:xfrm>
          <a:prstGeom prst="curvedConnector3">
            <a:avLst>
              <a:gd fmla="val 50004" name="adj1"/>
            </a:avLst>
          </a:prstGeom>
          <a:noFill/>
          <a:ln cap="flat" cmpd="sng" w="9525">
            <a:solidFill>
              <a:srgbClr val="A5A5A5"/>
            </a:solidFill>
            <a:prstDash val="solid"/>
            <a:round/>
            <a:headEnd len="sm" w="sm" type="none"/>
            <a:tailEnd len="sm" w="sm" type="none"/>
          </a:ln>
        </p:spPr>
      </p:cxnSp>
      <p:grpSp>
        <p:nvGrpSpPr>
          <p:cNvPr id="260" name="Google Shape;260;p27"/>
          <p:cNvGrpSpPr/>
          <p:nvPr/>
        </p:nvGrpSpPr>
        <p:grpSpPr>
          <a:xfrm>
            <a:off x="458502" y="5692872"/>
            <a:ext cx="1057879" cy="630015"/>
            <a:chOff x="568176" y="1468590"/>
            <a:chExt cx="1356603" cy="1017960"/>
          </a:xfrm>
        </p:grpSpPr>
        <p:grpSp>
          <p:nvGrpSpPr>
            <p:cNvPr id="261" name="Google Shape;261;p27"/>
            <p:cNvGrpSpPr/>
            <p:nvPr/>
          </p:nvGrpSpPr>
          <p:grpSpPr>
            <a:xfrm>
              <a:off x="568176" y="1468590"/>
              <a:ext cx="1356482" cy="1017960"/>
              <a:chOff x="730809" y="3225138"/>
              <a:chExt cx="2513400" cy="1555800"/>
            </a:xfrm>
          </p:grpSpPr>
          <p:sp>
            <p:nvSpPr>
              <p:cNvPr id="262" name="Google Shape;262;p27"/>
              <p:cNvSpPr/>
              <p:nvPr/>
            </p:nvSpPr>
            <p:spPr>
              <a:xfrm>
                <a:off x="730809" y="3225138"/>
                <a:ext cx="2513400" cy="1555800"/>
              </a:xfrm>
              <a:prstGeom prst="rect">
                <a:avLst/>
              </a:prstGeom>
              <a:solidFill>
                <a:srgbClr val="F4F8FB"/>
              </a:solidFill>
              <a:ln cap="flat" cmpd="sng" w="28575">
                <a:solidFill>
                  <a:srgbClr val="F4F8F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i="0" lang="en" sz="1000" u="none" cap="none" strike="noStrike">
                    <a:solidFill>
                      <a:srgbClr val="000000"/>
                    </a:solidFill>
                    <a:latin typeface="Poppins"/>
                    <a:ea typeface="Poppins"/>
                    <a:cs typeface="Poppins"/>
                    <a:sym typeface="Poppins"/>
                  </a:rPr>
                  <a:t>Strategic Drivers &amp; Initiatives</a:t>
                </a:r>
                <a:endParaRPr i="0" sz="1000" u="none" cap="none" strike="noStrike">
                  <a:solidFill>
                    <a:srgbClr val="000000"/>
                  </a:solidFill>
                  <a:latin typeface="Poppins"/>
                  <a:ea typeface="Poppins"/>
                  <a:cs typeface="Poppins"/>
                  <a:sym typeface="Poppins"/>
                </a:endParaRPr>
              </a:p>
            </p:txBody>
          </p:sp>
          <p:sp>
            <p:nvSpPr>
              <p:cNvPr id="263" name="Google Shape;263;p27"/>
              <p:cNvSpPr/>
              <p:nvPr/>
            </p:nvSpPr>
            <p:spPr>
              <a:xfrm>
                <a:off x="730809" y="4548008"/>
                <a:ext cx="2513400" cy="54900"/>
              </a:xfrm>
              <a:prstGeom prst="rect">
                <a:avLst/>
              </a:prstGeom>
              <a:solidFill>
                <a:srgbClr val="F4F8FB"/>
              </a:solidFill>
              <a:ln cap="flat" cmpd="sng" w="28575">
                <a:solidFill>
                  <a:srgbClr val="F4F8F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141"/>
                  <a:buFont typeface="Arial"/>
                  <a:buNone/>
                </a:pPr>
                <a:r>
                  <a:t/>
                </a:r>
                <a:endParaRPr i="0" sz="1000" u="none" cap="none" strike="noStrike">
                  <a:solidFill>
                    <a:srgbClr val="000000"/>
                  </a:solidFill>
                  <a:latin typeface="Poppins"/>
                  <a:ea typeface="Poppins"/>
                  <a:cs typeface="Poppins"/>
                  <a:sym typeface="Poppins"/>
                </a:endParaRPr>
              </a:p>
            </p:txBody>
          </p:sp>
        </p:grpSp>
        <p:sp>
          <p:nvSpPr>
            <p:cNvPr id="264" name="Google Shape;264;p27"/>
            <p:cNvSpPr/>
            <p:nvPr/>
          </p:nvSpPr>
          <p:spPr>
            <a:xfrm>
              <a:off x="568179" y="2325896"/>
              <a:ext cx="1356600" cy="44100"/>
            </a:xfrm>
            <a:prstGeom prst="rect">
              <a:avLst/>
            </a:prstGeom>
            <a:solidFill>
              <a:srgbClr val="F4F8FB"/>
            </a:solidFill>
            <a:ln cap="flat" cmpd="sng" w="28575">
              <a:solidFill>
                <a:srgbClr val="F4F8F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141"/>
                <a:buFont typeface="Arial"/>
                <a:buNone/>
              </a:pPr>
              <a:r>
                <a:t/>
              </a:r>
              <a:endParaRPr i="0" sz="1000" u="none" cap="none" strike="noStrike">
                <a:solidFill>
                  <a:srgbClr val="000000"/>
                </a:solidFill>
                <a:latin typeface="Poppins"/>
                <a:ea typeface="Poppins"/>
                <a:cs typeface="Poppins"/>
                <a:sym typeface="Poppins"/>
              </a:endParaRPr>
            </a:p>
          </p:txBody>
        </p:sp>
      </p:grpSp>
      <p:sp>
        <p:nvSpPr>
          <p:cNvPr id="265" name="Google Shape;265;p27"/>
          <p:cNvSpPr/>
          <p:nvPr/>
        </p:nvSpPr>
        <p:spPr>
          <a:xfrm>
            <a:off x="1964933" y="5692814"/>
            <a:ext cx="1057800" cy="630000"/>
          </a:xfrm>
          <a:prstGeom prst="rect">
            <a:avLst/>
          </a:prstGeom>
          <a:solidFill>
            <a:srgbClr val="F4F8FB"/>
          </a:solidFill>
          <a:ln cap="flat" cmpd="sng" w="28575">
            <a:solidFill>
              <a:srgbClr val="F4F8F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i="0" lang="en" sz="1000" u="none" cap="none" strike="noStrike">
                <a:solidFill>
                  <a:srgbClr val="000000"/>
                </a:solidFill>
                <a:latin typeface="Poppins"/>
                <a:ea typeface="Poppins"/>
                <a:cs typeface="Poppins"/>
                <a:sym typeface="Poppins"/>
              </a:rPr>
              <a:t>Operational Challenges &amp; Objectives</a:t>
            </a:r>
            <a:endParaRPr i="0" sz="1000" u="none" cap="none" strike="noStrike">
              <a:solidFill>
                <a:srgbClr val="000000"/>
              </a:solidFill>
              <a:latin typeface="Poppins"/>
              <a:ea typeface="Poppins"/>
              <a:cs typeface="Poppins"/>
              <a:sym typeface="Poppins"/>
            </a:endParaRPr>
          </a:p>
        </p:txBody>
      </p:sp>
      <p:sp>
        <p:nvSpPr>
          <p:cNvPr id="266" name="Google Shape;266;p27"/>
          <p:cNvSpPr/>
          <p:nvPr/>
        </p:nvSpPr>
        <p:spPr>
          <a:xfrm>
            <a:off x="3339544" y="5692825"/>
            <a:ext cx="1157400" cy="630000"/>
          </a:xfrm>
          <a:prstGeom prst="rect">
            <a:avLst/>
          </a:prstGeom>
          <a:solidFill>
            <a:srgbClr val="F4F8FB"/>
          </a:solidFill>
          <a:ln cap="flat" cmpd="sng" w="28575">
            <a:solidFill>
              <a:srgbClr val="F4F8F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i="0" lang="en" sz="1000" u="none" cap="none" strike="noStrike">
                <a:solidFill>
                  <a:srgbClr val="000000"/>
                </a:solidFill>
                <a:latin typeface="Poppins"/>
                <a:ea typeface="Poppins"/>
                <a:cs typeface="Poppins"/>
                <a:sym typeface="Poppins"/>
              </a:rPr>
              <a:t>WalkMe Solution &amp; Value Drivers</a:t>
            </a:r>
            <a:endParaRPr b="1" i="0" sz="1000" u="none" cap="none" strike="noStrike">
              <a:solidFill>
                <a:srgbClr val="000000"/>
              </a:solidFill>
              <a:latin typeface="Poppins"/>
              <a:ea typeface="Poppins"/>
              <a:cs typeface="Poppins"/>
              <a:sym typeface="Poppins"/>
            </a:endParaRPr>
          </a:p>
        </p:txBody>
      </p:sp>
      <p:sp>
        <p:nvSpPr>
          <p:cNvPr id="267" name="Google Shape;267;p27"/>
          <p:cNvSpPr/>
          <p:nvPr/>
        </p:nvSpPr>
        <p:spPr>
          <a:xfrm>
            <a:off x="4851286" y="5692814"/>
            <a:ext cx="1057800" cy="630000"/>
          </a:xfrm>
          <a:prstGeom prst="rect">
            <a:avLst/>
          </a:prstGeom>
          <a:solidFill>
            <a:srgbClr val="F4F8FB"/>
          </a:solidFill>
          <a:ln cap="flat" cmpd="sng" w="28575">
            <a:solidFill>
              <a:srgbClr val="F4F8F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lang="en" sz="1000">
                <a:latin typeface="Poppins"/>
                <a:ea typeface="Poppins"/>
                <a:cs typeface="Poppins"/>
                <a:sym typeface="Poppins"/>
              </a:rPr>
              <a:t>Outcomes &amp; User Workflows</a:t>
            </a:r>
            <a:endParaRPr i="0" sz="1000" u="none" cap="none" strike="noStrike">
              <a:solidFill>
                <a:srgbClr val="000000"/>
              </a:solidFill>
              <a:latin typeface="Poppins"/>
              <a:ea typeface="Poppins"/>
              <a:cs typeface="Poppins"/>
              <a:sym typeface="Poppins"/>
            </a:endParaRPr>
          </a:p>
        </p:txBody>
      </p:sp>
      <p:sp>
        <p:nvSpPr>
          <p:cNvPr id="268" name="Google Shape;268;p27"/>
          <p:cNvSpPr/>
          <p:nvPr/>
        </p:nvSpPr>
        <p:spPr>
          <a:xfrm>
            <a:off x="6194449" y="5692814"/>
            <a:ext cx="1057800" cy="630000"/>
          </a:xfrm>
          <a:prstGeom prst="rect">
            <a:avLst/>
          </a:prstGeom>
          <a:solidFill>
            <a:srgbClr val="F4F8FB"/>
          </a:solidFill>
          <a:ln cap="flat" cmpd="sng" w="28575">
            <a:solidFill>
              <a:srgbClr val="F4F8F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i="0" lang="en" sz="1000" u="none" cap="none" strike="noStrike">
                <a:solidFill>
                  <a:srgbClr val="000000"/>
                </a:solidFill>
                <a:latin typeface="Poppins"/>
                <a:ea typeface="Poppins"/>
                <a:cs typeface="Poppins"/>
                <a:sym typeface="Poppins"/>
              </a:rPr>
              <a:t>Value Hypothesis</a:t>
            </a:r>
            <a:endParaRPr i="0" sz="1000" u="none" cap="none" strike="noStrike">
              <a:solidFill>
                <a:srgbClr val="000000"/>
              </a:solidFill>
              <a:latin typeface="Poppins"/>
              <a:ea typeface="Poppins"/>
              <a:cs typeface="Poppins"/>
              <a:sym typeface="Poppins"/>
            </a:endParaRPr>
          </a:p>
        </p:txBody>
      </p:sp>
      <p:sp>
        <p:nvSpPr>
          <p:cNvPr id="269" name="Google Shape;269;p27"/>
          <p:cNvSpPr/>
          <p:nvPr/>
        </p:nvSpPr>
        <p:spPr>
          <a:xfrm rot="5400000">
            <a:off x="2881502" y="5876725"/>
            <a:ext cx="607800" cy="240000"/>
          </a:xfrm>
          <a:prstGeom prst="triangle">
            <a:avLst>
              <a:gd fmla="val 48358" name="adj"/>
            </a:avLst>
          </a:prstGeom>
          <a:solidFill>
            <a:srgbClr val="F2F2F2"/>
          </a:solidFill>
          <a:ln cap="flat" cmpd="sng" w="25400">
            <a:solidFill>
              <a:srgbClr val="F2F2F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270" name="Google Shape;270;p27"/>
          <p:cNvSpPr/>
          <p:nvPr/>
        </p:nvSpPr>
        <p:spPr>
          <a:xfrm rot="5400000">
            <a:off x="4366318" y="5870875"/>
            <a:ext cx="607800" cy="251700"/>
          </a:xfrm>
          <a:prstGeom prst="triangle">
            <a:avLst>
              <a:gd fmla="val 48358" name="adj"/>
            </a:avLst>
          </a:prstGeom>
          <a:solidFill>
            <a:srgbClr val="F2F2F2"/>
          </a:solidFill>
          <a:ln cap="flat" cmpd="sng" w="25400">
            <a:solidFill>
              <a:srgbClr val="F2F2F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271" name="Google Shape;271;p27"/>
          <p:cNvSpPr/>
          <p:nvPr/>
        </p:nvSpPr>
        <p:spPr>
          <a:xfrm rot="5400000">
            <a:off x="5748675" y="5895925"/>
            <a:ext cx="607800" cy="201600"/>
          </a:xfrm>
          <a:prstGeom prst="triangle">
            <a:avLst>
              <a:gd fmla="val 48358" name="adj"/>
            </a:avLst>
          </a:prstGeom>
          <a:solidFill>
            <a:srgbClr val="F2F2F2"/>
          </a:solidFill>
          <a:ln cap="flat" cmpd="sng" w="25400">
            <a:solidFill>
              <a:srgbClr val="F2F2F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272" name="Google Shape;272;p27"/>
          <p:cNvSpPr/>
          <p:nvPr/>
        </p:nvSpPr>
        <p:spPr>
          <a:xfrm>
            <a:off x="1959725" y="6502278"/>
            <a:ext cx="1057800" cy="157800"/>
          </a:xfrm>
          <a:prstGeom prst="rect">
            <a:avLst/>
          </a:prstGeom>
          <a:solidFill>
            <a:srgbClr val="008EFF"/>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n" sz="900" u="none" cap="none" strike="noStrike">
                <a:solidFill>
                  <a:srgbClr val="FFFFFF"/>
                </a:solidFill>
                <a:latin typeface="Poppins"/>
                <a:ea typeface="Poppins"/>
                <a:cs typeface="Poppins"/>
                <a:sym typeface="Poppins"/>
              </a:rPr>
              <a:t>HR</a:t>
            </a:r>
            <a:endParaRPr b="1" i="0" sz="900" u="none" cap="none" strike="noStrike">
              <a:solidFill>
                <a:srgbClr val="FFFFFF"/>
              </a:solidFill>
              <a:latin typeface="Poppins"/>
              <a:ea typeface="Poppins"/>
              <a:cs typeface="Poppins"/>
              <a:sym typeface="Poppins"/>
            </a:endParaRPr>
          </a:p>
        </p:txBody>
      </p:sp>
      <p:sp>
        <p:nvSpPr>
          <p:cNvPr id="273" name="Google Shape;273;p27"/>
          <p:cNvSpPr/>
          <p:nvPr/>
        </p:nvSpPr>
        <p:spPr>
          <a:xfrm>
            <a:off x="4850711" y="6502278"/>
            <a:ext cx="1057800" cy="157800"/>
          </a:xfrm>
          <a:prstGeom prst="rect">
            <a:avLst/>
          </a:prstGeom>
          <a:solidFill>
            <a:srgbClr val="008EFF"/>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n" sz="900" u="none" cap="none" strike="noStrike">
                <a:solidFill>
                  <a:srgbClr val="FFFFFF"/>
                </a:solidFill>
                <a:latin typeface="Poppins"/>
                <a:ea typeface="Poppins"/>
                <a:cs typeface="Poppins"/>
                <a:sym typeface="Poppins"/>
              </a:rPr>
              <a:t>HR</a:t>
            </a:r>
            <a:endParaRPr b="1" i="0" sz="900" u="none" cap="none" strike="noStrike">
              <a:solidFill>
                <a:srgbClr val="FFFFFF"/>
              </a:solidFill>
              <a:latin typeface="Poppins"/>
              <a:ea typeface="Poppins"/>
              <a:cs typeface="Poppins"/>
              <a:sym typeface="Poppins"/>
            </a:endParaRPr>
          </a:p>
        </p:txBody>
      </p:sp>
      <p:sp>
        <p:nvSpPr>
          <p:cNvPr id="274" name="Google Shape;274;p27"/>
          <p:cNvSpPr/>
          <p:nvPr/>
        </p:nvSpPr>
        <p:spPr>
          <a:xfrm>
            <a:off x="6197729" y="6502278"/>
            <a:ext cx="1057800" cy="157800"/>
          </a:xfrm>
          <a:prstGeom prst="rect">
            <a:avLst/>
          </a:prstGeom>
          <a:solidFill>
            <a:srgbClr val="008EFF"/>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n" sz="900" u="none" cap="none" strike="noStrike">
                <a:solidFill>
                  <a:srgbClr val="FFFFFF"/>
                </a:solidFill>
                <a:latin typeface="Poppins"/>
                <a:ea typeface="Poppins"/>
                <a:cs typeface="Poppins"/>
                <a:sym typeface="Poppins"/>
              </a:rPr>
              <a:t>HR</a:t>
            </a:r>
            <a:endParaRPr b="1" i="0" sz="900" u="none" cap="none" strike="noStrike">
              <a:solidFill>
                <a:srgbClr val="FFFFFF"/>
              </a:solidFill>
              <a:latin typeface="Poppins"/>
              <a:ea typeface="Poppins"/>
              <a:cs typeface="Poppins"/>
              <a:sym typeface="Poppins"/>
            </a:endParaRPr>
          </a:p>
        </p:txBody>
      </p:sp>
      <p:sp>
        <p:nvSpPr>
          <p:cNvPr id="275" name="Google Shape;275;p27"/>
          <p:cNvSpPr/>
          <p:nvPr/>
        </p:nvSpPr>
        <p:spPr>
          <a:xfrm rot="5400000">
            <a:off x="1429129" y="5825550"/>
            <a:ext cx="607800" cy="342300"/>
          </a:xfrm>
          <a:prstGeom prst="triangle">
            <a:avLst>
              <a:gd fmla="val 52580" name="adj"/>
            </a:avLst>
          </a:prstGeom>
          <a:solidFill>
            <a:srgbClr val="F2F2F2"/>
          </a:solidFill>
          <a:ln cap="flat" cmpd="sng" w="25400">
            <a:solidFill>
              <a:srgbClr val="F2F2F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276" name="Google Shape;276;p27"/>
          <p:cNvSpPr/>
          <p:nvPr/>
        </p:nvSpPr>
        <p:spPr>
          <a:xfrm>
            <a:off x="457200" y="6520682"/>
            <a:ext cx="1057800" cy="259800"/>
          </a:xfrm>
          <a:prstGeom prst="rect">
            <a:avLst/>
          </a:prstGeom>
          <a:solidFill>
            <a:srgbClr val="FFFFFF"/>
          </a:solidFill>
          <a:ln cap="flat" cmpd="sng" w="19050">
            <a:solidFill>
              <a:srgbClr val="F4F8F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800"/>
              <a:buFont typeface="Arial"/>
              <a:buNone/>
            </a:pPr>
            <a:r>
              <a:rPr b="0" i="0" lang="en" sz="800" u="none" cap="none" strike="noStrike">
                <a:solidFill>
                  <a:schemeClr val="lt2"/>
                </a:solidFill>
                <a:latin typeface="Poppins"/>
                <a:ea typeface="Poppins"/>
                <a:cs typeface="Poppins"/>
                <a:sym typeface="Poppins"/>
              </a:rPr>
              <a:t>Strategic Initiative #1</a:t>
            </a:r>
            <a:endParaRPr b="0" i="0" sz="800" u="none" cap="none" strike="noStrike">
              <a:solidFill>
                <a:schemeClr val="lt2"/>
              </a:solidFill>
              <a:latin typeface="Poppins"/>
              <a:ea typeface="Poppins"/>
              <a:cs typeface="Poppins"/>
              <a:sym typeface="Poppins"/>
            </a:endParaRPr>
          </a:p>
        </p:txBody>
      </p:sp>
      <p:sp>
        <p:nvSpPr>
          <p:cNvPr id="277" name="Google Shape;277;p27"/>
          <p:cNvSpPr/>
          <p:nvPr/>
        </p:nvSpPr>
        <p:spPr>
          <a:xfrm>
            <a:off x="458487" y="6910383"/>
            <a:ext cx="1057800" cy="259800"/>
          </a:xfrm>
          <a:prstGeom prst="rect">
            <a:avLst/>
          </a:prstGeom>
          <a:solidFill>
            <a:srgbClr val="FFFFFF"/>
          </a:solidFill>
          <a:ln cap="flat" cmpd="sng" w="19050">
            <a:solidFill>
              <a:srgbClr val="F4F8F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800"/>
              <a:buFont typeface="Arial"/>
              <a:buNone/>
            </a:pPr>
            <a:r>
              <a:rPr b="0" i="0" lang="en" sz="800" u="none" cap="none" strike="noStrike">
                <a:solidFill>
                  <a:schemeClr val="lt2"/>
                </a:solidFill>
                <a:latin typeface="Poppins"/>
                <a:ea typeface="Poppins"/>
                <a:cs typeface="Poppins"/>
                <a:sym typeface="Poppins"/>
              </a:rPr>
              <a:t>Strategic Initiative #2</a:t>
            </a:r>
            <a:endParaRPr b="0" i="0" sz="800" u="none" cap="none" strike="noStrike">
              <a:solidFill>
                <a:schemeClr val="lt2"/>
              </a:solidFill>
              <a:latin typeface="Poppins"/>
              <a:ea typeface="Poppins"/>
              <a:cs typeface="Poppins"/>
              <a:sym typeface="Poppins"/>
            </a:endParaRPr>
          </a:p>
        </p:txBody>
      </p:sp>
      <p:sp>
        <p:nvSpPr>
          <p:cNvPr id="278" name="Google Shape;278;p27"/>
          <p:cNvSpPr/>
          <p:nvPr/>
        </p:nvSpPr>
        <p:spPr>
          <a:xfrm>
            <a:off x="458487" y="7300083"/>
            <a:ext cx="1057800" cy="259800"/>
          </a:xfrm>
          <a:prstGeom prst="rect">
            <a:avLst/>
          </a:prstGeom>
          <a:solidFill>
            <a:srgbClr val="FFFFFF"/>
          </a:solidFill>
          <a:ln cap="flat" cmpd="sng" w="19050">
            <a:solidFill>
              <a:srgbClr val="F4F8F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800"/>
              <a:buFont typeface="Arial"/>
              <a:buNone/>
            </a:pPr>
            <a:r>
              <a:rPr b="0" i="0" lang="en" sz="800" u="none" cap="none" strike="noStrike">
                <a:solidFill>
                  <a:schemeClr val="lt2"/>
                </a:solidFill>
                <a:latin typeface="Poppins"/>
                <a:ea typeface="Poppins"/>
                <a:cs typeface="Poppins"/>
                <a:sym typeface="Poppins"/>
              </a:rPr>
              <a:t>Strategic Initiative #3</a:t>
            </a:r>
            <a:endParaRPr b="0" i="0" sz="800" u="none" cap="none" strike="noStrike">
              <a:solidFill>
                <a:schemeClr val="lt2"/>
              </a:solidFill>
              <a:latin typeface="Poppins"/>
              <a:ea typeface="Poppins"/>
              <a:cs typeface="Poppins"/>
              <a:sym typeface="Poppins"/>
            </a:endParaRPr>
          </a:p>
        </p:txBody>
      </p:sp>
      <p:sp>
        <p:nvSpPr>
          <p:cNvPr id="279" name="Google Shape;279;p27"/>
          <p:cNvSpPr/>
          <p:nvPr/>
        </p:nvSpPr>
        <p:spPr>
          <a:xfrm>
            <a:off x="458487" y="7689784"/>
            <a:ext cx="1057800" cy="259800"/>
          </a:xfrm>
          <a:prstGeom prst="rect">
            <a:avLst/>
          </a:prstGeom>
          <a:solidFill>
            <a:srgbClr val="FFFFFF"/>
          </a:solidFill>
          <a:ln cap="flat" cmpd="sng" w="19050">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800"/>
              <a:buFont typeface="Arial"/>
              <a:buNone/>
            </a:pPr>
            <a:r>
              <a:rPr b="0" i="0" lang="en" sz="800" u="none" cap="none" strike="noStrike">
                <a:solidFill>
                  <a:srgbClr val="000000"/>
                </a:solidFill>
                <a:latin typeface="Poppins"/>
                <a:ea typeface="Poppins"/>
                <a:cs typeface="Poppins"/>
                <a:sym typeface="Poppins"/>
              </a:rPr>
              <a:t>Strategic Initiative #4</a:t>
            </a:r>
            <a:endParaRPr b="0" i="0" sz="800" u="none" cap="none" strike="noStrike">
              <a:solidFill>
                <a:srgbClr val="000000"/>
              </a:solidFill>
              <a:latin typeface="Poppins"/>
              <a:ea typeface="Poppins"/>
              <a:cs typeface="Poppins"/>
              <a:sym typeface="Poppins"/>
            </a:endParaRPr>
          </a:p>
        </p:txBody>
      </p:sp>
      <p:sp>
        <p:nvSpPr>
          <p:cNvPr id="280" name="Google Shape;280;p27"/>
          <p:cNvSpPr/>
          <p:nvPr/>
        </p:nvSpPr>
        <p:spPr>
          <a:xfrm>
            <a:off x="1959725" y="7573525"/>
            <a:ext cx="1057800" cy="157800"/>
          </a:xfrm>
          <a:prstGeom prst="rect">
            <a:avLst/>
          </a:prstGeom>
          <a:solidFill>
            <a:schemeClr val="accent6"/>
          </a:solid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n" sz="900" u="none" cap="none" strike="noStrike">
                <a:solidFill>
                  <a:srgbClr val="FFFFFF"/>
                </a:solidFill>
                <a:latin typeface="Poppins"/>
                <a:ea typeface="Poppins"/>
                <a:cs typeface="Poppins"/>
                <a:sym typeface="Poppins"/>
              </a:rPr>
              <a:t>CUST SERV</a:t>
            </a:r>
            <a:endParaRPr b="1" i="0" sz="900" u="none" cap="none" strike="noStrike">
              <a:solidFill>
                <a:srgbClr val="FFFFFF"/>
              </a:solidFill>
              <a:latin typeface="Poppins"/>
              <a:ea typeface="Poppins"/>
              <a:cs typeface="Poppins"/>
              <a:sym typeface="Poppins"/>
            </a:endParaRPr>
          </a:p>
        </p:txBody>
      </p:sp>
      <p:sp>
        <p:nvSpPr>
          <p:cNvPr id="281" name="Google Shape;281;p27"/>
          <p:cNvSpPr/>
          <p:nvPr/>
        </p:nvSpPr>
        <p:spPr>
          <a:xfrm>
            <a:off x="4850711" y="7573525"/>
            <a:ext cx="1057800" cy="157800"/>
          </a:xfrm>
          <a:prstGeom prst="rect">
            <a:avLst/>
          </a:prstGeom>
          <a:solidFill>
            <a:schemeClr val="accent6"/>
          </a:solid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n" sz="900" u="none" cap="none" strike="noStrike">
                <a:solidFill>
                  <a:srgbClr val="FFFFFF"/>
                </a:solidFill>
                <a:latin typeface="Poppins"/>
                <a:ea typeface="Poppins"/>
                <a:cs typeface="Poppins"/>
                <a:sym typeface="Poppins"/>
              </a:rPr>
              <a:t>CUST SERV</a:t>
            </a:r>
            <a:endParaRPr b="1" i="0" sz="900" u="none" cap="none" strike="noStrike">
              <a:solidFill>
                <a:srgbClr val="FFFFFF"/>
              </a:solidFill>
              <a:latin typeface="Poppins"/>
              <a:ea typeface="Poppins"/>
              <a:cs typeface="Poppins"/>
              <a:sym typeface="Poppins"/>
            </a:endParaRPr>
          </a:p>
        </p:txBody>
      </p:sp>
      <p:sp>
        <p:nvSpPr>
          <p:cNvPr id="282" name="Google Shape;282;p27"/>
          <p:cNvSpPr/>
          <p:nvPr/>
        </p:nvSpPr>
        <p:spPr>
          <a:xfrm>
            <a:off x="6197729" y="7573525"/>
            <a:ext cx="1057800" cy="157800"/>
          </a:xfrm>
          <a:prstGeom prst="rect">
            <a:avLst/>
          </a:prstGeom>
          <a:solidFill>
            <a:schemeClr val="accent6"/>
          </a:solid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n" sz="900" u="none" cap="none" strike="noStrike">
                <a:solidFill>
                  <a:srgbClr val="FFFFFF"/>
                </a:solidFill>
                <a:latin typeface="Poppins"/>
                <a:ea typeface="Poppins"/>
                <a:cs typeface="Poppins"/>
                <a:sym typeface="Poppins"/>
              </a:rPr>
              <a:t>CUST SERV</a:t>
            </a:r>
            <a:endParaRPr b="1" i="0" sz="900" u="none" cap="none" strike="noStrike">
              <a:solidFill>
                <a:srgbClr val="FFFFFF"/>
              </a:solidFill>
              <a:latin typeface="Poppins"/>
              <a:ea typeface="Poppins"/>
              <a:cs typeface="Poppins"/>
              <a:sym typeface="Poppins"/>
            </a:endParaRPr>
          </a:p>
        </p:txBody>
      </p:sp>
      <p:sp>
        <p:nvSpPr>
          <p:cNvPr id="283" name="Google Shape;283;p27"/>
          <p:cNvSpPr/>
          <p:nvPr/>
        </p:nvSpPr>
        <p:spPr>
          <a:xfrm>
            <a:off x="458487" y="8079485"/>
            <a:ext cx="1057800" cy="259800"/>
          </a:xfrm>
          <a:prstGeom prst="rect">
            <a:avLst/>
          </a:prstGeom>
          <a:solidFill>
            <a:srgbClr val="FFFFFF"/>
          </a:solidFill>
          <a:ln cap="flat" cmpd="sng" w="19050">
            <a:solidFill>
              <a:srgbClr val="F4F8F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800"/>
              <a:buFont typeface="Arial"/>
              <a:buNone/>
            </a:pPr>
            <a:r>
              <a:rPr b="0" i="0" lang="en" sz="800" u="none" cap="none" strike="noStrike">
                <a:solidFill>
                  <a:schemeClr val="lt2"/>
                </a:solidFill>
                <a:latin typeface="Poppins"/>
                <a:ea typeface="Poppins"/>
                <a:cs typeface="Poppins"/>
                <a:sym typeface="Poppins"/>
              </a:rPr>
              <a:t>Strategic Initiative #5</a:t>
            </a:r>
            <a:endParaRPr b="0" i="0" sz="800" u="none" cap="none" strike="noStrike">
              <a:solidFill>
                <a:schemeClr val="lt2"/>
              </a:solidFill>
              <a:latin typeface="Poppins"/>
              <a:ea typeface="Poppins"/>
              <a:cs typeface="Poppins"/>
              <a:sym typeface="Poppins"/>
            </a:endParaRPr>
          </a:p>
        </p:txBody>
      </p:sp>
      <p:sp>
        <p:nvSpPr>
          <p:cNvPr id="284" name="Google Shape;284;p27"/>
          <p:cNvSpPr/>
          <p:nvPr/>
        </p:nvSpPr>
        <p:spPr>
          <a:xfrm>
            <a:off x="1959715" y="6692132"/>
            <a:ext cx="1057800" cy="259800"/>
          </a:xfrm>
          <a:prstGeom prst="rect">
            <a:avLst/>
          </a:prstGeom>
          <a:solidFill>
            <a:srgbClr val="FFFFFF"/>
          </a:solidFill>
          <a:ln cap="flat" cmpd="sng" w="28575">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800"/>
              <a:buFont typeface="Arial"/>
              <a:buNone/>
            </a:pPr>
            <a:r>
              <a:rPr b="0" i="0" lang="en" sz="700" u="none" cap="none" strike="noStrike">
                <a:solidFill>
                  <a:srgbClr val="000000"/>
                </a:solidFill>
                <a:latin typeface="Poppins"/>
                <a:ea typeface="Poppins"/>
                <a:cs typeface="Poppins"/>
                <a:sym typeface="Poppins"/>
              </a:rPr>
              <a:t>HR Objective #1</a:t>
            </a:r>
            <a:endParaRPr b="0" i="0" sz="700" u="none" cap="none" strike="noStrike">
              <a:solidFill>
                <a:srgbClr val="000000"/>
              </a:solidFill>
              <a:latin typeface="Poppins"/>
              <a:ea typeface="Poppins"/>
              <a:cs typeface="Poppins"/>
              <a:sym typeface="Poppins"/>
            </a:endParaRPr>
          </a:p>
        </p:txBody>
      </p:sp>
      <p:sp>
        <p:nvSpPr>
          <p:cNvPr id="285" name="Google Shape;285;p27"/>
          <p:cNvSpPr/>
          <p:nvPr/>
        </p:nvSpPr>
        <p:spPr>
          <a:xfrm>
            <a:off x="1959715" y="6991345"/>
            <a:ext cx="1057800" cy="259800"/>
          </a:xfrm>
          <a:prstGeom prst="rect">
            <a:avLst/>
          </a:prstGeom>
          <a:solidFill>
            <a:srgbClr val="FFFFFF"/>
          </a:solidFill>
          <a:ln cap="flat" cmpd="sng" w="28575">
            <a:solidFill>
              <a:srgbClr val="F4F8F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800"/>
              <a:buFont typeface="Arial"/>
              <a:buNone/>
            </a:pPr>
            <a:r>
              <a:rPr b="0" i="0" lang="en" sz="700" u="none" cap="none" strike="noStrike">
                <a:solidFill>
                  <a:schemeClr val="lt2"/>
                </a:solidFill>
                <a:latin typeface="Poppins"/>
                <a:ea typeface="Poppins"/>
                <a:cs typeface="Poppins"/>
                <a:sym typeface="Poppins"/>
              </a:rPr>
              <a:t>HR Objective #2</a:t>
            </a:r>
            <a:endParaRPr b="0" i="0" sz="700" u="none" cap="none" strike="noStrike">
              <a:solidFill>
                <a:schemeClr val="lt2"/>
              </a:solidFill>
              <a:latin typeface="Poppins"/>
              <a:ea typeface="Poppins"/>
              <a:cs typeface="Poppins"/>
              <a:sym typeface="Poppins"/>
            </a:endParaRPr>
          </a:p>
        </p:txBody>
      </p:sp>
      <p:sp>
        <p:nvSpPr>
          <p:cNvPr id="286" name="Google Shape;286;p27"/>
          <p:cNvSpPr txBox="1"/>
          <p:nvPr/>
        </p:nvSpPr>
        <p:spPr>
          <a:xfrm>
            <a:off x="3314087" y="6501836"/>
            <a:ext cx="1209300" cy="215700"/>
          </a:xfrm>
          <a:prstGeom prst="rect">
            <a:avLst/>
          </a:prstGeom>
          <a:solidFill>
            <a:srgbClr val="C0000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700"/>
              <a:buFont typeface="Arial"/>
              <a:buNone/>
            </a:pPr>
            <a:r>
              <a:rPr b="1" i="0" lang="en" sz="700" u="none" cap="none" strike="noStrike">
                <a:solidFill>
                  <a:srgbClr val="FFFFFF"/>
                </a:solidFill>
                <a:latin typeface="Poppins"/>
                <a:ea typeface="Poppins"/>
                <a:cs typeface="Poppins"/>
                <a:sym typeface="Poppins"/>
              </a:rPr>
              <a:t>Process Efficiencies</a:t>
            </a:r>
            <a:endParaRPr b="1" i="0" sz="700" u="none" cap="none" strike="noStrike">
              <a:solidFill>
                <a:srgbClr val="FFFFFF"/>
              </a:solidFill>
              <a:latin typeface="Poppins"/>
              <a:ea typeface="Poppins"/>
              <a:cs typeface="Poppins"/>
              <a:sym typeface="Poppins"/>
            </a:endParaRPr>
          </a:p>
        </p:txBody>
      </p:sp>
      <p:sp>
        <p:nvSpPr>
          <p:cNvPr id="287" name="Google Shape;287;p27"/>
          <p:cNvSpPr txBox="1"/>
          <p:nvPr/>
        </p:nvSpPr>
        <p:spPr>
          <a:xfrm>
            <a:off x="3314076" y="6765755"/>
            <a:ext cx="1209300" cy="215700"/>
          </a:xfrm>
          <a:prstGeom prst="rect">
            <a:avLst/>
          </a:prstGeom>
          <a:solidFill>
            <a:schemeClr val="lt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700"/>
              <a:buFont typeface="Arial"/>
              <a:buNone/>
            </a:pPr>
            <a:r>
              <a:rPr b="1" i="0" lang="en" sz="700" u="none" cap="none" strike="noStrike">
                <a:solidFill>
                  <a:srgbClr val="FFFFFF"/>
                </a:solidFill>
                <a:latin typeface="Poppins"/>
                <a:ea typeface="Poppins"/>
                <a:cs typeface="Poppins"/>
                <a:sym typeface="Poppins"/>
              </a:rPr>
              <a:t>Cycle Time</a:t>
            </a:r>
            <a:endParaRPr b="1" i="0" sz="700" u="none" cap="none" strike="noStrike">
              <a:solidFill>
                <a:srgbClr val="FFFFFF"/>
              </a:solidFill>
              <a:latin typeface="Poppins"/>
              <a:ea typeface="Poppins"/>
              <a:cs typeface="Poppins"/>
              <a:sym typeface="Poppins"/>
            </a:endParaRPr>
          </a:p>
        </p:txBody>
      </p:sp>
      <p:sp>
        <p:nvSpPr>
          <p:cNvPr id="288" name="Google Shape;288;p27"/>
          <p:cNvSpPr txBox="1"/>
          <p:nvPr/>
        </p:nvSpPr>
        <p:spPr>
          <a:xfrm>
            <a:off x="3314076" y="7029674"/>
            <a:ext cx="1209300" cy="215700"/>
          </a:xfrm>
          <a:prstGeom prst="rect">
            <a:avLst/>
          </a:prstGeom>
          <a:solidFill>
            <a:schemeClr val="lt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700"/>
              <a:buFont typeface="Arial"/>
              <a:buNone/>
            </a:pPr>
            <a:r>
              <a:rPr b="1" i="0" lang="en" sz="700" u="none" cap="none" strike="noStrike">
                <a:solidFill>
                  <a:srgbClr val="FFFFFF"/>
                </a:solidFill>
                <a:latin typeface="Poppins"/>
                <a:ea typeface="Poppins"/>
                <a:cs typeface="Poppins"/>
                <a:sym typeface="Poppins"/>
              </a:rPr>
              <a:t>Productivity</a:t>
            </a:r>
            <a:endParaRPr b="1" i="0" sz="700" u="none" cap="none" strike="noStrike">
              <a:solidFill>
                <a:srgbClr val="FFFFFF"/>
              </a:solidFill>
              <a:latin typeface="Poppins"/>
              <a:ea typeface="Poppins"/>
              <a:cs typeface="Poppins"/>
              <a:sym typeface="Poppins"/>
            </a:endParaRPr>
          </a:p>
        </p:txBody>
      </p:sp>
      <p:sp>
        <p:nvSpPr>
          <p:cNvPr id="289" name="Google Shape;289;p27"/>
          <p:cNvSpPr txBox="1"/>
          <p:nvPr/>
        </p:nvSpPr>
        <p:spPr>
          <a:xfrm>
            <a:off x="3314076" y="7293593"/>
            <a:ext cx="1209300" cy="215700"/>
          </a:xfrm>
          <a:prstGeom prst="rect">
            <a:avLst/>
          </a:prstGeom>
          <a:solidFill>
            <a:schemeClr val="lt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700"/>
              <a:buFont typeface="Arial"/>
              <a:buNone/>
            </a:pPr>
            <a:r>
              <a:rPr b="1" i="0" lang="en" sz="700" u="none" cap="none" strike="noStrike">
                <a:solidFill>
                  <a:srgbClr val="FFFFFF"/>
                </a:solidFill>
                <a:latin typeface="Poppins"/>
                <a:ea typeface="Poppins"/>
                <a:cs typeface="Poppins"/>
                <a:sym typeface="Poppins"/>
              </a:rPr>
              <a:t>Cost Effectiveness</a:t>
            </a:r>
            <a:endParaRPr b="1" i="0" sz="700" u="none" cap="none" strike="noStrike">
              <a:solidFill>
                <a:srgbClr val="FFFFFF"/>
              </a:solidFill>
              <a:latin typeface="Poppins"/>
              <a:ea typeface="Poppins"/>
              <a:cs typeface="Poppins"/>
              <a:sym typeface="Poppins"/>
            </a:endParaRPr>
          </a:p>
        </p:txBody>
      </p:sp>
      <p:sp>
        <p:nvSpPr>
          <p:cNvPr id="290" name="Google Shape;290;p27"/>
          <p:cNvSpPr txBox="1"/>
          <p:nvPr/>
        </p:nvSpPr>
        <p:spPr>
          <a:xfrm>
            <a:off x="3313287" y="7557512"/>
            <a:ext cx="1209300" cy="215700"/>
          </a:xfrm>
          <a:prstGeom prst="rect">
            <a:avLst/>
          </a:prstGeom>
          <a:solidFill>
            <a:srgbClr val="0070C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700"/>
              <a:buFont typeface="Arial"/>
              <a:buNone/>
            </a:pPr>
            <a:r>
              <a:rPr b="1" i="0" lang="en" sz="700" u="none" cap="none" strike="noStrike">
                <a:solidFill>
                  <a:srgbClr val="FFFFFF"/>
                </a:solidFill>
                <a:latin typeface="Poppins"/>
                <a:ea typeface="Poppins"/>
                <a:cs typeface="Poppins"/>
                <a:sym typeface="Poppins"/>
              </a:rPr>
              <a:t>Revenue Generation</a:t>
            </a:r>
            <a:endParaRPr b="1" i="0" sz="700" u="none" cap="none" strike="noStrike">
              <a:solidFill>
                <a:srgbClr val="FFFFFF"/>
              </a:solidFill>
              <a:latin typeface="Poppins"/>
              <a:ea typeface="Poppins"/>
              <a:cs typeface="Poppins"/>
              <a:sym typeface="Poppins"/>
            </a:endParaRPr>
          </a:p>
        </p:txBody>
      </p:sp>
      <p:sp>
        <p:nvSpPr>
          <p:cNvPr id="291" name="Google Shape;291;p27"/>
          <p:cNvSpPr txBox="1"/>
          <p:nvPr/>
        </p:nvSpPr>
        <p:spPr>
          <a:xfrm>
            <a:off x="3313287" y="7821431"/>
            <a:ext cx="1209300" cy="215700"/>
          </a:xfrm>
          <a:prstGeom prst="rect">
            <a:avLst/>
          </a:prstGeom>
          <a:solidFill>
            <a:srgbClr val="00206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700"/>
              <a:buFont typeface="Arial"/>
              <a:buNone/>
            </a:pPr>
            <a:r>
              <a:rPr b="1" i="0" lang="en" sz="700" u="none" cap="none" strike="noStrike">
                <a:solidFill>
                  <a:srgbClr val="FFFFFF"/>
                </a:solidFill>
                <a:latin typeface="Poppins"/>
                <a:ea typeface="Poppins"/>
                <a:cs typeface="Poppins"/>
                <a:sym typeface="Poppins"/>
              </a:rPr>
              <a:t>Risk and Compliance</a:t>
            </a:r>
            <a:endParaRPr b="1" i="0" sz="700" u="none" cap="none" strike="noStrike">
              <a:solidFill>
                <a:srgbClr val="FFFFFF"/>
              </a:solidFill>
              <a:latin typeface="Poppins"/>
              <a:ea typeface="Poppins"/>
              <a:cs typeface="Poppins"/>
              <a:sym typeface="Poppins"/>
            </a:endParaRPr>
          </a:p>
        </p:txBody>
      </p:sp>
      <p:sp>
        <p:nvSpPr>
          <p:cNvPr id="292" name="Google Shape;292;p27"/>
          <p:cNvSpPr txBox="1"/>
          <p:nvPr/>
        </p:nvSpPr>
        <p:spPr>
          <a:xfrm>
            <a:off x="3313287" y="8085350"/>
            <a:ext cx="1209300" cy="215700"/>
          </a:xfrm>
          <a:prstGeom prst="rect">
            <a:avLst/>
          </a:prstGeom>
          <a:solidFill>
            <a:srgbClr val="7030A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700"/>
              <a:buFont typeface="Arial"/>
              <a:buNone/>
            </a:pPr>
            <a:r>
              <a:rPr b="1" i="0" lang="en" sz="700" u="none" cap="none" strike="noStrike">
                <a:solidFill>
                  <a:srgbClr val="FFFFFF"/>
                </a:solidFill>
                <a:latin typeface="Poppins"/>
                <a:ea typeface="Poppins"/>
                <a:cs typeface="Poppins"/>
                <a:sym typeface="Poppins"/>
              </a:rPr>
              <a:t>Digital User Satisfaction</a:t>
            </a:r>
            <a:endParaRPr b="1" i="0" sz="700" u="none" cap="none" strike="noStrike">
              <a:solidFill>
                <a:srgbClr val="FFFFFF"/>
              </a:solidFill>
              <a:latin typeface="Poppins"/>
              <a:ea typeface="Poppins"/>
              <a:cs typeface="Poppins"/>
              <a:sym typeface="Poppins"/>
            </a:endParaRPr>
          </a:p>
        </p:txBody>
      </p:sp>
      <p:sp>
        <p:nvSpPr>
          <p:cNvPr id="293" name="Google Shape;293;p27"/>
          <p:cNvSpPr/>
          <p:nvPr/>
        </p:nvSpPr>
        <p:spPr>
          <a:xfrm>
            <a:off x="1959715" y="7762911"/>
            <a:ext cx="1057800" cy="259800"/>
          </a:xfrm>
          <a:prstGeom prst="rect">
            <a:avLst/>
          </a:prstGeom>
          <a:solidFill>
            <a:srgbClr val="FFFFFF"/>
          </a:solidFill>
          <a:ln cap="flat" cmpd="sng" w="28575">
            <a:solidFill>
              <a:srgbClr val="F4F8F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800"/>
              <a:buFont typeface="Arial"/>
              <a:buNone/>
            </a:pPr>
            <a:r>
              <a:rPr b="0" i="0" lang="en" sz="700" u="none" cap="none" strike="noStrike">
                <a:solidFill>
                  <a:schemeClr val="lt2"/>
                </a:solidFill>
                <a:latin typeface="Poppins"/>
                <a:ea typeface="Poppins"/>
                <a:cs typeface="Poppins"/>
                <a:sym typeface="Poppins"/>
              </a:rPr>
              <a:t>Cust Serv Objective #1</a:t>
            </a:r>
            <a:endParaRPr b="0" i="0" sz="700" u="none" cap="none" strike="noStrike">
              <a:solidFill>
                <a:schemeClr val="lt2"/>
              </a:solidFill>
              <a:latin typeface="Poppins"/>
              <a:ea typeface="Poppins"/>
              <a:cs typeface="Poppins"/>
              <a:sym typeface="Poppins"/>
            </a:endParaRPr>
          </a:p>
        </p:txBody>
      </p:sp>
      <p:sp>
        <p:nvSpPr>
          <p:cNvPr id="294" name="Google Shape;294;p27"/>
          <p:cNvSpPr/>
          <p:nvPr/>
        </p:nvSpPr>
        <p:spPr>
          <a:xfrm>
            <a:off x="1959715" y="8062124"/>
            <a:ext cx="1057800" cy="259800"/>
          </a:xfrm>
          <a:prstGeom prst="rect">
            <a:avLst/>
          </a:prstGeom>
          <a:solidFill>
            <a:srgbClr val="FFFFFF"/>
          </a:solidFill>
          <a:ln cap="flat" cmpd="sng" w="28575">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800"/>
              <a:buFont typeface="Arial"/>
              <a:buNone/>
            </a:pPr>
            <a:r>
              <a:rPr b="0" i="0" lang="en" sz="700" u="none" cap="none" strike="noStrike">
                <a:solidFill>
                  <a:srgbClr val="000000"/>
                </a:solidFill>
                <a:latin typeface="Poppins"/>
                <a:ea typeface="Poppins"/>
                <a:cs typeface="Poppins"/>
                <a:sym typeface="Poppins"/>
              </a:rPr>
              <a:t>Cust Serv Objective #2</a:t>
            </a:r>
            <a:endParaRPr b="0" i="0" sz="700" u="none" cap="none" strike="noStrike">
              <a:solidFill>
                <a:srgbClr val="000000"/>
              </a:solidFill>
              <a:latin typeface="Poppins"/>
              <a:ea typeface="Poppins"/>
              <a:cs typeface="Poppins"/>
              <a:sym typeface="Poppins"/>
            </a:endParaRPr>
          </a:p>
        </p:txBody>
      </p:sp>
      <p:sp>
        <p:nvSpPr>
          <p:cNvPr id="295" name="Google Shape;295;p27"/>
          <p:cNvSpPr/>
          <p:nvPr/>
        </p:nvSpPr>
        <p:spPr>
          <a:xfrm>
            <a:off x="4850710" y="6692132"/>
            <a:ext cx="1057800" cy="259800"/>
          </a:xfrm>
          <a:prstGeom prst="rect">
            <a:avLst/>
          </a:prstGeom>
          <a:solidFill>
            <a:srgbClr val="FFFFFF"/>
          </a:solidFill>
          <a:ln cap="flat" cmpd="sng" w="28575">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800"/>
              <a:buFont typeface="Arial"/>
              <a:buNone/>
            </a:pPr>
            <a:r>
              <a:rPr b="0" i="0" lang="en" sz="700" u="none" cap="none" strike="noStrike">
                <a:solidFill>
                  <a:srgbClr val="000000"/>
                </a:solidFill>
                <a:latin typeface="Poppins"/>
                <a:ea typeface="Poppins"/>
                <a:cs typeface="Poppins"/>
                <a:sym typeface="Poppins"/>
              </a:rPr>
              <a:t>HR </a:t>
            </a:r>
            <a:r>
              <a:rPr lang="en" sz="700">
                <a:latin typeface="Poppins"/>
                <a:ea typeface="Poppins"/>
                <a:cs typeface="Poppins"/>
                <a:sym typeface="Poppins"/>
              </a:rPr>
              <a:t>PBO</a:t>
            </a:r>
            <a:r>
              <a:rPr b="0" i="0" lang="en" sz="700" u="none" cap="none" strike="noStrike">
                <a:solidFill>
                  <a:srgbClr val="000000"/>
                </a:solidFill>
                <a:latin typeface="Poppins"/>
                <a:ea typeface="Poppins"/>
                <a:cs typeface="Poppins"/>
                <a:sym typeface="Poppins"/>
              </a:rPr>
              <a:t> #1</a:t>
            </a:r>
            <a:endParaRPr b="0" i="0" sz="700" u="none" cap="none" strike="noStrike">
              <a:solidFill>
                <a:srgbClr val="000000"/>
              </a:solidFill>
              <a:latin typeface="Poppins"/>
              <a:ea typeface="Poppins"/>
              <a:cs typeface="Poppins"/>
              <a:sym typeface="Poppins"/>
            </a:endParaRPr>
          </a:p>
        </p:txBody>
      </p:sp>
      <p:sp>
        <p:nvSpPr>
          <p:cNvPr id="296" name="Google Shape;296;p27"/>
          <p:cNvSpPr/>
          <p:nvPr/>
        </p:nvSpPr>
        <p:spPr>
          <a:xfrm>
            <a:off x="4850710" y="6991345"/>
            <a:ext cx="1057800" cy="259800"/>
          </a:xfrm>
          <a:prstGeom prst="rect">
            <a:avLst/>
          </a:prstGeom>
          <a:solidFill>
            <a:srgbClr val="FFFFFF"/>
          </a:solidFill>
          <a:ln cap="flat" cmpd="sng" w="28575">
            <a:solidFill>
              <a:srgbClr val="F4F8F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800"/>
              <a:buFont typeface="Arial"/>
              <a:buNone/>
            </a:pPr>
            <a:r>
              <a:rPr b="0" i="0" lang="en" sz="700" u="none" cap="none" strike="noStrike">
                <a:solidFill>
                  <a:schemeClr val="lt2"/>
                </a:solidFill>
                <a:latin typeface="Poppins"/>
                <a:ea typeface="Poppins"/>
                <a:cs typeface="Poppins"/>
                <a:sym typeface="Poppins"/>
              </a:rPr>
              <a:t>HR </a:t>
            </a:r>
            <a:r>
              <a:rPr lang="en" sz="700">
                <a:solidFill>
                  <a:schemeClr val="lt2"/>
                </a:solidFill>
                <a:latin typeface="Poppins"/>
                <a:ea typeface="Poppins"/>
                <a:cs typeface="Poppins"/>
                <a:sym typeface="Poppins"/>
              </a:rPr>
              <a:t>User Workflow </a:t>
            </a:r>
            <a:r>
              <a:rPr b="0" i="0" lang="en" sz="700" u="none" cap="none" strike="noStrike">
                <a:solidFill>
                  <a:schemeClr val="lt2"/>
                </a:solidFill>
                <a:latin typeface="Poppins"/>
                <a:ea typeface="Poppins"/>
                <a:cs typeface="Poppins"/>
                <a:sym typeface="Poppins"/>
              </a:rPr>
              <a:t> #2</a:t>
            </a:r>
            <a:endParaRPr b="0" i="0" sz="700" u="none" cap="none" strike="noStrike">
              <a:solidFill>
                <a:schemeClr val="lt2"/>
              </a:solidFill>
              <a:latin typeface="Poppins"/>
              <a:ea typeface="Poppins"/>
              <a:cs typeface="Poppins"/>
              <a:sym typeface="Poppins"/>
            </a:endParaRPr>
          </a:p>
        </p:txBody>
      </p:sp>
      <p:sp>
        <p:nvSpPr>
          <p:cNvPr id="297" name="Google Shape;297;p27"/>
          <p:cNvSpPr/>
          <p:nvPr/>
        </p:nvSpPr>
        <p:spPr>
          <a:xfrm>
            <a:off x="4850710" y="7762911"/>
            <a:ext cx="1057800" cy="259800"/>
          </a:xfrm>
          <a:prstGeom prst="rect">
            <a:avLst/>
          </a:prstGeom>
          <a:solidFill>
            <a:srgbClr val="FFFFFF"/>
          </a:solidFill>
          <a:ln cap="flat" cmpd="sng" w="28575">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800"/>
              <a:buFont typeface="Arial"/>
              <a:buNone/>
            </a:pPr>
            <a:r>
              <a:rPr b="0" i="0" lang="en" sz="700" u="none" cap="none" strike="noStrike">
                <a:solidFill>
                  <a:srgbClr val="000000"/>
                </a:solidFill>
                <a:latin typeface="Poppins"/>
                <a:ea typeface="Poppins"/>
                <a:cs typeface="Poppins"/>
                <a:sym typeface="Poppins"/>
              </a:rPr>
              <a:t>Cust Serv </a:t>
            </a:r>
            <a:r>
              <a:rPr lang="en" sz="700">
                <a:latin typeface="Poppins"/>
                <a:ea typeface="Poppins"/>
                <a:cs typeface="Poppins"/>
                <a:sym typeface="Poppins"/>
              </a:rPr>
              <a:t>PBO</a:t>
            </a:r>
            <a:r>
              <a:rPr b="0" i="0" lang="en" sz="700" u="none" cap="none" strike="noStrike">
                <a:solidFill>
                  <a:srgbClr val="000000"/>
                </a:solidFill>
                <a:latin typeface="Poppins"/>
                <a:ea typeface="Poppins"/>
                <a:cs typeface="Poppins"/>
                <a:sym typeface="Poppins"/>
              </a:rPr>
              <a:t> #1</a:t>
            </a:r>
            <a:endParaRPr b="0" i="0" sz="700" u="none" cap="none" strike="noStrike">
              <a:solidFill>
                <a:srgbClr val="000000"/>
              </a:solidFill>
              <a:latin typeface="Poppins"/>
              <a:ea typeface="Poppins"/>
              <a:cs typeface="Poppins"/>
              <a:sym typeface="Poppins"/>
            </a:endParaRPr>
          </a:p>
        </p:txBody>
      </p:sp>
      <p:sp>
        <p:nvSpPr>
          <p:cNvPr id="298" name="Google Shape;298;p27"/>
          <p:cNvSpPr/>
          <p:nvPr/>
        </p:nvSpPr>
        <p:spPr>
          <a:xfrm>
            <a:off x="4850710" y="8062124"/>
            <a:ext cx="1057800" cy="259800"/>
          </a:xfrm>
          <a:prstGeom prst="rect">
            <a:avLst/>
          </a:prstGeom>
          <a:solidFill>
            <a:srgbClr val="FFFFFF"/>
          </a:solidFill>
          <a:ln cap="flat" cmpd="sng" w="28575">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800"/>
              <a:buFont typeface="Arial"/>
              <a:buNone/>
            </a:pPr>
            <a:r>
              <a:rPr b="0" i="0" lang="en" sz="700" u="none" cap="none" strike="noStrike">
                <a:solidFill>
                  <a:srgbClr val="000000"/>
                </a:solidFill>
                <a:latin typeface="Poppins"/>
                <a:ea typeface="Poppins"/>
                <a:cs typeface="Poppins"/>
                <a:sym typeface="Poppins"/>
              </a:rPr>
              <a:t>Cust Serv </a:t>
            </a:r>
            <a:r>
              <a:rPr lang="en" sz="700">
                <a:latin typeface="Poppins"/>
                <a:ea typeface="Poppins"/>
                <a:cs typeface="Poppins"/>
                <a:sym typeface="Poppins"/>
              </a:rPr>
              <a:t>PBO</a:t>
            </a:r>
            <a:r>
              <a:rPr lang="en" sz="700">
                <a:solidFill>
                  <a:srgbClr val="000000"/>
                </a:solidFill>
                <a:latin typeface="Poppins"/>
                <a:ea typeface="Poppins"/>
                <a:cs typeface="Poppins"/>
                <a:sym typeface="Poppins"/>
              </a:rPr>
              <a:t> </a:t>
            </a:r>
            <a:r>
              <a:rPr b="0" i="0" lang="en" sz="700" u="none" cap="none" strike="noStrike">
                <a:solidFill>
                  <a:srgbClr val="000000"/>
                </a:solidFill>
                <a:latin typeface="Poppins"/>
                <a:ea typeface="Poppins"/>
                <a:cs typeface="Poppins"/>
                <a:sym typeface="Poppins"/>
              </a:rPr>
              <a:t>#2</a:t>
            </a:r>
            <a:endParaRPr b="0" i="0" sz="700" u="none" cap="none" strike="noStrike">
              <a:solidFill>
                <a:srgbClr val="000000"/>
              </a:solidFill>
              <a:latin typeface="Poppins"/>
              <a:ea typeface="Poppins"/>
              <a:cs typeface="Poppins"/>
              <a:sym typeface="Poppins"/>
            </a:endParaRPr>
          </a:p>
        </p:txBody>
      </p:sp>
      <p:sp>
        <p:nvSpPr>
          <p:cNvPr id="299" name="Google Shape;299;p27"/>
          <p:cNvSpPr/>
          <p:nvPr/>
        </p:nvSpPr>
        <p:spPr>
          <a:xfrm>
            <a:off x="6197733" y="6692132"/>
            <a:ext cx="1057800" cy="259800"/>
          </a:xfrm>
          <a:prstGeom prst="rect">
            <a:avLst/>
          </a:prstGeom>
          <a:solidFill>
            <a:srgbClr val="FFFFFF"/>
          </a:solidFill>
          <a:ln cap="flat" cmpd="sng" w="28575">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800"/>
              <a:buFont typeface="Arial"/>
              <a:buNone/>
            </a:pPr>
            <a:r>
              <a:rPr b="0" i="0" lang="en" sz="700" u="none" cap="none" strike="noStrike">
                <a:solidFill>
                  <a:srgbClr val="000000"/>
                </a:solidFill>
                <a:latin typeface="Poppins"/>
                <a:ea typeface="Poppins"/>
                <a:cs typeface="Poppins"/>
                <a:sym typeface="Poppins"/>
              </a:rPr>
              <a:t>HR Value #1</a:t>
            </a:r>
            <a:endParaRPr b="0" i="0" sz="700" u="none" cap="none" strike="noStrike">
              <a:solidFill>
                <a:srgbClr val="000000"/>
              </a:solidFill>
              <a:latin typeface="Poppins"/>
              <a:ea typeface="Poppins"/>
              <a:cs typeface="Poppins"/>
              <a:sym typeface="Poppins"/>
            </a:endParaRPr>
          </a:p>
        </p:txBody>
      </p:sp>
      <p:sp>
        <p:nvSpPr>
          <p:cNvPr id="300" name="Google Shape;300;p27"/>
          <p:cNvSpPr/>
          <p:nvPr/>
        </p:nvSpPr>
        <p:spPr>
          <a:xfrm>
            <a:off x="6197733" y="6991345"/>
            <a:ext cx="1057800" cy="259800"/>
          </a:xfrm>
          <a:prstGeom prst="rect">
            <a:avLst/>
          </a:prstGeom>
          <a:solidFill>
            <a:srgbClr val="FFFFFF"/>
          </a:solidFill>
          <a:ln cap="flat" cmpd="sng" w="28575">
            <a:solidFill>
              <a:srgbClr val="F4F8F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800"/>
              <a:buFont typeface="Arial"/>
              <a:buNone/>
            </a:pPr>
            <a:r>
              <a:rPr b="0" i="0" lang="en" sz="700" u="none" cap="none" strike="noStrike">
                <a:solidFill>
                  <a:schemeClr val="lt2"/>
                </a:solidFill>
                <a:latin typeface="Poppins"/>
                <a:ea typeface="Poppins"/>
                <a:cs typeface="Poppins"/>
                <a:sym typeface="Poppins"/>
              </a:rPr>
              <a:t>HR Value #2</a:t>
            </a:r>
            <a:endParaRPr b="0" i="0" sz="700" u="none" cap="none" strike="noStrike">
              <a:solidFill>
                <a:schemeClr val="lt2"/>
              </a:solidFill>
              <a:latin typeface="Poppins"/>
              <a:ea typeface="Poppins"/>
              <a:cs typeface="Poppins"/>
              <a:sym typeface="Poppins"/>
            </a:endParaRPr>
          </a:p>
        </p:txBody>
      </p:sp>
      <p:sp>
        <p:nvSpPr>
          <p:cNvPr id="301" name="Google Shape;301;p27"/>
          <p:cNvSpPr/>
          <p:nvPr/>
        </p:nvSpPr>
        <p:spPr>
          <a:xfrm>
            <a:off x="6197733" y="7762911"/>
            <a:ext cx="1057800" cy="259800"/>
          </a:xfrm>
          <a:prstGeom prst="rect">
            <a:avLst/>
          </a:prstGeom>
          <a:solidFill>
            <a:srgbClr val="FFFFFF"/>
          </a:solidFill>
          <a:ln cap="flat" cmpd="sng" w="28575">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800"/>
              <a:buFont typeface="Arial"/>
              <a:buNone/>
            </a:pPr>
            <a:r>
              <a:rPr b="0" i="0" lang="en" sz="700" u="none" cap="none" strike="noStrike">
                <a:solidFill>
                  <a:srgbClr val="000000"/>
                </a:solidFill>
                <a:latin typeface="Poppins"/>
                <a:ea typeface="Poppins"/>
                <a:cs typeface="Poppins"/>
                <a:sym typeface="Poppins"/>
              </a:rPr>
              <a:t>Cust Serv Value #1</a:t>
            </a:r>
            <a:endParaRPr b="0" i="0" sz="700" u="none" cap="none" strike="noStrike">
              <a:solidFill>
                <a:srgbClr val="000000"/>
              </a:solidFill>
              <a:latin typeface="Poppins"/>
              <a:ea typeface="Poppins"/>
              <a:cs typeface="Poppins"/>
              <a:sym typeface="Poppins"/>
            </a:endParaRPr>
          </a:p>
        </p:txBody>
      </p:sp>
      <p:sp>
        <p:nvSpPr>
          <p:cNvPr id="302" name="Google Shape;302;p27"/>
          <p:cNvSpPr/>
          <p:nvPr/>
        </p:nvSpPr>
        <p:spPr>
          <a:xfrm>
            <a:off x="6197733" y="8062124"/>
            <a:ext cx="1057800" cy="259800"/>
          </a:xfrm>
          <a:prstGeom prst="rect">
            <a:avLst/>
          </a:prstGeom>
          <a:solidFill>
            <a:srgbClr val="FFFFFF"/>
          </a:solidFill>
          <a:ln cap="flat" cmpd="sng" w="28575">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800"/>
              <a:buFont typeface="Arial"/>
              <a:buNone/>
            </a:pPr>
            <a:r>
              <a:rPr b="0" i="0" lang="en" sz="700" u="none" cap="none" strike="noStrike">
                <a:solidFill>
                  <a:srgbClr val="000000"/>
                </a:solidFill>
                <a:latin typeface="Poppins"/>
                <a:ea typeface="Poppins"/>
                <a:cs typeface="Poppins"/>
                <a:sym typeface="Poppins"/>
              </a:rPr>
              <a:t>Cust Serv Value #2</a:t>
            </a:r>
            <a:endParaRPr b="0" i="0" sz="700" u="none" cap="none" strike="noStrike">
              <a:solidFill>
                <a:srgbClr val="000000"/>
              </a:solidFill>
              <a:latin typeface="Poppins"/>
              <a:ea typeface="Poppins"/>
              <a:cs typeface="Poppins"/>
              <a:sym typeface="Poppins"/>
            </a:endParaRPr>
          </a:p>
        </p:txBody>
      </p:sp>
      <p:cxnSp>
        <p:nvCxnSpPr>
          <p:cNvPr id="303" name="Google Shape;303;p27"/>
          <p:cNvCxnSpPr>
            <a:stCxn id="279" idx="3"/>
            <a:endCxn id="294" idx="1"/>
          </p:cNvCxnSpPr>
          <p:nvPr/>
        </p:nvCxnSpPr>
        <p:spPr>
          <a:xfrm>
            <a:off x="1516287" y="7819684"/>
            <a:ext cx="443400" cy="372300"/>
          </a:xfrm>
          <a:prstGeom prst="curvedConnector3">
            <a:avLst>
              <a:gd fmla="val 50003" name="adj1"/>
            </a:avLst>
          </a:prstGeom>
          <a:noFill/>
          <a:ln cap="flat" cmpd="sng" w="9525">
            <a:solidFill>
              <a:srgbClr val="A5A5A5"/>
            </a:solidFill>
            <a:prstDash val="solid"/>
            <a:round/>
            <a:headEnd len="sm" w="sm" type="none"/>
            <a:tailEnd len="sm" w="sm" type="none"/>
          </a:ln>
        </p:spPr>
      </p:cxnSp>
      <p:cxnSp>
        <p:nvCxnSpPr>
          <p:cNvPr id="304" name="Google Shape;304;p27"/>
          <p:cNvCxnSpPr>
            <a:stCxn id="279" idx="3"/>
            <a:endCxn id="284" idx="1"/>
          </p:cNvCxnSpPr>
          <p:nvPr/>
        </p:nvCxnSpPr>
        <p:spPr>
          <a:xfrm flipH="1" rot="10800000">
            <a:off x="1516287" y="6821884"/>
            <a:ext cx="443400" cy="997800"/>
          </a:xfrm>
          <a:prstGeom prst="curvedConnector3">
            <a:avLst>
              <a:gd fmla="val 50003" name="adj1"/>
            </a:avLst>
          </a:prstGeom>
          <a:noFill/>
          <a:ln cap="flat" cmpd="sng" w="9525">
            <a:solidFill>
              <a:srgbClr val="A5A5A5"/>
            </a:solidFill>
            <a:prstDash val="solid"/>
            <a:round/>
            <a:headEnd len="sm" w="sm" type="none"/>
            <a:tailEnd len="sm" w="sm" type="none"/>
          </a:ln>
        </p:spPr>
      </p:cxnSp>
      <p:cxnSp>
        <p:nvCxnSpPr>
          <p:cNvPr id="305" name="Google Shape;305;p27"/>
          <p:cNvCxnSpPr>
            <a:stCxn id="284" idx="3"/>
            <a:endCxn id="286" idx="1"/>
          </p:cNvCxnSpPr>
          <p:nvPr/>
        </p:nvCxnSpPr>
        <p:spPr>
          <a:xfrm flipH="1" rot="10800000">
            <a:off x="3017515" y="6609632"/>
            <a:ext cx="296700" cy="212400"/>
          </a:xfrm>
          <a:prstGeom prst="curvedConnector3">
            <a:avLst>
              <a:gd fmla="val 49979" name="adj1"/>
            </a:avLst>
          </a:prstGeom>
          <a:noFill/>
          <a:ln cap="flat" cmpd="sng" w="9525">
            <a:solidFill>
              <a:srgbClr val="A5A5A5"/>
            </a:solidFill>
            <a:prstDash val="solid"/>
            <a:round/>
            <a:headEnd len="sm" w="sm" type="none"/>
            <a:tailEnd len="sm" w="sm" type="none"/>
          </a:ln>
        </p:spPr>
      </p:cxnSp>
      <p:cxnSp>
        <p:nvCxnSpPr>
          <p:cNvPr id="306" name="Google Shape;306;p27"/>
          <p:cNvCxnSpPr>
            <a:stCxn id="294" idx="3"/>
            <a:endCxn id="292" idx="1"/>
          </p:cNvCxnSpPr>
          <p:nvPr/>
        </p:nvCxnSpPr>
        <p:spPr>
          <a:xfrm>
            <a:off x="3017515" y="8192024"/>
            <a:ext cx="295800" cy="1200"/>
          </a:xfrm>
          <a:prstGeom prst="curvedConnector3">
            <a:avLst>
              <a:gd fmla="val 49995" name="adj1"/>
            </a:avLst>
          </a:prstGeom>
          <a:noFill/>
          <a:ln cap="flat" cmpd="sng" w="9525">
            <a:solidFill>
              <a:srgbClr val="A5A5A5"/>
            </a:solidFill>
            <a:prstDash val="solid"/>
            <a:round/>
            <a:headEnd len="sm" w="sm" type="none"/>
            <a:tailEnd len="sm" w="sm" type="none"/>
          </a:ln>
        </p:spPr>
      </p:cxnSp>
      <p:cxnSp>
        <p:nvCxnSpPr>
          <p:cNvPr id="307" name="Google Shape;307;p27"/>
          <p:cNvCxnSpPr>
            <a:stCxn id="294" idx="3"/>
            <a:endCxn id="290" idx="1"/>
          </p:cNvCxnSpPr>
          <p:nvPr/>
        </p:nvCxnSpPr>
        <p:spPr>
          <a:xfrm flipH="1" rot="10800000">
            <a:off x="3017515" y="7665224"/>
            <a:ext cx="295800" cy="526800"/>
          </a:xfrm>
          <a:prstGeom prst="curvedConnector3">
            <a:avLst>
              <a:gd fmla="val 49995" name="adj1"/>
            </a:avLst>
          </a:prstGeom>
          <a:noFill/>
          <a:ln cap="flat" cmpd="sng" w="9525">
            <a:solidFill>
              <a:srgbClr val="A5A5A5"/>
            </a:solidFill>
            <a:prstDash val="solid"/>
            <a:round/>
            <a:headEnd len="sm" w="sm" type="none"/>
            <a:tailEnd len="sm" w="sm" type="none"/>
          </a:ln>
        </p:spPr>
      </p:cxnSp>
      <p:cxnSp>
        <p:nvCxnSpPr>
          <p:cNvPr id="308" name="Google Shape;308;p27"/>
          <p:cNvCxnSpPr>
            <a:stCxn id="290" idx="3"/>
            <a:endCxn id="297" idx="1"/>
          </p:cNvCxnSpPr>
          <p:nvPr/>
        </p:nvCxnSpPr>
        <p:spPr>
          <a:xfrm>
            <a:off x="4522587" y="7665362"/>
            <a:ext cx="328200" cy="227400"/>
          </a:xfrm>
          <a:prstGeom prst="curvedConnector3">
            <a:avLst>
              <a:gd fmla="val 49988" name="adj1"/>
            </a:avLst>
          </a:prstGeom>
          <a:noFill/>
          <a:ln cap="flat" cmpd="sng" w="9525">
            <a:solidFill>
              <a:srgbClr val="A5A5A5"/>
            </a:solidFill>
            <a:prstDash val="solid"/>
            <a:round/>
            <a:headEnd len="sm" w="sm" type="none"/>
            <a:tailEnd len="sm" w="sm" type="none"/>
          </a:ln>
        </p:spPr>
      </p:cxnSp>
      <p:cxnSp>
        <p:nvCxnSpPr>
          <p:cNvPr id="309" name="Google Shape;309;p27"/>
          <p:cNvCxnSpPr>
            <a:stCxn id="284" idx="3"/>
            <a:endCxn id="291" idx="1"/>
          </p:cNvCxnSpPr>
          <p:nvPr/>
        </p:nvCxnSpPr>
        <p:spPr>
          <a:xfrm>
            <a:off x="3017515" y="6822032"/>
            <a:ext cx="295800" cy="1107300"/>
          </a:xfrm>
          <a:prstGeom prst="curvedConnector3">
            <a:avLst>
              <a:gd fmla="val 49995" name="adj1"/>
            </a:avLst>
          </a:prstGeom>
          <a:noFill/>
          <a:ln cap="flat" cmpd="sng" w="9525">
            <a:solidFill>
              <a:srgbClr val="A5A5A5"/>
            </a:solidFill>
            <a:prstDash val="solid"/>
            <a:round/>
            <a:headEnd len="sm" w="sm" type="none"/>
            <a:tailEnd len="sm" w="sm" type="none"/>
          </a:ln>
        </p:spPr>
      </p:cxnSp>
      <p:cxnSp>
        <p:nvCxnSpPr>
          <p:cNvPr id="310" name="Google Shape;310;p27"/>
          <p:cNvCxnSpPr>
            <a:stCxn id="292" idx="3"/>
            <a:endCxn id="295" idx="1"/>
          </p:cNvCxnSpPr>
          <p:nvPr/>
        </p:nvCxnSpPr>
        <p:spPr>
          <a:xfrm flipH="1" rot="10800000">
            <a:off x="4522587" y="6821900"/>
            <a:ext cx="328200" cy="1371300"/>
          </a:xfrm>
          <a:prstGeom prst="curvedConnector3">
            <a:avLst>
              <a:gd fmla="val 49988" name="adj1"/>
            </a:avLst>
          </a:prstGeom>
          <a:noFill/>
          <a:ln cap="flat" cmpd="sng" w="9525">
            <a:solidFill>
              <a:srgbClr val="A5A5A5"/>
            </a:solidFill>
            <a:prstDash val="solid"/>
            <a:round/>
            <a:headEnd len="sm" w="sm" type="none"/>
            <a:tailEnd len="sm" w="sm" type="none"/>
          </a:ln>
        </p:spPr>
      </p:cxnSp>
      <p:cxnSp>
        <p:nvCxnSpPr>
          <p:cNvPr id="311" name="Google Shape;311;p27"/>
          <p:cNvCxnSpPr>
            <a:stCxn id="286" idx="3"/>
            <a:endCxn id="295" idx="1"/>
          </p:cNvCxnSpPr>
          <p:nvPr/>
        </p:nvCxnSpPr>
        <p:spPr>
          <a:xfrm>
            <a:off x="4523387" y="6609686"/>
            <a:ext cx="327300" cy="212400"/>
          </a:xfrm>
          <a:prstGeom prst="curvedConnector3">
            <a:avLst>
              <a:gd fmla="val 50004" name="adj1"/>
            </a:avLst>
          </a:prstGeom>
          <a:noFill/>
          <a:ln cap="flat" cmpd="sng" w="9525">
            <a:solidFill>
              <a:srgbClr val="A5A5A5"/>
            </a:solidFill>
            <a:prstDash val="solid"/>
            <a:round/>
            <a:headEnd len="sm" w="sm" type="none"/>
            <a:tailEnd len="sm" w="sm" type="none"/>
          </a:ln>
        </p:spPr>
      </p:cxnSp>
      <p:cxnSp>
        <p:nvCxnSpPr>
          <p:cNvPr id="312" name="Google Shape;312;p27"/>
          <p:cNvCxnSpPr>
            <a:stCxn id="292" idx="3"/>
            <a:endCxn id="298" idx="1"/>
          </p:cNvCxnSpPr>
          <p:nvPr/>
        </p:nvCxnSpPr>
        <p:spPr>
          <a:xfrm flipH="1" rot="10800000">
            <a:off x="4522587" y="8192000"/>
            <a:ext cx="328200" cy="1200"/>
          </a:xfrm>
          <a:prstGeom prst="curvedConnector3">
            <a:avLst>
              <a:gd fmla="val 49988" name="adj1"/>
            </a:avLst>
          </a:prstGeom>
          <a:noFill/>
          <a:ln cap="flat" cmpd="sng" w="9525">
            <a:solidFill>
              <a:srgbClr val="A5A5A5"/>
            </a:solidFill>
            <a:prstDash val="solid"/>
            <a:round/>
            <a:headEnd len="sm" w="sm" type="none"/>
            <a:tailEnd len="sm" w="sm" type="none"/>
          </a:ln>
        </p:spPr>
      </p:cxnSp>
      <p:cxnSp>
        <p:nvCxnSpPr>
          <p:cNvPr id="313" name="Google Shape;313;p27"/>
          <p:cNvCxnSpPr>
            <a:stCxn id="297" idx="3"/>
            <a:endCxn id="301" idx="1"/>
          </p:cNvCxnSpPr>
          <p:nvPr/>
        </p:nvCxnSpPr>
        <p:spPr>
          <a:xfrm>
            <a:off x="5908510" y="7892811"/>
            <a:ext cx="289200" cy="600"/>
          </a:xfrm>
          <a:prstGeom prst="curvedConnector3">
            <a:avLst>
              <a:gd fmla="val 50004" name="adj1"/>
            </a:avLst>
          </a:prstGeom>
          <a:noFill/>
          <a:ln cap="flat" cmpd="sng" w="9525">
            <a:solidFill>
              <a:srgbClr val="A5A5A5"/>
            </a:solidFill>
            <a:prstDash val="solid"/>
            <a:round/>
            <a:headEnd len="sm" w="sm" type="none"/>
            <a:tailEnd len="sm" w="sm" type="none"/>
          </a:ln>
        </p:spPr>
      </p:cxnSp>
      <p:cxnSp>
        <p:nvCxnSpPr>
          <p:cNvPr id="314" name="Google Shape;314;p27"/>
          <p:cNvCxnSpPr>
            <a:stCxn id="298" idx="3"/>
            <a:endCxn id="299" idx="1"/>
          </p:cNvCxnSpPr>
          <p:nvPr/>
        </p:nvCxnSpPr>
        <p:spPr>
          <a:xfrm flipH="1" rot="10800000">
            <a:off x="5908510" y="6821924"/>
            <a:ext cx="289200" cy="1370100"/>
          </a:xfrm>
          <a:prstGeom prst="curvedConnector3">
            <a:avLst>
              <a:gd fmla="val 50004" name="adj1"/>
            </a:avLst>
          </a:prstGeom>
          <a:noFill/>
          <a:ln cap="flat" cmpd="sng" w="9525">
            <a:solidFill>
              <a:srgbClr val="A5A5A5"/>
            </a:solidFill>
            <a:prstDash val="solid"/>
            <a:round/>
            <a:headEnd len="sm" w="sm" type="none"/>
            <a:tailEnd len="sm" w="sm" type="none"/>
          </a:ln>
        </p:spPr>
      </p:cxnSp>
      <p:cxnSp>
        <p:nvCxnSpPr>
          <p:cNvPr id="315" name="Google Shape;315;p27"/>
          <p:cNvCxnSpPr>
            <a:stCxn id="295" idx="3"/>
            <a:endCxn id="299" idx="1"/>
          </p:cNvCxnSpPr>
          <p:nvPr/>
        </p:nvCxnSpPr>
        <p:spPr>
          <a:xfrm>
            <a:off x="5908510" y="6822032"/>
            <a:ext cx="289200" cy="600"/>
          </a:xfrm>
          <a:prstGeom prst="curvedConnector3">
            <a:avLst>
              <a:gd fmla="val 50004" name="adj1"/>
            </a:avLst>
          </a:prstGeom>
          <a:noFill/>
          <a:ln cap="flat" cmpd="sng" w="9525">
            <a:solidFill>
              <a:srgbClr val="A5A5A5"/>
            </a:solidFill>
            <a:prstDash val="solid"/>
            <a:round/>
            <a:headEnd len="sm" w="sm" type="none"/>
            <a:tailEnd len="sm" w="sm" type="none"/>
          </a:ln>
        </p:spPr>
      </p:cxnSp>
      <p:cxnSp>
        <p:nvCxnSpPr>
          <p:cNvPr id="316" name="Google Shape;316;p27"/>
          <p:cNvCxnSpPr>
            <a:stCxn id="291" idx="3"/>
            <a:endCxn id="297" idx="1"/>
          </p:cNvCxnSpPr>
          <p:nvPr/>
        </p:nvCxnSpPr>
        <p:spPr>
          <a:xfrm flipH="1" rot="10800000">
            <a:off x="4522587" y="7892681"/>
            <a:ext cx="328200" cy="36600"/>
          </a:xfrm>
          <a:prstGeom prst="curvedConnector3">
            <a:avLst>
              <a:gd fmla="val 49988" name="adj1"/>
            </a:avLst>
          </a:prstGeom>
          <a:noFill/>
          <a:ln cap="flat" cmpd="sng" w="9525">
            <a:solidFill>
              <a:srgbClr val="A5A5A5"/>
            </a:solidFill>
            <a:prstDash val="solid"/>
            <a:round/>
            <a:headEnd len="sm" w="sm" type="none"/>
            <a:tailEnd len="sm" w="sm" type="none"/>
          </a:ln>
        </p:spPr>
      </p:cxnSp>
      <p:cxnSp>
        <p:nvCxnSpPr>
          <p:cNvPr id="317" name="Google Shape;317;p27"/>
          <p:cNvCxnSpPr>
            <a:stCxn id="298" idx="3"/>
            <a:endCxn id="302" idx="1"/>
          </p:cNvCxnSpPr>
          <p:nvPr/>
        </p:nvCxnSpPr>
        <p:spPr>
          <a:xfrm>
            <a:off x="5908510" y="8192024"/>
            <a:ext cx="289200" cy="600"/>
          </a:xfrm>
          <a:prstGeom prst="curvedConnector3">
            <a:avLst>
              <a:gd fmla="val 50004" name="adj1"/>
            </a:avLst>
          </a:prstGeom>
          <a:noFill/>
          <a:ln cap="flat" cmpd="sng" w="9525">
            <a:solidFill>
              <a:srgbClr val="A5A5A5"/>
            </a:solidFill>
            <a:prstDash val="solid"/>
            <a:round/>
            <a:headEnd len="sm" w="sm" type="none"/>
            <a:tailEnd len="sm" w="sm" type="none"/>
          </a:ln>
        </p:spPr>
      </p:cxnSp>
      <p:cxnSp>
        <p:nvCxnSpPr>
          <p:cNvPr id="318" name="Google Shape;318;p27"/>
          <p:cNvCxnSpPr>
            <a:stCxn id="297" idx="3"/>
            <a:endCxn id="302" idx="1"/>
          </p:cNvCxnSpPr>
          <p:nvPr/>
        </p:nvCxnSpPr>
        <p:spPr>
          <a:xfrm>
            <a:off x="5908510" y="7892811"/>
            <a:ext cx="289200" cy="299100"/>
          </a:xfrm>
          <a:prstGeom prst="curvedConnector3">
            <a:avLst>
              <a:gd fmla="val 50004" name="adj1"/>
            </a:avLst>
          </a:prstGeom>
          <a:noFill/>
          <a:ln cap="flat" cmpd="sng" w="9525">
            <a:solidFill>
              <a:srgbClr val="A5A5A5"/>
            </a:solidFill>
            <a:prstDash val="solid"/>
            <a:round/>
            <a:headEnd len="sm" w="sm" type="none"/>
            <a:tailEnd len="sm" w="sm" type="none"/>
          </a:ln>
        </p:spPr>
      </p:cxnSp>
      <p:sp>
        <p:nvSpPr>
          <p:cNvPr id="319" name="Google Shape;319;p27"/>
          <p:cNvSpPr/>
          <p:nvPr/>
        </p:nvSpPr>
        <p:spPr>
          <a:xfrm>
            <a:off x="4250" y="9601200"/>
            <a:ext cx="7772400" cy="457200"/>
          </a:xfrm>
          <a:prstGeom prst="rect">
            <a:avLst/>
          </a:pr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 running footer with “Learn more” and a link to walkme.com</a:t>
            </a:r>
            <a:endParaRPr/>
          </a:p>
        </p:txBody>
      </p:sp>
      <p:sp>
        <p:nvSpPr>
          <p:cNvPr id="320" name="Google Shape;320;p27"/>
          <p:cNvSpPr txBox="1"/>
          <p:nvPr/>
        </p:nvSpPr>
        <p:spPr>
          <a:xfrm>
            <a:off x="529094" y="871300"/>
            <a:ext cx="6919500" cy="3693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1200">
                <a:solidFill>
                  <a:schemeClr val="dk1"/>
                </a:solidFill>
                <a:latin typeface="Poppins"/>
                <a:ea typeface="Poppins"/>
                <a:cs typeface="Poppins"/>
                <a:sym typeface="Poppins"/>
              </a:rPr>
              <a:t>Identify your mission and goals, what you’re trying to solve, and company priorities. What are the desired outcomes? </a:t>
            </a:r>
            <a:endParaRPr sz="1200">
              <a:latin typeface="Poppins"/>
              <a:ea typeface="Poppins"/>
              <a:cs typeface="Poppins"/>
              <a:sym typeface="Poppins"/>
            </a:endParaRPr>
          </a:p>
        </p:txBody>
      </p:sp>
      <p:sp>
        <p:nvSpPr>
          <p:cNvPr id="321" name="Google Shape;321;p27"/>
          <p:cNvSpPr txBox="1"/>
          <p:nvPr/>
        </p:nvSpPr>
        <p:spPr>
          <a:xfrm>
            <a:off x="491000" y="4486400"/>
            <a:ext cx="6824100" cy="5541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1200">
                <a:solidFill>
                  <a:schemeClr val="dk1"/>
                </a:solidFill>
                <a:latin typeface="Poppins"/>
                <a:ea typeface="Poppins"/>
                <a:cs typeface="Poppins"/>
                <a:sym typeface="Poppins"/>
              </a:rPr>
              <a:t>Connect your digital adoption strategy to existing initiatives within your organization, and i</a:t>
            </a:r>
            <a:r>
              <a:rPr lang="en" sz="1200">
                <a:solidFill>
                  <a:schemeClr val="dk1"/>
                </a:solidFill>
                <a:latin typeface="Poppins"/>
                <a:ea typeface="Poppins"/>
                <a:cs typeface="Poppins"/>
                <a:sym typeface="Poppins"/>
              </a:rPr>
              <a:t>dentify which value drivers are most relevant to your stakeholders</a:t>
            </a:r>
            <a:r>
              <a:rPr lang="en" sz="1200">
                <a:solidFill>
                  <a:schemeClr val="dk1"/>
                </a:solidFill>
                <a:latin typeface="Poppins"/>
                <a:ea typeface="Poppins"/>
                <a:cs typeface="Poppins"/>
                <a:sym typeface="Poppins"/>
              </a:rPr>
              <a:t>. </a:t>
            </a:r>
            <a:r>
              <a:rPr lang="en" sz="1200">
                <a:solidFill>
                  <a:schemeClr val="dk1"/>
                </a:solidFill>
                <a:latin typeface="Poppins"/>
                <a:ea typeface="Poppins"/>
                <a:cs typeface="Poppins"/>
                <a:sym typeface="Poppins"/>
              </a:rPr>
              <a:t>Depending on department and initiative, the solutions that provide the most value can be very different. </a:t>
            </a:r>
            <a:endParaRPr sz="1200">
              <a:latin typeface="Poppins"/>
              <a:ea typeface="Poppins"/>
              <a:cs typeface="Poppins"/>
              <a:sym typeface="Poppins"/>
            </a:endParaRPr>
          </a:p>
        </p:txBody>
      </p:sp>
      <p:sp>
        <p:nvSpPr>
          <p:cNvPr id="322" name="Google Shape;322;p27"/>
          <p:cNvSpPr txBox="1"/>
          <p:nvPr/>
        </p:nvSpPr>
        <p:spPr>
          <a:xfrm>
            <a:off x="457200" y="8546625"/>
            <a:ext cx="6858000" cy="3693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1200">
                <a:solidFill>
                  <a:schemeClr val="dk1"/>
                </a:solidFill>
                <a:latin typeface="Poppins"/>
                <a:ea typeface="Poppins"/>
                <a:cs typeface="Poppins"/>
                <a:sym typeface="Poppins"/>
              </a:rPr>
              <a:t>Look for opportunities to bring business and technical value on multiple levels for each initiative. </a:t>
            </a:r>
            <a:endParaRPr sz="1200">
              <a:latin typeface="Poppins"/>
              <a:ea typeface="Poppins"/>
              <a:cs typeface="Poppins"/>
              <a:sym typeface="Poppins"/>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 name="Shape 326"/>
        <p:cNvGrpSpPr/>
        <p:nvPr/>
      </p:nvGrpSpPr>
      <p:grpSpPr>
        <a:xfrm>
          <a:off x="0" y="0"/>
          <a:ext cx="0" cy="0"/>
          <a:chOff x="0" y="0"/>
          <a:chExt cx="0" cy="0"/>
        </a:xfrm>
      </p:grpSpPr>
      <p:graphicFrame>
        <p:nvGraphicFramePr>
          <p:cNvPr id="327" name="Google Shape;327;p28"/>
          <p:cNvGraphicFramePr/>
          <p:nvPr/>
        </p:nvGraphicFramePr>
        <p:xfrm>
          <a:off x="457200" y="1878800"/>
          <a:ext cx="3000000" cy="3000000"/>
        </p:xfrm>
        <a:graphic>
          <a:graphicData uri="http://schemas.openxmlformats.org/drawingml/2006/table">
            <a:tbl>
              <a:tblPr>
                <a:noFill/>
                <a:tableStyleId>{097303C7-BB8B-455E-A49D-7DCE885AC5A2}</a:tableStyleId>
              </a:tblPr>
              <a:tblGrid>
                <a:gridCol w="1086000"/>
                <a:gridCol w="1305725"/>
                <a:gridCol w="1956400"/>
                <a:gridCol w="1262550"/>
                <a:gridCol w="1247325"/>
              </a:tblGrid>
              <a:tr h="381000">
                <a:tc>
                  <a:txBody>
                    <a:bodyPr/>
                    <a:lstStyle/>
                    <a:p>
                      <a:pPr indent="0" lvl="0" marL="0" rtl="0" algn="l">
                        <a:spcBef>
                          <a:spcPts val="0"/>
                        </a:spcBef>
                        <a:spcAft>
                          <a:spcPts val="0"/>
                        </a:spcAft>
                        <a:buNone/>
                      </a:pPr>
                      <a:r>
                        <a:rPr b="1" lang="en" sz="1000">
                          <a:solidFill>
                            <a:schemeClr val="accent1"/>
                          </a:solidFill>
                          <a:latin typeface="Poppins"/>
                          <a:ea typeface="Poppins"/>
                          <a:cs typeface="Poppins"/>
                          <a:sym typeface="Poppins"/>
                        </a:rPr>
                        <a:t>Department</a:t>
                      </a:r>
                      <a:endParaRPr b="1" sz="1000">
                        <a:solidFill>
                          <a:schemeClr val="accent1"/>
                        </a:solidFill>
                        <a:latin typeface="Poppins"/>
                        <a:ea typeface="Poppins"/>
                        <a:cs typeface="Poppins"/>
                        <a:sym typeface="Poppins"/>
                      </a:endParaRPr>
                    </a:p>
                  </a:txBody>
                  <a:tcPr marT="91425" marB="91425" marR="91425" marL="91425">
                    <a:solidFill>
                      <a:srgbClr val="192143"/>
                    </a:solidFill>
                  </a:tcPr>
                </a:tc>
                <a:tc>
                  <a:txBody>
                    <a:bodyPr/>
                    <a:lstStyle/>
                    <a:p>
                      <a:pPr indent="0" lvl="0" marL="0" rtl="0" algn="l">
                        <a:spcBef>
                          <a:spcPts val="0"/>
                        </a:spcBef>
                        <a:spcAft>
                          <a:spcPts val="0"/>
                        </a:spcAft>
                        <a:buNone/>
                      </a:pPr>
                      <a:r>
                        <a:rPr b="1" lang="en" sz="1000">
                          <a:solidFill>
                            <a:schemeClr val="accent1"/>
                          </a:solidFill>
                          <a:latin typeface="Poppins"/>
                          <a:ea typeface="Poppins"/>
                          <a:cs typeface="Poppins"/>
                          <a:sym typeface="Poppins"/>
                        </a:rPr>
                        <a:t>Challenges</a:t>
                      </a:r>
                      <a:endParaRPr b="1" sz="1000">
                        <a:solidFill>
                          <a:schemeClr val="accent1"/>
                        </a:solidFill>
                        <a:latin typeface="Poppins"/>
                        <a:ea typeface="Poppins"/>
                        <a:cs typeface="Poppins"/>
                        <a:sym typeface="Poppins"/>
                      </a:endParaRPr>
                    </a:p>
                  </a:txBody>
                  <a:tcPr marT="91425" marB="91425" marR="91425" marL="91425">
                    <a:solidFill>
                      <a:srgbClr val="192143"/>
                    </a:solidFill>
                  </a:tcPr>
                </a:tc>
                <a:tc>
                  <a:txBody>
                    <a:bodyPr/>
                    <a:lstStyle/>
                    <a:p>
                      <a:pPr indent="0" lvl="0" marL="0" rtl="0" algn="l">
                        <a:spcBef>
                          <a:spcPts val="0"/>
                        </a:spcBef>
                        <a:spcAft>
                          <a:spcPts val="0"/>
                        </a:spcAft>
                        <a:buNone/>
                      </a:pPr>
                      <a:r>
                        <a:rPr b="1" lang="en" sz="1000">
                          <a:solidFill>
                            <a:schemeClr val="accent1"/>
                          </a:solidFill>
                          <a:latin typeface="Poppins"/>
                          <a:ea typeface="Poppins"/>
                          <a:cs typeface="Poppins"/>
                          <a:sym typeface="Poppins"/>
                        </a:rPr>
                        <a:t>U</a:t>
                      </a:r>
                      <a:r>
                        <a:rPr b="1" lang="en" sz="1000">
                          <a:solidFill>
                            <a:schemeClr val="accent1"/>
                          </a:solidFill>
                          <a:latin typeface="Poppins"/>
                          <a:ea typeface="Poppins"/>
                          <a:cs typeface="Poppins"/>
                          <a:sym typeface="Poppins"/>
                        </a:rPr>
                        <a:t>se cases &amp; capabilities</a:t>
                      </a:r>
                      <a:endParaRPr b="1" sz="1000">
                        <a:solidFill>
                          <a:schemeClr val="accent1"/>
                        </a:solidFill>
                        <a:latin typeface="Poppins"/>
                        <a:ea typeface="Poppins"/>
                        <a:cs typeface="Poppins"/>
                        <a:sym typeface="Poppins"/>
                      </a:endParaRPr>
                    </a:p>
                  </a:txBody>
                  <a:tcPr marT="91425" marB="91425" marR="91425" marL="91425">
                    <a:solidFill>
                      <a:srgbClr val="192143"/>
                    </a:solidFill>
                  </a:tcPr>
                </a:tc>
                <a:tc>
                  <a:txBody>
                    <a:bodyPr/>
                    <a:lstStyle/>
                    <a:p>
                      <a:pPr indent="0" lvl="0" marL="0" rtl="0" algn="l">
                        <a:spcBef>
                          <a:spcPts val="0"/>
                        </a:spcBef>
                        <a:spcAft>
                          <a:spcPts val="0"/>
                        </a:spcAft>
                        <a:buNone/>
                      </a:pPr>
                      <a:r>
                        <a:rPr b="1" lang="en" sz="1000">
                          <a:solidFill>
                            <a:schemeClr val="accent1"/>
                          </a:solidFill>
                          <a:latin typeface="Poppins"/>
                          <a:ea typeface="Poppins"/>
                          <a:cs typeface="Poppins"/>
                          <a:sym typeface="Poppins"/>
                        </a:rPr>
                        <a:t>Workflows</a:t>
                      </a:r>
                      <a:endParaRPr b="1" sz="1000">
                        <a:solidFill>
                          <a:schemeClr val="accent1"/>
                        </a:solidFill>
                        <a:latin typeface="Poppins"/>
                        <a:ea typeface="Poppins"/>
                        <a:cs typeface="Poppins"/>
                        <a:sym typeface="Poppins"/>
                      </a:endParaRPr>
                    </a:p>
                  </a:txBody>
                  <a:tcPr marT="91425" marB="91425" marR="91425" marL="91425">
                    <a:solidFill>
                      <a:srgbClr val="192143"/>
                    </a:solidFill>
                  </a:tcPr>
                </a:tc>
                <a:tc>
                  <a:txBody>
                    <a:bodyPr/>
                    <a:lstStyle/>
                    <a:p>
                      <a:pPr indent="0" lvl="0" marL="0" rtl="0" algn="l">
                        <a:spcBef>
                          <a:spcPts val="0"/>
                        </a:spcBef>
                        <a:spcAft>
                          <a:spcPts val="0"/>
                        </a:spcAft>
                        <a:buNone/>
                      </a:pPr>
                      <a:r>
                        <a:rPr b="1" lang="en" sz="1000">
                          <a:solidFill>
                            <a:schemeClr val="accent1"/>
                          </a:solidFill>
                          <a:latin typeface="Poppins"/>
                          <a:ea typeface="Poppins"/>
                          <a:cs typeface="Poppins"/>
                          <a:sym typeface="Poppins"/>
                        </a:rPr>
                        <a:t>KPIs</a:t>
                      </a:r>
                      <a:endParaRPr b="1" sz="1000">
                        <a:solidFill>
                          <a:schemeClr val="accent1"/>
                        </a:solidFill>
                        <a:latin typeface="Poppins"/>
                        <a:ea typeface="Poppins"/>
                        <a:cs typeface="Poppins"/>
                        <a:sym typeface="Poppins"/>
                      </a:endParaRPr>
                    </a:p>
                  </a:txBody>
                  <a:tcPr marT="91425" marB="91425" marR="91425" marL="91425">
                    <a:solidFill>
                      <a:srgbClr val="192143"/>
                    </a:solidFill>
                  </a:tcPr>
                </a:tc>
              </a:tr>
              <a:tr h="381000">
                <a:tc rowSpan="2">
                  <a:txBody>
                    <a:bodyPr/>
                    <a:lstStyle/>
                    <a:p>
                      <a:pPr indent="0" lvl="0" marL="0" rtl="0" algn="l">
                        <a:lnSpc>
                          <a:spcPct val="115000"/>
                        </a:lnSpc>
                        <a:spcBef>
                          <a:spcPts val="0"/>
                        </a:spcBef>
                        <a:spcAft>
                          <a:spcPts val="0"/>
                        </a:spcAft>
                        <a:buNone/>
                      </a:pPr>
                      <a:r>
                        <a:rPr b="1" lang="en" sz="1000">
                          <a:solidFill>
                            <a:schemeClr val="dk1"/>
                          </a:solidFill>
                          <a:latin typeface="Poppins"/>
                          <a:ea typeface="Poppins"/>
                          <a:cs typeface="Poppins"/>
                          <a:sym typeface="Poppins"/>
                        </a:rPr>
                        <a:t>Human Resources</a:t>
                      </a:r>
                      <a:endParaRPr b="1" sz="1000">
                        <a:solidFill>
                          <a:schemeClr val="dk1"/>
                        </a:solidFill>
                        <a:latin typeface="Poppins"/>
                        <a:ea typeface="Poppins"/>
                        <a:cs typeface="Poppins"/>
                        <a:sym typeface="Poppins"/>
                      </a:endParaRPr>
                    </a:p>
                  </a:txBody>
                  <a:tcPr marT="91425" marB="91425" marR="91425" marL="91425">
                    <a:lnB cap="flat" cmpd="sng" w="9525">
                      <a:solidFill>
                        <a:srgbClr val="9E9E9E"/>
                      </a:solidFill>
                      <a:prstDash val="solid"/>
                      <a:round/>
                      <a:headEnd len="sm" w="sm" type="none"/>
                      <a:tailEnd len="sm" w="sm" type="none"/>
                    </a:lnB>
                  </a:tcPr>
                </a:tc>
                <a:tc>
                  <a:txBody>
                    <a:bodyPr/>
                    <a:lstStyle/>
                    <a:p>
                      <a:pPr indent="-148590" lvl="0" marL="182880" rtl="0" algn="l">
                        <a:spcBef>
                          <a:spcPts val="0"/>
                        </a:spcBef>
                        <a:spcAft>
                          <a:spcPts val="0"/>
                        </a:spcAft>
                        <a:buClr>
                          <a:schemeClr val="dk1"/>
                        </a:buClr>
                        <a:buSzPts val="900"/>
                        <a:buFont typeface="Poppins"/>
                        <a:buChar char="●"/>
                      </a:pPr>
                      <a:r>
                        <a:rPr lang="en" sz="900">
                          <a:solidFill>
                            <a:schemeClr val="dk1"/>
                          </a:solidFill>
                          <a:latin typeface="Poppins"/>
                          <a:ea typeface="Poppins"/>
                          <a:cs typeface="Poppins"/>
                          <a:sym typeface="Poppins"/>
                        </a:rPr>
                        <a:t>Infrequent process</a:t>
                      </a:r>
                      <a:endParaRPr sz="900">
                        <a:solidFill>
                          <a:schemeClr val="dk1"/>
                        </a:solidFill>
                        <a:latin typeface="Poppins"/>
                        <a:ea typeface="Poppins"/>
                        <a:cs typeface="Poppins"/>
                        <a:sym typeface="Poppins"/>
                      </a:endParaRPr>
                    </a:p>
                    <a:p>
                      <a:pPr indent="-148590" lvl="0" marL="182880" rtl="0" algn="l">
                        <a:spcBef>
                          <a:spcPts val="0"/>
                        </a:spcBef>
                        <a:spcAft>
                          <a:spcPts val="0"/>
                        </a:spcAft>
                        <a:buClr>
                          <a:schemeClr val="dk1"/>
                        </a:buClr>
                        <a:buSzPts val="900"/>
                        <a:buFont typeface="Poppins"/>
                        <a:buChar char="●"/>
                      </a:pPr>
                      <a:r>
                        <a:rPr lang="en" sz="900">
                          <a:solidFill>
                            <a:schemeClr val="dk1"/>
                          </a:solidFill>
                          <a:latin typeface="Poppins"/>
                          <a:ea typeface="Poppins"/>
                          <a:cs typeface="Poppins"/>
                          <a:sym typeface="Poppins"/>
                        </a:rPr>
                        <a:t>Frustrating manager and employee experience</a:t>
                      </a:r>
                      <a:endParaRPr sz="900">
                        <a:solidFill>
                          <a:schemeClr val="dk1"/>
                        </a:solidFill>
                        <a:latin typeface="Poppins"/>
                        <a:ea typeface="Poppins"/>
                        <a:cs typeface="Poppins"/>
                        <a:sym typeface="Poppins"/>
                      </a:endParaRPr>
                    </a:p>
                  </a:txBody>
                  <a:tcPr marT="91425" marB="91425" marR="91425" marL="91425"/>
                </a:tc>
                <a:tc>
                  <a:txBody>
                    <a:bodyPr/>
                    <a:lstStyle/>
                    <a:p>
                      <a:pPr indent="-148590" lvl="0" marL="182880" rtl="0" algn="l">
                        <a:spcBef>
                          <a:spcPts val="0"/>
                        </a:spcBef>
                        <a:spcAft>
                          <a:spcPts val="0"/>
                        </a:spcAft>
                        <a:buClr>
                          <a:schemeClr val="dk1"/>
                        </a:buClr>
                        <a:buSzPts val="900"/>
                        <a:buFont typeface="Poppins"/>
                        <a:buChar char="●"/>
                      </a:pPr>
                      <a:r>
                        <a:rPr lang="en" sz="900">
                          <a:solidFill>
                            <a:schemeClr val="dk1"/>
                          </a:solidFill>
                          <a:latin typeface="Poppins"/>
                          <a:ea typeface="Poppins"/>
                          <a:cs typeface="Poppins"/>
                          <a:sym typeface="Poppins"/>
                        </a:rPr>
                        <a:t>Accessible </a:t>
                      </a:r>
                      <a:r>
                        <a:rPr lang="en" sz="900">
                          <a:solidFill>
                            <a:schemeClr val="dk1"/>
                          </a:solidFill>
                          <a:latin typeface="Poppins"/>
                          <a:ea typeface="Poppins"/>
                          <a:cs typeface="Poppins"/>
                          <a:sym typeface="Poppins"/>
                        </a:rPr>
                        <a:t>walkthroughs</a:t>
                      </a:r>
                      <a:r>
                        <a:rPr lang="en" sz="900">
                          <a:solidFill>
                            <a:schemeClr val="dk1"/>
                          </a:solidFill>
                          <a:latin typeface="Poppins"/>
                          <a:ea typeface="Poppins"/>
                          <a:cs typeface="Poppins"/>
                          <a:sym typeface="Poppins"/>
                        </a:rPr>
                        <a:t> with guidance and annual process updates</a:t>
                      </a:r>
                      <a:endParaRPr sz="900">
                        <a:solidFill>
                          <a:schemeClr val="dk1"/>
                        </a:solidFill>
                        <a:latin typeface="Poppins"/>
                        <a:ea typeface="Poppins"/>
                        <a:cs typeface="Poppins"/>
                        <a:sym typeface="Poppins"/>
                      </a:endParaRPr>
                    </a:p>
                    <a:p>
                      <a:pPr indent="-148590" lvl="0" marL="182880" rtl="0" algn="l">
                        <a:spcBef>
                          <a:spcPts val="0"/>
                        </a:spcBef>
                        <a:spcAft>
                          <a:spcPts val="0"/>
                        </a:spcAft>
                        <a:buClr>
                          <a:schemeClr val="dk1"/>
                        </a:buClr>
                        <a:buSzPts val="900"/>
                        <a:buFont typeface="Poppins"/>
                        <a:buChar char="●"/>
                      </a:pPr>
                      <a:r>
                        <a:rPr lang="en" sz="900">
                          <a:solidFill>
                            <a:schemeClr val="dk1"/>
                          </a:solidFill>
                          <a:latin typeface="Poppins"/>
                          <a:ea typeface="Poppins"/>
                          <a:cs typeface="Poppins"/>
                          <a:sym typeface="Poppins"/>
                        </a:rPr>
                        <a:t>Cross-</a:t>
                      </a:r>
                      <a:r>
                        <a:rPr lang="en" sz="900">
                          <a:solidFill>
                            <a:schemeClr val="dk1"/>
                          </a:solidFill>
                          <a:latin typeface="Poppins"/>
                          <a:ea typeface="Poppins"/>
                          <a:cs typeface="Poppins"/>
                          <a:sym typeface="Poppins"/>
                        </a:rPr>
                        <a:t>application</a:t>
                      </a:r>
                      <a:r>
                        <a:rPr lang="en" sz="900">
                          <a:solidFill>
                            <a:schemeClr val="dk1"/>
                          </a:solidFill>
                          <a:latin typeface="Poppins"/>
                          <a:ea typeface="Poppins"/>
                          <a:cs typeface="Poppins"/>
                          <a:sym typeface="Poppins"/>
                        </a:rPr>
                        <a:t> integration shuttles and validation tips for managers</a:t>
                      </a:r>
                      <a:endParaRPr sz="900">
                        <a:solidFill>
                          <a:schemeClr val="dk1"/>
                        </a:solidFill>
                        <a:latin typeface="Poppins"/>
                        <a:ea typeface="Poppins"/>
                        <a:cs typeface="Poppins"/>
                        <a:sym typeface="Poppins"/>
                      </a:endParaRPr>
                    </a:p>
                    <a:p>
                      <a:pPr indent="-148590" lvl="0" marL="182880" rtl="0" algn="l">
                        <a:spcBef>
                          <a:spcPts val="0"/>
                        </a:spcBef>
                        <a:spcAft>
                          <a:spcPts val="0"/>
                        </a:spcAft>
                        <a:buClr>
                          <a:schemeClr val="dk1"/>
                        </a:buClr>
                        <a:buSzPts val="900"/>
                        <a:buFont typeface="Poppins"/>
                        <a:buChar char="●"/>
                      </a:pPr>
                      <a:r>
                        <a:rPr lang="en" sz="900">
                          <a:solidFill>
                            <a:schemeClr val="dk1"/>
                          </a:solidFill>
                          <a:latin typeface="Poppins"/>
                          <a:ea typeface="Poppins"/>
                          <a:cs typeface="Poppins"/>
                          <a:sym typeface="Poppins"/>
                        </a:rPr>
                        <a:t>In-form templates with launchers, tips, field validation, and automation for consistency</a:t>
                      </a:r>
                      <a:endParaRPr sz="900">
                        <a:solidFill>
                          <a:schemeClr val="dk1"/>
                        </a:solidFill>
                        <a:latin typeface="Poppins"/>
                        <a:ea typeface="Poppins"/>
                        <a:cs typeface="Poppins"/>
                        <a:sym typeface="Poppins"/>
                      </a:endParaRPr>
                    </a:p>
                  </a:txBody>
                  <a:tcPr marT="91425" marB="91425" marR="91425" marL="91425"/>
                </a:tc>
                <a:tc>
                  <a:txBody>
                    <a:bodyPr/>
                    <a:lstStyle/>
                    <a:p>
                      <a:pPr indent="-148590" lvl="0" marL="182880" marR="0" rtl="0" algn="l">
                        <a:lnSpc>
                          <a:spcPct val="100000"/>
                        </a:lnSpc>
                        <a:spcBef>
                          <a:spcPts val="0"/>
                        </a:spcBef>
                        <a:spcAft>
                          <a:spcPts val="0"/>
                        </a:spcAft>
                        <a:buClr>
                          <a:schemeClr val="dk1"/>
                        </a:buClr>
                        <a:buSzPts val="900"/>
                        <a:buFont typeface="Poppins"/>
                        <a:buChar char="●"/>
                      </a:pPr>
                      <a:r>
                        <a:rPr lang="en" sz="900">
                          <a:solidFill>
                            <a:schemeClr val="dk1"/>
                          </a:solidFill>
                          <a:latin typeface="Poppins"/>
                          <a:ea typeface="Poppins"/>
                          <a:cs typeface="Poppins"/>
                          <a:sym typeface="Poppins"/>
                        </a:rPr>
                        <a:t>Performance Management</a:t>
                      </a:r>
                      <a:endParaRPr sz="900">
                        <a:solidFill>
                          <a:schemeClr val="dk1"/>
                        </a:solidFill>
                        <a:latin typeface="Poppins"/>
                        <a:ea typeface="Poppins"/>
                        <a:cs typeface="Poppins"/>
                        <a:sym typeface="Poppins"/>
                      </a:endParaRPr>
                    </a:p>
                    <a:p>
                      <a:pPr indent="-148590" lvl="0" marL="182880" marR="0" rtl="0" algn="l">
                        <a:lnSpc>
                          <a:spcPct val="100000"/>
                        </a:lnSpc>
                        <a:spcBef>
                          <a:spcPts val="0"/>
                        </a:spcBef>
                        <a:spcAft>
                          <a:spcPts val="0"/>
                        </a:spcAft>
                        <a:buClr>
                          <a:schemeClr val="dk1"/>
                        </a:buClr>
                        <a:buSzPts val="900"/>
                        <a:buFont typeface="Poppins"/>
                        <a:buChar char="●"/>
                      </a:pPr>
                      <a:r>
                        <a:rPr lang="en" sz="900">
                          <a:solidFill>
                            <a:schemeClr val="dk1"/>
                          </a:solidFill>
                          <a:latin typeface="Poppins"/>
                          <a:ea typeface="Poppins"/>
                          <a:cs typeface="Poppins"/>
                          <a:sym typeface="Poppins"/>
                        </a:rPr>
                        <a:t>Annual Benefits Enrollment</a:t>
                      </a:r>
                      <a:endParaRPr sz="900">
                        <a:solidFill>
                          <a:schemeClr val="dk1"/>
                        </a:solidFill>
                        <a:latin typeface="Poppins"/>
                        <a:ea typeface="Poppins"/>
                        <a:cs typeface="Poppins"/>
                        <a:sym typeface="Poppins"/>
                      </a:endParaRPr>
                    </a:p>
                  </a:txBody>
                  <a:tcPr marT="91425" marB="91425" marR="91425" marL="91425"/>
                </a:tc>
                <a:tc>
                  <a:txBody>
                    <a:bodyPr/>
                    <a:lstStyle/>
                    <a:p>
                      <a:pPr indent="-148590" lvl="0" marL="182880" rtl="0" algn="l">
                        <a:spcBef>
                          <a:spcPts val="0"/>
                        </a:spcBef>
                        <a:spcAft>
                          <a:spcPts val="0"/>
                        </a:spcAft>
                        <a:buClr>
                          <a:schemeClr val="dk1"/>
                        </a:buClr>
                        <a:buSzPts val="900"/>
                        <a:buFont typeface="Poppins"/>
                        <a:buChar char="●"/>
                      </a:pPr>
                      <a:r>
                        <a:rPr lang="en" sz="900">
                          <a:solidFill>
                            <a:schemeClr val="dk1"/>
                          </a:solidFill>
                          <a:latin typeface="Poppins"/>
                          <a:ea typeface="Poppins"/>
                          <a:cs typeface="Poppins"/>
                          <a:sym typeface="Poppins"/>
                        </a:rPr>
                        <a:t>On-time completion</a:t>
                      </a:r>
                      <a:endParaRPr sz="900">
                        <a:solidFill>
                          <a:schemeClr val="dk1"/>
                        </a:solidFill>
                        <a:latin typeface="Poppins"/>
                        <a:ea typeface="Poppins"/>
                        <a:cs typeface="Poppins"/>
                        <a:sym typeface="Poppins"/>
                      </a:endParaRPr>
                    </a:p>
                    <a:p>
                      <a:pPr indent="-148590" lvl="0" marL="182880" rtl="0" algn="l">
                        <a:spcBef>
                          <a:spcPts val="0"/>
                        </a:spcBef>
                        <a:spcAft>
                          <a:spcPts val="0"/>
                        </a:spcAft>
                        <a:buClr>
                          <a:schemeClr val="dk1"/>
                        </a:buClr>
                        <a:buSzPts val="900"/>
                        <a:buFont typeface="Poppins"/>
                        <a:buChar char="●"/>
                      </a:pPr>
                      <a:r>
                        <a:rPr lang="en" sz="900">
                          <a:solidFill>
                            <a:schemeClr val="dk1"/>
                          </a:solidFill>
                          <a:latin typeface="Poppins"/>
                          <a:ea typeface="Poppins"/>
                          <a:cs typeface="Poppins"/>
                          <a:sym typeface="Poppins"/>
                        </a:rPr>
                        <a:t>Reduced escalations</a:t>
                      </a:r>
                      <a:endParaRPr sz="900">
                        <a:solidFill>
                          <a:schemeClr val="dk1"/>
                        </a:solidFill>
                        <a:latin typeface="Poppins"/>
                        <a:ea typeface="Poppins"/>
                        <a:cs typeface="Poppins"/>
                        <a:sym typeface="Poppins"/>
                      </a:endParaRPr>
                    </a:p>
                    <a:p>
                      <a:pPr indent="-148590" lvl="0" marL="182880" rtl="0" algn="l">
                        <a:spcBef>
                          <a:spcPts val="0"/>
                        </a:spcBef>
                        <a:spcAft>
                          <a:spcPts val="0"/>
                        </a:spcAft>
                        <a:buClr>
                          <a:schemeClr val="dk1"/>
                        </a:buClr>
                        <a:buSzPts val="900"/>
                        <a:buFont typeface="Poppins"/>
                        <a:buChar char="●"/>
                      </a:pPr>
                      <a:r>
                        <a:rPr lang="en" sz="900">
                          <a:solidFill>
                            <a:schemeClr val="dk1"/>
                          </a:solidFill>
                          <a:latin typeface="Poppins"/>
                          <a:ea typeface="Poppins"/>
                          <a:cs typeface="Poppins"/>
                          <a:sym typeface="Poppins"/>
                        </a:rPr>
                        <a:t>Reduced exception cycle time</a:t>
                      </a:r>
                      <a:endParaRPr sz="900">
                        <a:solidFill>
                          <a:schemeClr val="dk1"/>
                        </a:solidFill>
                        <a:latin typeface="Poppins"/>
                        <a:ea typeface="Poppins"/>
                        <a:cs typeface="Poppins"/>
                        <a:sym typeface="Poppins"/>
                      </a:endParaRPr>
                    </a:p>
                  </a:txBody>
                  <a:tcPr marT="91425" marB="91425" marR="91425" marL="91425"/>
                </a:tc>
              </a:tr>
              <a:tr h="381000">
                <a:tc vMerge="1"/>
                <a:tc>
                  <a:txBody>
                    <a:bodyPr/>
                    <a:lstStyle/>
                    <a:p>
                      <a:pPr indent="-148590" lvl="0" marL="182880" rtl="0" algn="l">
                        <a:spcBef>
                          <a:spcPts val="0"/>
                        </a:spcBef>
                        <a:spcAft>
                          <a:spcPts val="0"/>
                        </a:spcAft>
                        <a:buClr>
                          <a:schemeClr val="dk1"/>
                        </a:buClr>
                        <a:buSzPts val="900"/>
                        <a:buFont typeface="Poppins"/>
                        <a:buChar char="●"/>
                      </a:pPr>
                      <a:r>
                        <a:rPr lang="en" sz="900">
                          <a:solidFill>
                            <a:schemeClr val="dk1"/>
                          </a:solidFill>
                          <a:latin typeface="Poppins"/>
                          <a:ea typeface="Poppins"/>
                          <a:cs typeface="Poppins"/>
                          <a:sym typeface="Poppins"/>
                        </a:rPr>
                        <a:t>Poor experience</a:t>
                      </a:r>
                      <a:endParaRPr sz="900">
                        <a:solidFill>
                          <a:schemeClr val="dk1"/>
                        </a:solidFill>
                        <a:latin typeface="Poppins"/>
                        <a:ea typeface="Poppins"/>
                        <a:cs typeface="Poppins"/>
                        <a:sym typeface="Poppins"/>
                      </a:endParaRPr>
                    </a:p>
                    <a:p>
                      <a:pPr indent="-148590" lvl="0" marL="182880" rtl="0" algn="l">
                        <a:spcBef>
                          <a:spcPts val="0"/>
                        </a:spcBef>
                        <a:spcAft>
                          <a:spcPts val="0"/>
                        </a:spcAft>
                        <a:buClr>
                          <a:schemeClr val="dk1"/>
                        </a:buClr>
                        <a:buSzPts val="900"/>
                        <a:buFont typeface="Poppins"/>
                        <a:buChar char="●"/>
                      </a:pPr>
                      <a:r>
                        <a:rPr lang="en" sz="900">
                          <a:solidFill>
                            <a:schemeClr val="dk1"/>
                          </a:solidFill>
                          <a:latin typeface="Poppins"/>
                          <a:ea typeface="Poppins"/>
                          <a:cs typeface="Poppins"/>
                          <a:sym typeface="Poppins"/>
                        </a:rPr>
                        <a:t>Multiple tools</a:t>
                      </a:r>
                      <a:endParaRPr sz="900">
                        <a:solidFill>
                          <a:schemeClr val="dk1"/>
                        </a:solidFill>
                        <a:latin typeface="Poppins"/>
                        <a:ea typeface="Poppins"/>
                        <a:cs typeface="Poppins"/>
                        <a:sym typeface="Poppins"/>
                      </a:endParaRPr>
                    </a:p>
                    <a:p>
                      <a:pPr indent="-148590" lvl="0" marL="182880" rtl="0" algn="l">
                        <a:spcBef>
                          <a:spcPts val="0"/>
                        </a:spcBef>
                        <a:spcAft>
                          <a:spcPts val="0"/>
                        </a:spcAft>
                        <a:buClr>
                          <a:schemeClr val="dk1"/>
                        </a:buClr>
                        <a:buSzPts val="900"/>
                        <a:buFont typeface="Poppins"/>
                        <a:buChar char="●"/>
                      </a:pPr>
                      <a:r>
                        <a:rPr lang="en" sz="900">
                          <a:solidFill>
                            <a:schemeClr val="dk1"/>
                          </a:solidFill>
                          <a:latin typeface="Poppins"/>
                          <a:ea typeface="Poppins"/>
                          <a:cs typeface="Poppins"/>
                          <a:sym typeface="Poppins"/>
                        </a:rPr>
                        <a:t>Delay in staff productivity</a:t>
                      </a:r>
                      <a:endParaRPr sz="900">
                        <a:solidFill>
                          <a:schemeClr val="dk1"/>
                        </a:solidFill>
                        <a:latin typeface="Poppins"/>
                        <a:ea typeface="Poppins"/>
                        <a:cs typeface="Poppins"/>
                        <a:sym typeface="Poppins"/>
                      </a:endParaRPr>
                    </a:p>
                  </a:txBody>
                  <a:tcPr marT="91425" marB="91425" marR="91425" marL="91425">
                    <a:lnB cap="flat" cmpd="sng" w="9525">
                      <a:solidFill>
                        <a:srgbClr val="9E9E9E"/>
                      </a:solidFill>
                      <a:prstDash val="solid"/>
                      <a:round/>
                      <a:headEnd len="sm" w="sm" type="none"/>
                      <a:tailEnd len="sm" w="sm" type="none"/>
                    </a:lnB>
                  </a:tcPr>
                </a:tc>
                <a:tc>
                  <a:txBody>
                    <a:bodyPr/>
                    <a:lstStyle/>
                    <a:p>
                      <a:pPr indent="-148590" lvl="0" marL="182880" rtl="0" algn="l">
                        <a:spcBef>
                          <a:spcPts val="0"/>
                        </a:spcBef>
                        <a:spcAft>
                          <a:spcPts val="0"/>
                        </a:spcAft>
                        <a:buClr>
                          <a:schemeClr val="dk1"/>
                        </a:buClr>
                        <a:buSzPts val="900"/>
                        <a:buFont typeface="Poppins"/>
                        <a:buChar char="●"/>
                      </a:pPr>
                      <a:r>
                        <a:rPr lang="en" sz="900">
                          <a:solidFill>
                            <a:schemeClr val="dk1"/>
                          </a:solidFill>
                          <a:latin typeface="Poppins"/>
                          <a:ea typeface="Poppins"/>
                          <a:cs typeface="Poppins"/>
                          <a:sym typeface="Poppins"/>
                        </a:rPr>
                        <a:t>Checklists for new hire, job change, </a:t>
                      </a:r>
                      <a:r>
                        <a:rPr lang="en" sz="900">
                          <a:solidFill>
                            <a:schemeClr val="dk1"/>
                          </a:solidFill>
                          <a:latin typeface="Poppins"/>
                          <a:ea typeface="Poppins"/>
                          <a:cs typeface="Poppins"/>
                          <a:sym typeface="Poppins"/>
                        </a:rPr>
                        <a:t>onboarding</a:t>
                      </a:r>
                      <a:endParaRPr sz="900">
                        <a:solidFill>
                          <a:schemeClr val="dk1"/>
                        </a:solidFill>
                        <a:latin typeface="Poppins"/>
                        <a:ea typeface="Poppins"/>
                        <a:cs typeface="Poppins"/>
                        <a:sym typeface="Poppins"/>
                      </a:endParaRPr>
                    </a:p>
                    <a:p>
                      <a:pPr indent="-148590" lvl="0" marL="182880" rtl="0" algn="l">
                        <a:spcBef>
                          <a:spcPts val="0"/>
                        </a:spcBef>
                        <a:spcAft>
                          <a:spcPts val="0"/>
                        </a:spcAft>
                        <a:buClr>
                          <a:schemeClr val="dk1"/>
                        </a:buClr>
                        <a:buSzPts val="900"/>
                        <a:buFont typeface="Poppins"/>
                        <a:buChar char="●"/>
                      </a:pPr>
                      <a:r>
                        <a:rPr lang="en" sz="900">
                          <a:solidFill>
                            <a:schemeClr val="dk1"/>
                          </a:solidFill>
                          <a:latin typeface="Poppins"/>
                          <a:ea typeface="Poppins"/>
                          <a:cs typeface="Poppins"/>
                          <a:sym typeface="Poppins"/>
                        </a:rPr>
                        <a:t>In-app guidance and notification for managers and employees</a:t>
                      </a:r>
                      <a:endParaRPr sz="900">
                        <a:solidFill>
                          <a:schemeClr val="dk1"/>
                        </a:solidFill>
                        <a:latin typeface="Poppins"/>
                        <a:ea typeface="Poppins"/>
                        <a:cs typeface="Poppins"/>
                        <a:sym typeface="Poppins"/>
                      </a:endParaRPr>
                    </a:p>
                    <a:p>
                      <a:pPr indent="-148590" lvl="0" marL="182880" rtl="0" algn="l">
                        <a:spcBef>
                          <a:spcPts val="0"/>
                        </a:spcBef>
                        <a:spcAft>
                          <a:spcPts val="0"/>
                        </a:spcAft>
                        <a:buClr>
                          <a:schemeClr val="dk1"/>
                        </a:buClr>
                        <a:buSzPts val="900"/>
                        <a:buFont typeface="Poppins"/>
                        <a:buChar char="●"/>
                      </a:pPr>
                      <a:r>
                        <a:rPr lang="en" sz="900">
                          <a:solidFill>
                            <a:schemeClr val="dk1"/>
                          </a:solidFill>
                          <a:latin typeface="Poppins"/>
                          <a:ea typeface="Poppins"/>
                          <a:cs typeface="Poppins"/>
                          <a:sym typeface="Poppins"/>
                        </a:rPr>
                        <a:t>Navigation and form automation within the system and shuttles with automation across systems to reduce complexity and time</a:t>
                      </a:r>
                      <a:endParaRPr sz="900">
                        <a:solidFill>
                          <a:schemeClr val="dk1"/>
                        </a:solidFill>
                        <a:latin typeface="Poppins"/>
                        <a:ea typeface="Poppins"/>
                        <a:cs typeface="Poppins"/>
                        <a:sym typeface="Poppins"/>
                      </a:endParaRPr>
                    </a:p>
                  </a:txBody>
                  <a:tcPr marT="91425" marB="91425" marR="91425" marL="91425">
                    <a:lnB cap="flat" cmpd="sng" w="9525">
                      <a:solidFill>
                        <a:srgbClr val="9E9E9E"/>
                      </a:solidFill>
                      <a:prstDash val="solid"/>
                      <a:round/>
                      <a:headEnd len="sm" w="sm" type="none"/>
                      <a:tailEnd len="sm" w="sm" type="none"/>
                    </a:lnB>
                  </a:tcPr>
                </a:tc>
                <a:tc>
                  <a:txBody>
                    <a:bodyPr/>
                    <a:lstStyle/>
                    <a:p>
                      <a:pPr indent="-148590" lvl="0" marL="182880" marR="0" rtl="0" algn="l">
                        <a:lnSpc>
                          <a:spcPct val="100000"/>
                        </a:lnSpc>
                        <a:spcBef>
                          <a:spcPts val="0"/>
                        </a:spcBef>
                        <a:spcAft>
                          <a:spcPts val="0"/>
                        </a:spcAft>
                        <a:buClr>
                          <a:schemeClr val="dk1"/>
                        </a:buClr>
                        <a:buSzPts val="900"/>
                        <a:buFont typeface="Poppins"/>
                        <a:buChar char="●"/>
                      </a:pPr>
                      <a:r>
                        <a:rPr lang="en" sz="900">
                          <a:solidFill>
                            <a:schemeClr val="dk1"/>
                          </a:solidFill>
                          <a:latin typeface="Poppins"/>
                          <a:ea typeface="Poppins"/>
                          <a:cs typeface="Poppins"/>
                          <a:sym typeface="Poppins"/>
                        </a:rPr>
                        <a:t>New Hire Management</a:t>
                      </a:r>
                      <a:endParaRPr sz="900">
                        <a:solidFill>
                          <a:schemeClr val="dk1"/>
                        </a:solidFill>
                        <a:latin typeface="Poppins"/>
                        <a:ea typeface="Poppins"/>
                        <a:cs typeface="Poppins"/>
                        <a:sym typeface="Poppins"/>
                      </a:endParaRPr>
                    </a:p>
                    <a:p>
                      <a:pPr indent="-148590" lvl="0" marL="182880" marR="0" rtl="0" algn="l">
                        <a:lnSpc>
                          <a:spcPct val="100000"/>
                        </a:lnSpc>
                        <a:spcBef>
                          <a:spcPts val="0"/>
                        </a:spcBef>
                        <a:spcAft>
                          <a:spcPts val="0"/>
                        </a:spcAft>
                        <a:buClr>
                          <a:schemeClr val="dk1"/>
                        </a:buClr>
                        <a:buSzPts val="900"/>
                        <a:buFont typeface="Poppins"/>
                        <a:buChar char="●"/>
                      </a:pPr>
                      <a:r>
                        <a:rPr lang="en" sz="900">
                          <a:solidFill>
                            <a:schemeClr val="dk1"/>
                          </a:solidFill>
                          <a:latin typeface="Poppins"/>
                          <a:ea typeface="Poppins"/>
                          <a:cs typeface="Poppins"/>
                          <a:sym typeface="Poppins"/>
                        </a:rPr>
                        <a:t>Employee Onboarding</a:t>
                      </a:r>
                      <a:endParaRPr sz="900">
                        <a:solidFill>
                          <a:schemeClr val="dk1"/>
                        </a:solidFill>
                        <a:latin typeface="Poppins"/>
                        <a:ea typeface="Poppins"/>
                        <a:cs typeface="Poppins"/>
                        <a:sym typeface="Poppins"/>
                      </a:endParaRPr>
                    </a:p>
                    <a:p>
                      <a:pPr indent="-148590" lvl="0" marL="182880" marR="0" rtl="0" algn="l">
                        <a:lnSpc>
                          <a:spcPct val="100000"/>
                        </a:lnSpc>
                        <a:spcBef>
                          <a:spcPts val="0"/>
                        </a:spcBef>
                        <a:spcAft>
                          <a:spcPts val="0"/>
                        </a:spcAft>
                        <a:buClr>
                          <a:schemeClr val="dk1"/>
                        </a:buClr>
                        <a:buSzPts val="900"/>
                        <a:buFont typeface="Poppins"/>
                        <a:buChar char="●"/>
                      </a:pPr>
                      <a:r>
                        <a:rPr lang="en" sz="900">
                          <a:solidFill>
                            <a:schemeClr val="dk1"/>
                          </a:solidFill>
                          <a:latin typeface="Poppins"/>
                          <a:ea typeface="Poppins"/>
                          <a:cs typeface="Poppins"/>
                          <a:sym typeface="Poppins"/>
                        </a:rPr>
                        <a:t>Recruiting</a:t>
                      </a:r>
                      <a:endParaRPr sz="900">
                        <a:solidFill>
                          <a:schemeClr val="dk1"/>
                        </a:solidFill>
                        <a:latin typeface="Poppins"/>
                        <a:ea typeface="Poppins"/>
                        <a:cs typeface="Poppins"/>
                        <a:sym typeface="Poppins"/>
                      </a:endParaRPr>
                    </a:p>
                  </a:txBody>
                  <a:tcPr marT="91425" marB="91425" marR="91425" marL="91425">
                    <a:lnB cap="flat" cmpd="sng" w="9525">
                      <a:solidFill>
                        <a:srgbClr val="9E9E9E"/>
                      </a:solidFill>
                      <a:prstDash val="solid"/>
                      <a:round/>
                      <a:headEnd len="sm" w="sm" type="none"/>
                      <a:tailEnd len="sm" w="sm" type="none"/>
                    </a:lnB>
                  </a:tcPr>
                </a:tc>
                <a:tc>
                  <a:txBody>
                    <a:bodyPr/>
                    <a:lstStyle/>
                    <a:p>
                      <a:pPr indent="-148590" lvl="0" marL="182880" rtl="0" algn="l">
                        <a:spcBef>
                          <a:spcPts val="0"/>
                        </a:spcBef>
                        <a:spcAft>
                          <a:spcPts val="0"/>
                        </a:spcAft>
                        <a:buClr>
                          <a:schemeClr val="dk1"/>
                        </a:buClr>
                        <a:buSzPts val="900"/>
                        <a:buFont typeface="Poppins"/>
                        <a:buChar char="●"/>
                      </a:pPr>
                      <a:r>
                        <a:rPr lang="en" sz="900">
                          <a:solidFill>
                            <a:schemeClr val="dk1"/>
                          </a:solidFill>
                          <a:latin typeface="Poppins"/>
                          <a:ea typeface="Poppins"/>
                          <a:cs typeface="Poppins"/>
                          <a:sym typeface="Poppins"/>
                        </a:rPr>
                        <a:t>Improve employee experience</a:t>
                      </a:r>
                      <a:endParaRPr sz="900">
                        <a:solidFill>
                          <a:schemeClr val="dk1"/>
                        </a:solidFill>
                        <a:latin typeface="Poppins"/>
                        <a:ea typeface="Poppins"/>
                        <a:cs typeface="Poppins"/>
                        <a:sym typeface="Poppins"/>
                      </a:endParaRPr>
                    </a:p>
                    <a:p>
                      <a:pPr indent="-148590" lvl="0" marL="182880" rtl="0" algn="l">
                        <a:spcBef>
                          <a:spcPts val="0"/>
                        </a:spcBef>
                        <a:spcAft>
                          <a:spcPts val="0"/>
                        </a:spcAft>
                        <a:buClr>
                          <a:schemeClr val="dk1"/>
                        </a:buClr>
                        <a:buSzPts val="900"/>
                        <a:buFont typeface="Poppins"/>
                        <a:buChar char="●"/>
                      </a:pPr>
                      <a:r>
                        <a:rPr lang="en" sz="900">
                          <a:solidFill>
                            <a:schemeClr val="dk1"/>
                          </a:solidFill>
                          <a:latin typeface="Poppins"/>
                          <a:ea typeface="Poppins"/>
                          <a:cs typeface="Poppins"/>
                          <a:sym typeface="Poppins"/>
                        </a:rPr>
                        <a:t>Reduced cost to support process</a:t>
                      </a:r>
                      <a:endParaRPr sz="900">
                        <a:solidFill>
                          <a:schemeClr val="dk1"/>
                        </a:solidFill>
                        <a:latin typeface="Poppins"/>
                        <a:ea typeface="Poppins"/>
                        <a:cs typeface="Poppins"/>
                        <a:sym typeface="Poppins"/>
                      </a:endParaRPr>
                    </a:p>
                    <a:p>
                      <a:pPr indent="-148590" lvl="0" marL="182880" rtl="0" algn="l">
                        <a:spcBef>
                          <a:spcPts val="0"/>
                        </a:spcBef>
                        <a:spcAft>
                          <a:spcPts val="0"/>
                        </a:spcAft>
                        <a:buClr>
                          <a:schemeClr val="dk1"/>
                        </a:buClr>
                        <a:buSzPts val="900"/>
                        <a:buFont typeface="Poppins"/>
                        <a:buChar char="●"/>
                      </a:pPr>
                      <a:r>
                        <a:rPr lang="en" sz="900">
                          <a:solidFill>
                            <a:schemeClr val="dk1"/>
                          </a:solidFill>
                          <a:latin typeface="Poppins"/>
                          <a:ea typeface="Poppins"/>
                          <a:cs typeface="Poppins"/>
                          <a:sym typeface="Poppins"/>
                        </a:rPr>
                        <a:t>Improve cycle time </a:t>
                      </a:r>
                      <a:endParaRPr sz="900">
                        <a:solidFill>
                          <a:schemeClr val="dk1"/>
                        </a:solidFill>
                        <a:latin typeface="Poppins"/>
                        <a:ea typeface="Poppins"/>
                        <a:cs typeface="Poppins"/>
                        <a:sym typeface="Poppins"/>
                      </a:endParaRPr>
                    </a:p>
                  </a:txBody>
                  <a:tcPr marT="91425" marB="91425" marR="91425" marL="91425">
                    <a:lnB cap="flat" cmpd="sng" w="9525">
                      <a:solidFill>
                        <a:srgbClr val="9E9E9E"/>
                      </a:solidFill>
                      <a:prstDash val="solid"/>
                      <a:round/>
                      <a:headEnd len="sm" w="sm" type="none"/>
                      <a:tailEnd len="sm" w="sm" type="none"/>
                    </a:lnB>
                  </a:tcPr>
                </a:tc>
              </a:tr>
              <a:tr h="381000">
                <a:tc rowSpan="2">
                  <a:txBody>
                    <a:bodyPr/>
                    <a:lstStyle/>
                    <a:p>
                      <a:pPr indent="0" lvl="0" marL="0" rtl="0" algn="l">
                        <a:lnSpc>
                          <a:spcPct val="115000"/>
                        </a:lnSpc>
                        <a:spcBef>
                          <a:spcPts val="0"/>
                        </a:spcBef>
                        <a:spcAft>
                          <a:spcPts val="0"/>
                        </a:spcAft>
                        <a:buNone/>
                      </a:pPr>
                      <a:r>
                        <a:rPr b="1" lang="en" sz="1000">
                          <a:solidFill>
                            <a:schemeClr val="dk1"/>
                          </a:solidFill>
                          <a:latin typeface="Poppins"/>
                          <a:ea typeface="Poppins"/>
                          <a:cs typeface="Poppins"/>
                          <a:sym typeface="Poppins"/>
                        </a:rPr>
                        <a:t>Customer Service</a:t>
                      </a:r>
                      <a:endParaRPr b="1" sz="1000">
                        <a:solidFill>
                          <a:schemeClr val="dk1"/>
                        </a:solidFill>
                        <a:latin typeface="Poppins"/>
                        <a:ea typeface="Poppins"/>
                        <a:cs typeface="Poppins"/>
                        <a:sym typeface="Poppins"/>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148590" lvl="0" marL="182880" rtl="0" algn="l">
                        <a:spcBef>
                          <a:spcPts val="0"/>
                        </a:spcBef>
                        <a:spcAft>
                          <a:spcPts val="0"/>
                        </a:spcAft>
                        <a:buClr>
                          <a:schemeClr val="dk1"/>
                        </a:buClr>
                        <a:buSzPts val="900"/>
                        <a:buFont typeface="Poppins"/>
                        <a:buChar char="●"/>
                      </a:pPr>
                      <a:r>
                        <a:rPr lang="en" sz="900">
                          <a:solidFill>
                            <a:schemeClr val="dk1"/>
                          </a:solidFill>
                          <a:latin typeface="Poppins"/>
                          <a:ea typeface="Poppins"/>
                          <a:cs typeface="Poppins"/>
                          <a:sym typeface="Poppins"/>
                        </a:rPr>
                        <a:t>Lack of behavior insights</a:t>
                      </a:r>
                      <a:endParaRPr sz="900">
                        <a:solidFill>
                          <a:schemeClr val="dk1"/>
                        </a:solidFill>
                        <a:latin typeface="Poppins"/>
                        <a:ea typeface="Poppins"/>
                        <a:cs typeface="Poppins"/>
                        <a:sym typeface="Poppins"/>
                      </a:endParaRPr>
                    </a:p>
                    <a:p>
                      <a:pPr indent="-148590" lvl="0" marL="182880" rtl="0" algn="l">
                        <a:spcBef>
                          <a:spcPts val="0"/>
                        </a:spcBef>
                        <a:spcAft>
                          <a:spcPts val="0"/>
                        </a:spcAft>
                        <a:buClr>
                          <a:schemeClr val="dk1"/>
                        </a:buClr>
                        <a:buSzPts val="900"/>
                        <a:buFont typeface="Poppins"/>
                        <a:buChar char="●"/>
                      </a:pPr>
                      <a:r>
                        <a:rPr lang="en" sz="900">
                          <a:solidFill>
                            <a:schemeClr val="dk1"/>
                          </a:solidFill>
                          <a:latin typeface="Poppins"/>
                          <a:ea typeface="Poppins"/>
                          <a:cs typeface="Poppins"/>
                          <a:sym typeface="Poppins"/>
                        </a:rPr>
                        <a:t>Lack of self-service adoption</a:t>
                      </a:r>
                      <a:endParaRPr sz="900">
                        <a:solidFill>
                          <a:schemeClr val="dk1"/>
                        </a:solidFill>
                        <a:latin typeface="Poppins"/>
                        <a:ea typeface="Poppins"/>
                        <a:cs typeface="Poppins"/>
                        <a:sym typeface="Poppins"/>
                      </a:endParaRPr>
                    </a:p>
                    <a:p>
                      <a:pPr indent="-148590" lvl="0" marL="182880" rtl="0" algn="l">
                        <a:spcBef>
                          <a:spcPts val="0"/>
                        </a:spcBef>
                        <a:spcAft>
                          <a:spcPts val="0"/>
                        </a:spcAft>
                        <a:buClr>
                          <a:schemeClr val="dk1"/>
                        </a:buClr>
                        <a:buSzPts val="900"/>
                        <a:buFont typeface="Poppins"/>
                        <a:buChar char="●"/>
                      </a:pPr>
                      <a:r>
                        <a:rPr lang="en" sz="900">
                          <a:solidFill>
                            <a:schemeClr val="dk1"/>
                          </a:solidFill>
                          <a:latin typeface="Poppins"/>
                          <a:ea typeface="Poppins"/>
                          <a:cs typeface="Poppins"/>
                          <a:sym typeface="Poppins"/>
                        </a:rPr>
                        <a:t>User frustration</a:t>
                      </a:r>
                      <a:endParaRPr sz="900">
                        <a:solidFill>
                          <a:schemeClr val="dk1"/>
                        </a:solidFill>
                        <a:latin typeface="Poppins"/>
                        <a:ea typeface="Poppins"/>
                        <a:cs typeface="Poppins"/>
                        <a:sym typeface="Poppins"/>
                      </a:endParaRPr>
                    </a:p>
                    <a:p>
                      <a:pPr indent="0" lvl="0" marL="457200" rtl="0" algn="l">
                        <a:spcBef>
                          <a:spcPts val="0"/>
                        </a:spcBef>
                        <a:spcAft>
                          <a:spcPts val="0"/>
                        </a:spcAft>
                        <a:buNone/>
                      </a:pPr>
                      <a:r>
                        <a:t/>
                      </a:r>
                      <a:endParaRPr sz="900">
                        <a:solidFill>
                          <a:schemeClr val="dk1"/>
                        </a:solidFill>
                        <a:latin typeface="Poppins"/>
                        <a:ea typeface="Poppins"/>
                        <a:cs typeface="Poppins"/>
                        <a:sym typeface="Poppins"/>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148590" lvl="0" marL="182880" rtl="0" algn="l">
                        <a:spcBef>
                          <a:spcPts val="0"/>
                        </a:spcBef>
                        <a:spcAft>
                          <a:spcPts val="0"/>
                        </a:spcAft>
                        <a:buClr>
                          <a:schemeClr val="dk1"/>
                        </a:buClr>
                        <a:buSzPts val="900"/>
                        <a:buFont typeface="Poppins"/>
                        <a:buChar char="●"/>
                      </a:pPr>
                      <a:r>
                        <a:rPr lang="en" sz="900">
                          <a:solidFill>
                            <a:schemeClr val="dk1"/>
                          </a:solidFill>
                          <a:latin typeface="Poppins"/>
                          <a:ea typeface="Poppins"/>
                          <a:cs typeface="Poppins"/>
                          <a:sym typeface="Poppins"/>
                        </a:rPr>
                        <a:t>Customer self-service experience analytics</a:t>
                      </a:r>
                      <a:endParaRPr sz="900">
                        <a:solidFill>
                          <a:schemeClr val="dk1"/>
                        </a:solidFill>
                        <a:latin typeface="Poppins"/>
                        <a:ea typeface="Poppins"/>
                        <a:cs typeface="Poppins"/>
                        <a:sym typeface="Poppins"/>
                      </a:endParaRPr>
                    </a:p>
                    <a:p>
                      <a:pPr indent="-148590" lvl="0" marL="182880" rtl="0" algn="l">
                        <a:spcBef>
                          <a:spcPts val="0"/>
                        </a:spcBef>
                        <a:spcAft>
                          <a:spcPts val="0"/>
                        </a:spcAft>
                        <a:buClr>
                          <a:schemeClr val="dk1"/>
                        </a:buClr>
                        <a:buSzPts val="900"/>
                        <a:buFont typeface="Poppins"/>
                        <a:buChar char="●"/>
                      </a:pPr>
                      <a:r>
                        <a:rPr lang="en" sz="900">
                          <a:solidFill>
                            <a:schemeClr val="dk1"/>
                          </a:solidFill>
                          <a:latin typeface="Poppins"/>
                          <a:ea typeface="Poppins"/>
                          <a:cs typeface="Poppins"/>
                          <a:sym typeface="Poppins"/>
                        </a:rPr>
                        <a:t>Improve customer compliance with tips and walkthroughs</a:t>
                      </a:r>
                      <a:endParaRPr sz="900">
                        <a:solidFill>
                          <a:schemeClr val="dk1"/>
                        </a:solidFill>
                        <a:latin typeface="Poppins"/>
                        <a:ea typeface="Poppins"/>
                        <a:cs typeface="Poppins"/>
                        <a:sym typeface="Poppins"/>
                      </a:endParaRPr>
                    </a:p>
                    <a:p>
                      <a:pPr indent="-148590" lvl="0" marL="182880" rtl="0" algn="l">
                        <a:spcBef>
                          <a:spcPts val="0"/>
                        </a:spcBef>
                        <a:spcAft>
                          <a:spcPts val="0"/>
                        </a:spcAft>
                        <a:buClr>
                          <a:schemeClr val="dk1"/>
                        </a:buClr>
                        <a:buSzPts val="900"/>
                        <a:buFont typeface="Poppins"/>
                        <a:buChar char="●"/>
                      </a:pPr>
                      <a:r>
                        <a:rPr lang="en" sz="900">
                          <a:solidFill>
                            <a:schemeClr val="dk1"/>
                          </a:solidFill>
                          <a:latin typeface="Poppins"/>
                          <a:ea typeface="Poppins"/>
                          <a:cs typeface="Poppins"/>
                          <a:sym typeface="Poppins"/>
                        </a:rPr>
                        <a:t>Customer segmentation with launchers and app shuttles</a:t>
                      </a:r>
                      <a:endParaRPr sz="900">
                        <a:solidFill>
                          <a:schemeClr val="dk1"/>
                        </a:solidFill>
                        <a:latin typeface="Poppins"/>
                        <a:ea typeface="Poppins"/>
                        <a:cs typeface="Poppins"/>
                        <a:sym typeface="Poppins"/>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148590" lvl="0" marL="182880" marR="0" rtl="0" algn="l">
                        <a:lnSpc>
                          <a:spcPct val="100000"/>
                        </a:lnSpc>
                        <a:spcBef>
                          <a:spcPts val="0"/>
                        </a:spcBef>
                        <a:spcAft>
                          <a:spcPts val="0"/>
                        </a:spcAft>
                        <a:buClr>
                          <a:schemeClr val="dk1"/>
                        </a:buClr>
                        <a:buSzPts val="900"/>
                        <a:buFont typeface="Poppins"/>
                        <a:buChar char="●"/>
                      </a:pPr>
                      <a:r>
                        <a:rPr lang="en" sz="900">
                          <a:solidFill>
                            <a:schemeClr val="dk1"/>
                          </a:solidFill>
                          <a:latin typeface="Poppins"/>
                          <a:ea typeface="Poppins"/>
                          <a:cs typeface="Poppins"/>
                          <a:sym typeface="Poppins"/>
                        </a:rPr>
                        <a:t>Self Service Portal Management</a:t>
                      </a:r>
                      <a:endParaRPr sz="900">
                        <a:solidFill>
                          <a:schemeClr val="dk1"/>
                        </a:solidFill>
                        <a:latin typeface="Poppins"/>
                        <a:ea typeface="Poppins"/>
                        <a:cs typeface="Poppins"/>
                        <a:sym typeface="Poppins"/>
                      </a:endParaRPr>
                    </a:p>
                    <a:p>
                      <a:pPr indent="-148590" lvl="0" marL="182880" marR="0" rtl="0" algn="l">
                        <a:lnSpc>
                          <a:spcPct val="100000"/>
                        </a:lnSpc>
                        <a:spcBef>
                          <a:spcPts val="0"/>
                        </a:spcBef>
                        <a:spcAft>
                          <a:spcPts val="0"/>
                        </a:spcAft>
                        <a:buClr>
                          <a:schemeClr val="dk1"/>
                        </a:buClr>
                        <a:buSzPts val="900"/>
                        <a:buFont typeface="Poppins"/>
                        <a:buChar char="●"/>
                      </a:pPr>
                      <a:r>
                        <a:rPr lang="en" sz="900">
                          <a:solidFill>
                            <a:schemeClr val="dk1"/>
                          </a:solidFill>
                          <a:latin typeface="Poppins"/>
                          <a:ea typeface="Poppins"/>
                          <a:cs typeface="Poppins"/>
                          <a:sym typeface="Poppins"/>
                        </a:rPr>
                        <a:t>Case Management</a:t>
                      </a:r>
                      <a:endParaRPr sz="900">
                        <a:solidFill>
                          <a:schemeClr val="dk1"/>
                        </a:solidFill>
                        <a:latin typeface="Poppins"/>
                        <a:ea typeface="Poppins"/>
                        <a:cs typeface="Poppins"/>
                        <a:sym typeface="Poppins"/>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148590" lvl="0" marL="182880" rtl="0" algn="l">
                        <a:spcBef>
                          <a:spcPts val="0"/>
                        </a:spcBef>
                        <a:spcAft>
                          <a:spcPts val="0"/>
                        </a:spcAft>
                        <a:buClr>
                          <a:schemeClr val="dk1"/>
                        </a:buClr>
                        <a:buSzPts val="900"/>
                        <a:buFont typeface="Poppins"/>
                        <a:buChar char="●"/>
                      </a:pPr>
                      <a:r>
                        <a:rPr lang="en" sz="900">
                          <a:solidFill>
                            <a:schemeClr val="dk1"/>
                          </a:solidFill>
                          <a:latin typeface="Poppins"/>
                          <a:ea typeface="Poppins"/>
                          <a:cs typeface="Poppins"/>
                          <a:sym typeface="Poppins"/>
                        </a:rPr>
                        <a:t>Higher CSAT</a:t>
                      </a:r>
                      <a:endParaRPr sz="900">
                        <a:solidFill>
                          <a:schemeClr val="dk1"/>
                        </a:solidFill>
                        <a:latin typeface="Poppins"/>
                        <a:ea typeface="Poppins"/>
                        <a:cs typeface="Poppins"/>
                        <a:sym typeface="Poppins"/>
                      </a:endParaRPr>
                    </a:p>
                    <a:p>
                      <a:pPr indent="-148590" lvl="0" marL="182880" rtl="0" algn="l">
                        <a:spcBef>
                          <a:spcPts val="0"/>
                        </a:spcBef>
                        <a:spcAft>
                          <a:spcPts val="0"/>
                        </a:spcAft>
                        <a:buClr>
                          <a:schemeClr val="dk1"/>
                        </a:buClr>
                        <a:buSzPts val="900"/>
                        <a:buFont typeface="Poppins"/>
                        <a:buChar char="●"/>
                      </a:pPr>
                      <a:r>
                        <a:rPr lang="en" sz="900">
                          <a:solidFill>
                            <a:schemeClr val="dk1"/>
                          </a:solidFill>
                          <a:latin typeface="Poppins"/>
                          <a:ea typeface="Poppins"/>
                          <a:cs typeface="Poppins"/>
                          <a:sym typeface="Poppins"/>
                        </a:rPr>
                        <a:t>Decreased abandon rate</a:t>
                      </a:r>
                      <a:endParaRPr sz="900">
                        <a:solidFill>
                          <a:schemeClr val="dk1"/>
                        </a:solidFill>
                        <a:latin typeface="Poppins"/>
                        <a:ea typeface="Poppins"/>
                        <a:cs typeface="Poppins"/>
                        <a:sym typeface="Poppins"/>
                      </a:endParaRPr>
                    </a:p>
                    <a:p>
                      <a:pPr indent="-148590" lvl="0" marL="182880" rtl="0" algn="l">
                        <a:spcBef>
                          <a:spcPts val="0"/>
                        </a:spcBef>
                        <a:spcAft>
                          <a:spcPts val="0"/>
                        </a:spcAft>
                        <a:buClr>
                          <a:schemeClr val="dk1"/>
                        </a:buClr>
                        <a:buSzPts val="900"/>
                        <a:buFont typeface="Poppins"/>
                        <a:buChar char="●"/>
                      </a:pPr>
                      <a:r>
                        <a:rPr lang="en" sz="900">
                          <a:solidFill>
                            <a:schemeClr val="dk1"/>
                          </a:solidFill>
                          <a:latin typeface="Poppins"/>
                          <a:ea typeface="Poppins"/>
                          <a:cs typeface="Poppins"/>
                          <a:sym typeface="Poppins"/>
                        </a:rPr>
                        <a:t>Higher self-service completion rate</a:t>
                      </a:r>
                      <a:endParaRPr sz="900">
                        <a:solidFill>
                          <a:schemeClr val="dk1"/>
                        </a:solidFill>
                        <a:latin typeface="Poppins"/>
                        <a:ea typeface="Poppins"/>
                        <a:cs typeface="Poppins"/>
                        <a:sym typeface="Poppins"/>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81000">
                <a:tc vMerge="1"/>
                <a:tc>
                  <a:txBody>
                    <a:bodyPr/>
                    <a:lstStyle/>
                    <a:p>
                      <a:pPr indent="-148590" lvl="0" marL="182880" rtl="0" algn="l">
                        <a:spcBef>
                          <a:spcPts val="0"/>
                        </a:spcBef>
                        <a:spcAft>
                          <a:spcPts val="0"/>
                        </a:spcAft>
                        <a:buClr>
                          <a:schemeClr val="dk1"/>
                        </a:buClr>
                        <a:buSzPts val="900"/>
                        <a:buFont typeface="Poppins"/>
                        <a:buChar char="●"/>
                      </a:pPr>
                      <a:r>
                        <a:rPr lang="en" sz="900">
                          <a:solidFill>
                            <a:schemeClr val="dk1"/>
                          </a:solidFill>
                          <a:latin typeface="Poppins"/>
                          <a:ea typeface="Poppins"/>
                          <a:cs typeface="Poppins"/>
                          <a:sym typeface="Poppins"/>
                        </a:rPr>
                        <a:t>High volume of work</a:t>
                      </a:r>
                      <a:endParaRPr sz="900">
                        <a:solidFill>
                          <a:schemeClr val="dk1"/>
                        </a:solidFill>
                        <a:latin typeface="Poppins"/>
                        <a:ea typeface="Poppins"/>
                        <a:cs typeface="Poppins"/>
                        <a:sym typeface="Poppins"/>
                      </a:endParaRPr>
                    </a:p>
                    <a:p>
                      <a:pPr indent="-148590" lvl="0" marL="182880" rtl="0" algn="l">
                        <a:spcBef>
                          <a:spcPts val="0"/>
                        </a:spcBef>
                        <a:spcAft>
                          <a:spcPts val="0"/>
                        </a:spcAft>
                        <a:buClr>
                          <a:schemeClr val="dk1"/>
                        </a:buClr>
                        <a:buSzPts val="900"/>
                        <a:buFont typeface="Poppins"/>
                        <a:buChar char="●"/>
                      </a:pPr>
                      <a:r>
                        <a:rPr lang="en" sz="900">
                          <a:solidFill>
                            <a:schemeClr val="dk1"/>
                          </a:solidFill>
                          <a:latin typeface="Poppins"/>
                          <a:ea typeface="Poppins"/>
                          <a:cs typeface="Poppins"/>
                          <a:sym typeface="Poppins"/>
                        </a:rPr>
                        <a:t>Too many segments by product, customer loyalty, and geography</a:t>
                      </a:r>
                      <a:endParaRPr sz="900">
                        <a:solidFill>
                          <a:schemeClr val="dk1"/>
                        </a:solidFill>
                        <a:latin typeface="Poppins"/>
                        <a:ea typeface="Poppins"/>
                        <a:cs typeface="Poppins"/>
                        <a:sym typeface="Poppins"/>
                      </a:endParaRPr>
                    </a:p>
                    <a:p>
                      <a:pPr indent="0" lvl="0" marL="457200" rtl="0" algn="l">
                        <a:spcBef>
                          <a:spcPts val="0"/>
                        </a:spcBef>
                        <a:spcAft>
                          <a:spcPts val="0"/>
                        </a:spcAft>
                        <a:buNone/>
                      </a:pPr>
                      <a:r>
                        <a:t/>
                      </a:r>
                      <a:endParaRPr sz="900">
                        <a:solidFill>
                          <a:schemeClr val="dk1"/>
                        </a:solidFill>
                        <a:latin typeface="Poppins"/>
                        <a:ea typeface="Poppins"/>
                        <a:cs typeface="Poppins"/>
                        <a:sym typeface="Poppins"/>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148590" lvl="0" marL="182880" rtl="0" algn="l">
                        <a:spcBef>
                          <a:spcPts val="0"/>
                        </a:spcBef>
                        <a:spcAft>
                          <a:spcPts val="0"/>
                        </a:spcAft>
                        <a:buClr>
                          <a:schemeClr val="dk1"/>
                        </a:buClr>
                        <a:buSzPts val="900"/>
                        <a:buFont typeface="Poppins"/>
                        <a:buChar char="●"/>
                      </a:pPr>
                      <a:r>
                        <a:rPr lang="en" sz="900">
                          <a:solidFill>
                            <a:schemeClr val="dk1"/>
                          </a:solidFill>
                          <a:latin typeface="Poppins"/>
                          <a:ea typeface="Poppins"/>
                          <a:cs typeface="Poppins"/>
                          <a:sym typeface="Poppins"/>
                        </a:rPr>
                        <a:t>Dynamic guidance based on segments for agents</a:t>
                      </a:r>
                      <a:endParaRPr sz="900">
                        <a:solidFill>
                          <a:schemeClr val="dk1"/>
                        </a:solidFill>
                        <a:latin typeface="Poppins"/>
                        <a:ea typeface="Poppins"/>
                        <a:cs typeface="Poppins"/>
                        <a:sym typeface="Poppins"/>
                      </a:endParaRPr>
                    </a:p>
                    <a:p>
                      <a:pPr indent="-148590" lvl="0" marL="182880" rtl="0" algn="l">
                        <a:spcBef>
                          <a:spcPts val="0"/>
                        </a:spcBef>
                        <a:spcAft>
                          <a:spcPts val="0"/>
                        </a:spcAft>
                        <a:buClr>
                          <a:schemeClr val="dk1"/>
                        </a:buClr>
                        <a:buSzPts val="900"/>
                        <a:buFont typeface="Poppins"/>
                        <a:buChar char="●"/>
                      </a:pPr>
                      <a:r>
                        <a:rPr lang="en" sz="900">
                          <a:solidFill>
                            <a:schemeClr val="dk1"/>
                          </a:solidFill>
                          <a:latin typeface="Poppins"/>
                          <a:ea typeface="Poppins"/>
                          <a:cs typeface="Poppins"/>
                          <a:sym typeface="Poppins"/>
                        </a:rPr>
                        <a:t>Integrated across systems within process for agents</a:t>
                      </a:r>
                      <a:endParaRPr sz="900">
                        <a:solidFill>
                          <a:schemeClr val="dk1"/>
                        </a:solidFill>
                        <a:latin typeface="Poppins"/>
                        <a:ea typeface="Poppins"/>
                        <a:cs typeface="Poppins"/>
                        <a:sym typeface="Poppins"/>
                      </a:endParaRPr>
                    </a:p>
                    <a:p>
                      <a:pPr indent="-148590" lvl="0" marL="182880" rtl="0" algn="l">
                        <a:spcBef>
                          <a:spcPts val="0"/>
                        </a:spcBef>
                        <a:spcAft>
                          <a:spcPts val="0"/>
                        </a:spcAft>
                        <a:buClr>
                          <a:schemeClr val="dk1"/>
                        </a:buClr>
                        <a:buSzPts val="900"/>
                        <a:buFont typeface="Poppins"/>
                        <a:buChar char="●"/>
                      </a:pPr>
                      <a:r>
                        <a:rPr lang="en" sz="900">
                          <a:solidFill>
                            <a:schemeClr val="dk1"/>
                          </a:solidFill>
                          <a:latin typeface="Poppins"/>
                          <a:ea typeface="Poppins"/>
                          <a:cs typeface="Poppins"/>
                          <a:sym typeface="Poppins"/>
                        </a:rPr>
                        <a:t>Ease site navigation for customers</a:t>
                      </a:r>
                      <a:endParaRPr sz="900">
                        <a:solidFill>
                          <a:schemeClr val="dk1"/>
                        </a:solidFill>
                        <a:latin typeface="Poppins"/>
                        <a:ea typeface="Poppins"/>
                        <a:cs typeface="Poppins"/>
                        <a:sym typeface="Poppins"/>
                      </a:endParaRPr>
                    </a:p>
                    <a:p>
                      <a:pPr indent="-148590" lvl="0" marL="182880" rtl="0" algn="l">
                        <a:spcBef>
                          <a:spcPts val="0"/>
                        </a:spcBef>
                        <a:spcAft>
                          <a:spcPts val="0"/>
                        </a:spcAft>
                        <a:buClr>
                          <a:schemeClr val="dk1"/>
                        </a:buClr>
                        <a:buSzPts val="900"/>
                        <a:buFont typeface="Poppins"/>
                        <a:buChar char="●"/>
                      </a:pPr>
                      <a:r>
                        <a:rPr lang="en" sz="900">
                          <a:solidFill>
                            <a:schemeClr val="dk1"/>
                          </a:solidFill>
                          <a:latin typeface="Poppins"/>
                          <a:ea typeface="Poppins"/>
                          <a:cs typeface="Poppins"/>
                          <a:sym typeface="Poppins"/>
                        </a:rPr>
                        <a:t>Integration of customer information, company policies, and other factors needed in-process at the time of support</a:t>
                      </a:r>
                      <a:endParaRPr sz="900">
                        <a:solidFill>
                          <a:schemeClr val="dk1"/>
                        </a:solidFill>
                        <a:latin typeface="Poppins"/>
                        <a:ea typeface="Poppins"/>
                        <a:cs typeface="Poppins"/>
                        <a:sym typeface="Poppins"/>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148590" lvl="0" marL="182880" marR="0" rtl="0" algn="l">
                        <a:lnSpc>
                          <a:spcPct val="100000"/>
                        </a:lnSpc>
                        <a:spcBef>
                          <a:spcPts val="0"/>
                        </a:spcBef>
                        <a:spcAft>
                          <a:spcPts val="0"/>
                        </a:spcAft>
                        <a:buClr>
                          <a:schemeClr val="dk1"/>
                        </a:buClr>
                        <a:buSzPts val="900"/>
                        <a:buFont typeface="Poppins"/>
                        <a:buChar char="●"/>
                      </a:pPr>
                      <a:r>
                        <a:rPr lang="en" sz="900">
                          <a:solidFill>
                            <a:schemeClr val="dk1"/>
                          </a:solidFill>
                          <a:latin typeface="Poppins"/>
                          <a:ea typeface="Poppins"/>
                          <a:cs typeface="Poppins"/>
                          <a:sym typeface="Poppins"/>
                        </a:rPr>
                        <a:t>Customer Support</a:t>
                      </a:r>
                      <a:endParaRPr sz="900">
                        <a:solidFill>
                          <a:schemeClr val="dk1"/>
                        </a:solidFill>
                        <a:latin typeface="Poppins"/>
                        <a:ea typeface="Poppins"/>
                        <a:cs typeface="Poppins"/>
                        <a:sym typeface="Poppins"/>
                      </a:endParaRPr>
                    </a:p>
                    <a:p>
                      <a:pPr indent="-148590" lvl="0" marL="182880" marR="0" rtl="0" algn="l">
                        <a:lnSpc>
                          <a:spcPct val="100000"/>
                        </a:lnSpc>
                        <a:spcBef>
                          <a:spcPts val="0"/>
                        </a:spcBef>
                        <a:spcAft>
                          <a:spcPts val="0"/>
                        </a:spcAft>
                        <a:buClr>
                          <a:schemeClr val="dk1"/>
                        </a:buClr>
                        <a:buSzPts val="900"/>
                        <a:buFont typeface="Poppins"/>
                        <a:buChar char="●"/>
                      </a:pPr>
                      <a:r>
                        <a:rPr lang="en" sz="900">
                          <a:solidFill>
                            <a:schemeClr val="dk1"/>
                          </a:solidFill>
                          <a:latin typeface="Poppins"/>
                          <a:ea typeface="Poppins"/>
                          <a:cs typeface="Poppins"/>
                          <a:sym typeface="Poppins"/>
                        </a:rPr>
                        <a:t>Warranty Management</a:t>
                      </a:r>
                      <a:endParaRPr sz="900">
                        <a:solidFill>
                          <a:schemeClr val="dk1"/>
                        </a:solidFill>
                        <a:latin typeface="Poppins"/>
                        <a:ea typeface="Poppins"/>
                        <a:cs typeface="Poppins"/>
                        <a:sym typeface="Poppins"/>
                      </a:endParaRPr>
                    </a:p>
                    <a:p>
                      <a:pPr indent="-148590" lvl="0" marL="182880" marR="0" rtl="0" algn="l">
                        <a:lnSpc>
                          <a:spcPct val="100000"/>
                        </a:lnSpc>
                        <a:spcBef>
                          <a:spcPts val="0"/>
                        </a:spcBef>
                        <a:spcAft>
                          <a:spcPts val="0"/>
                        </a:spcAft>
                        <a:buClr>
                          <a:schemeClr val="dk1"/>
                        </a:buClr>
                        <a:buSzPts val="900"/>
                        <a:buFont typeface="Poppins"/>
                        <a:buChar char="●"/>
                      </a:pPr>
                      <a:r>
                        <a:rPr lang="en" sz="900">
                          <a:solidFill>
                            <a:schemeClr val="dk1"/>
                          </a:solidFill>
                          <a:latin typeface="Poppins"/>
                          <a:ea typeface="Poppins"/>
                          <a:cs typeface="Poppins"/>
                          <a:sym typeface="Poppins"/>
                        </a:rPr>
                        <a:t>Rebate Management</a:t>
                      </a:r>
                      <a:endParaRPr sz="900">
                        <a:solidFill>
                          <a:schemeClr val="dk1"/>
                        </a:solidFill>
                        <a:latin typeface="Poppins"/>
                        <a:ea typeface="Poppins"/>
                        <a:cs typeface="Poppins"/>
                        <a:sym typeface="Poppins"/>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148590" lvl="0" marL="182880" rtl="0" algn="l">
                        <a:spcBef>
                          <a:spcPts val="0"/>
                        </a:spcBef>
                        <a:spcAft>
                          <a:spcPts val="0"/>
                        </a:spcAft>
                        <a:buClr>
                          <a:schemeClr val="dk1"/>
                        </a:buClr>
                        <a:buSzPts val="900"/>
                        <a:buFont typeface="Poppins"/>
                        <a:buChar char="●"/>
                      </a:pPr>
                      <a:r>
                        <a:rPr lang="en" sz="900">
                          <a:solidFill>
                            <a:schemeClr val="dk1"/>
                          </a:solidFill>
                          <a:latin typeface="Poppins"/>
                          <a:ea typeface="Poppins"/>
                          <a:cs typeface="Poppins"/>
                          <a:sym typeface="Poppins"/>
                        </a:rPr>
                        <a:t>Higher CSAT</a:t>
                      </a:r>
                      <a:endParaRPr sz="900">
                        <a:solidFill>
                          <a:schemeClr val="dk1"/>
                        </a:solidFill>
                        <a:latin typeface="Poppins"/>
                        <a:ea typeface="Poppins"/>
                        <a:cs typeface="Poppins"/>
                        <a:sym typeface="Poppins"/>
                      </a:endParaRPr>
                    </a:p>
                    <a:p>
                      <a:pPr indent="-148590" lvl="0" marL="182880" rtl="0" algn="l">
                        <a:spcBef>
                          <a:spcPts val="0"/>
                        </a:spcBef>
                        <a:spcAft>
                          <a:spcPts val="0"/>
                        </a:spcAft>
                        <a:buClr>
                          <a:schemeClr val="dk1"/>
                        </a:buClr>
                        <a:buSzPts val="900"/>
                        <a:buFont typeface="Poppins"/>
                        <a:buChar char="●"/>
                      </a:pPr>
                      <a:r>
                        <a:rPr lang="en" sz="900">
                          <a:solidFill>
                            <a:schemeClr val="dk1"/>
                          </a:solidFill>
                          <a:latin typeface="Poppins"/>
                          <a:ea typeface="Poppins"/>
                          <a:cs typeface="Poppins"/>
                          <a:sym typeface="Poppins"/>
                        </a:rPr>
                        <a:t>Reduced cost to support</a:t>
                      </a:r>
                      <a:endParaRPr sz="900">
                        <a:solidFill>
                          <a:schemeClr val="dk1"/>
                        </a:solidFill>
                        <a:latin typeface="Poppins"/>
                        <a:ea typeface="Poppins"/>
                        <a:cs typeface="Poppins"/>
                        <a:sym typeface="Poppins"/>
                      </a:endParaRPr>
                    </a:p>
                    <a:p>
                      <a:pPr indent="-148590" lvl="0" marL="182880" rtl="0" algn="l">
                        <a:spcBef>
                          <a:spcPts val="0"/>
                        </a:spcBef>
                        <a:spcAft>
                          <a:spcPts val="0"/>
                        </a:spcAft>
                        <a:buClr>
                          <a:schemeClr val="dk1"/>
                        </a:buClr>
                        <a:buSzPts val="900"/>
                        <a:buFont typeface="Poppins"/>
                        <a:buChar char="●"/>
                      </a:pPr>
                      <a:r>
                        <a:rPr lang="en" sz="900">
                          <a:solidFill>
                            <a:schemeClr val="dk1"/>
                          </a:solidFill>
                          <a:latin typeface="Poppins"/>
                          <a:ea typeface="Poppins"/>
                          <a:cs typeface="Poppins"/>
                          <a:sym typeface="Poppins"/>
                        </a:rPr>
                        <a:t>Improved process compliance</a:t>
                      </a:r>
                      <a:endParaRPr sz="900">
                        <a:solidFill>
                          <a:schemeClr val="dk1"/>
                        </a:solidFill>
                        <a:latin typeface="Poppins"/>
                        <a:ea typeface="Poppins"/>
                        <a:cs typeface="Poppins"/>
                        <a:sym typeface="Poppins"/>
                      </a:endParaRPr>
                    </a:p>
                    <a:p>
                      <a:pPr indent="-148590" lvl="0" marL="182880" rtl="0" algn="l">
                        <a:spcBef>
                          <a:spcPts val="0"/>
                        </a:spcBef>
                        <a:spcAft>
                          <a:spcPts val="0"/>
                        </a:spcAft>
                        <a:buClr>
                          <a:schemeClr val="dk1"/>
                        </a:buClr>
                        <a:buSzPts val="900"/>
                        <a:buFont typeface="Poppins"/>
                        <a:buChar char="●"/>
                      </a:pPr>
                      <a:r>
                        <a:rPr lang="en" sz="900">
                          <a:solidFill>
                            <a:schemeClr val="dk1"/>
                          </a:solidFill>
                          <a:latin typeface="Poppins"/>
                          <a:ea typeface="Poppins"/>
                          <a:cs typeface="Poppins"/>
                          <a:sym typeface="Poppins"/>
                        </a:rPr>
                        <a:t>Reduced time to completion</a:t>
                      </a:r>
                      <a:endParaRPr sz="900">
                        <a:solidFill>
                          <a:schemeClr val="dk1"/>
                        </a:solidFill>
                        <a:latin typeface="Poppins"/>
                        <a:ea typeface="Poppins"/>
                        <a:cs typeface="Poppins"/>
                        <a:sym typeface="Poppins"/>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bl>
          </a:graphicData>
        </a:graphic>
      </p:graphicFrame>
      <p:sp>
        <p:nvSpPr>
          <p:cNvPr id="328" name="Google Shape;328;p28"/>
          <p:cNvSpPr txBox="1"/>
          <p:nvPr/>
        </p:nvSpPr>
        <p:spPr>
          <a:xfrm>
            <a:off x="457200" y="447675"/>
            <a:ext cx="6057000" cy="2772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 sz="1800">
                <a:solidFill>
                  <a:schemeClr val="accent3"/>
                </a:solidFill>
                <a:latin typeface="Poppins"/>
                <a:ea typeface="Poppins"/>
                <a:cs typeface="Poppins"/>
                <a:sym typeface="Poppins"/>
              </a:rPr>
              <a:t>Possible</a:t>
            </a:r>
            <a:r>
              <a:rPr b="1" lang="en" sz="1800">
                <a:solidFill>
                  <a:schemeClr val="dk1"/>
                </a:solidFill>
                <a:latin typeface="Poppins"/>
                <a:ea typeface="Poppins"/>
                <a:cs typeface="Poppins"/>
                <a:sym typeface="Poppins"/>
              </a:rPr>
              <a:t> — Blueprint ideas and business value</a:t>
            </a:r>
            <a:endParaRPr b="1" sz="1800">
              <a:solidFill>
                <a:schemeClr val="dk1"/>
              </a:solidFill>
              <a:latin typeface="Poppins"/>
              <a:ea typeface="Poppins"/>
              <a:cs typeface="Poppins"/>
              <a:sym typeface="Poppins"/>
            </a:endParaRPr>
          </a:p>
        </p:txBody>
      </p:sp>
      <p:sp>
        <p:nvSpPr>
          <p:cNvPr id="329" name="Google Shape;329;p28"/>
          <p:cNvSpPr/>
          <p:nvPr/>
        </p:nvSpPr>
        <p:spPr>
          <a:xfrm>
            <a:off x="4250" y="9601200"/>
            <a:ext cx="7772400" cy="457200"/>
          </a:xfrm>
          <a:prstGeom prst="rect">
            <a:avLst/>
          </a:pr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 running footer with “Learn more” and a link to walkme.com</a:t>
            </a:r>
            <a:endParaRPr/>
          </a:p>
        </p:txBody>
      </p:sp>
      <p:sp>
        <p:nvSpPr>
          <p:cNvPr id="330" name="Google Shape;330;p28"/>
          <p:cNvSpPr txBox="1"/>
          <p:nvPr/>
        </p:nvSpPr>
        <p:spPr>
          <a:xfrm>
            <a:off x="457200" y="808450"/>
            <a:ext cx="6858000" cy="9234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1200">
                <a:solidFill>
                  <a:schemeClr val="dk1"/>
                </a:solidFill>
                <a:latin typeface="Poppins"/>
                <a:ea typeface="Poppins"/>
                <a:cs typeface="Poppins"/>
                <a:sym typeface="Poppins"/>
              </a:rPr>
              <a:t>Identify what you want to achieve and how you’ll do it. Explore different solutions that WalkMe offers for solving your business problem. Identify if your solution can be done in phases such as crawl, walk, run within the given timeframe. Create demos and show people the possibilities. Identify the </a:t>
            </a:r>
            <a:r>
              <a:rPr lang="en" sz="1200">
                <a:solidFill>
                  <a:schemeClr val="dk1"/>
                </a:solidFill>
                <a:latin typeface="Poppins"/>
                <a:ea typeface="Poppins"/>
                <a:cs typeface="Poppins"/>
                <a:sym typeface="Poppins"/>
              </a:rPr>
              <a:t>business</a:t>
            </a:r>
            <a:r>
              <a:rPr lang="en" sz="1200">
                <a:solidFill>
                  <a:schemeClr val="dk1"/>
                </a:solidFill>
                <a:latin typeface="Poppins"/>
                <a:ea typeface="Poppins"/>
                <a:cs typeface="Poppins"/>
                <a:sym typeface="Poppins"/>
              </a:rPr>
              <a:t> metrics (KPIs) that can be used to baseline and measure success.</a:t>
            </a:r>
            <a:endParaRPr sz="1200">
              <a:latin typeface="Poppins"/>
              <a:ea typeface="Poppins"/>
              <a:cs typeface="Poppins"/>
              <a:sym typeface="Poppins"/>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4" name="Shape 334"/>
        <p:cNvGrpSpPr/>
        <p:nvPr/>
      </p:nvGrpSpPr>
      <p:grpSpPr>
        <a:xfrm>
          <a:off x="0" y="0"/>
          <a:ext cx="0" cy="0"/>
          <a:chOff x="0" y="0"/>
          <a:chExt cx="0" cy="0"/>
        </a:xfrm>
      </p:grpSpPr>
      <p:sp>
        <p:nvSpPr>
          <p:cNvPr id="335" name="Google Shape;335;p29"/>
          <p:cNvSpPr txBox="1"/>
          <p:nvPr/>
        </p:nvSpPr>
        <p:spPr>
          <a:xfrm>
            <a:off x="457200" y="548225"/>
            <a:ext cx="6057000" cy="2772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 sz="1800">
                <a:solidFill>
                  <a:schemeClr val="accent3"/>
                </a:solidFill>
                <a:latin typeface="Poppins"/>
                <a:ea typeface="Poppins"/>
                <a:cs typeface="Poppins"/>
                <a:sym typeface="Poppins"/>
              </a:rPr>
              <a:t>Probable</a:t>
            </a:r>
            <a:r>
              <a:rPr b="1" lang="en" sz="1800">
                <a:solidFill>
                  <a:schemeClr val="dk1"/>
                </a:solidFill>
                <a:latin typeface="Poppins"/>
                <a:ea typeface="Poppins"/>
                <a:cs typeface="Poppins"/>
                <a:sym typeface="Poppins"/>
              </a:rPr>
              <a:t> — Calculate the target benefits and ROI</a:t>
            </a:r>
            <a:endParaRPr b="1" sz="1800">
              <a:solidFill>
                <a:schemeClr val="dk1"/>
              </a:solidFill>
              <a:latin typeface="Poppins"/>
              <a:ea typeface="Poppins"/>
              <a:cs typeface="Poppins"/>
              <a:sym typeface="Poppins"/>
            </a:endParaRPr>
          </a:p>
        </p:txBody>
      </p:sp>
      <p:pic>
        <p:nvPicPr>
          <p:cNvPr id="336" name="Google Shape;336;p29"/>
          <p:cNvPicPr preferRelativeResize="0"/>
          <p:nvPr/>
        </p:nvPicPr>
        <p:blipFill>
          <a:blip r:embed="rId3">
            <a:alphaModFix/>
          </a:blip>
          <a:stretch>
            <a:fillRect/>
          </a:stretch>
        </p:blipFill>
        <p:spPr>
          <a:xfrm>
            <a:off x="1828800" y="5753801"/>
            <a:ext cx="4123773" cy="2240726"/>
          </a:xfrm>
          <a:prstGeom prst="rect">
            <a:avLst/>
          </a:prstGeom>
          <a:noFill/>
          <a:ln>
            <a:noFill/>
          </a:ln>
        </p:spPr>
      </p:pic>
      <p:pic>
        <p:nvPicPr>
          <p:cNvPr id="337" name="Google Shape;337;p29"/>
          <p:cNvPicPr preferRelativeResize="0"/>
          <p:nvPr/>
        </p:nvPicPr>
        <p:blipFill>
          <a:blip r:embed="rId4">
            <a:alphaModFix/>
          </a:blip>
          <a:stretch>
            <a:fillRect/>
          </a:stretch>
        </p:blipFill>
        <p:spPr>
          <a:xfrm>
            <a:off x="1828800" y="8042147"/>
            <a:ext cx="4123775" cy="1568580"/>
          </a:xfrm>
          <a:prstGeom prst="rect">
            <a:avLst/>
          </a:prstGeom>
          <a:noFill/>
          <a:ln>
            <a:noFill/>
          </a:ln>
        </p:spPr>
      </p:pic>
      <p:pic>
        <p:nvPicPr>
          <p:cNvPr id="338" name="Google Shape;338;p29"/>
          <p:cNvPicPr preferRelativeResize="0"/>
          <p:nvPr/>
        </p:nvPicPr>
        <p:blipFill>
          <a:blip r:embed="rId5">
            <a:alphaModFix/>
          </a:blip>
          <a:stretch>
            <a:fillRect/>
          </a:stretch>
        </p:blipFill>
        <p:spPr>
          <a:xfrm>
            <a:off x="4035000" y="1603326"/>
            <a:ext cx="3050076" cy="1882700"/>
          </a:xfrm>
          <a:prstGeom prst="rect">
            <a:avLst/>
          </a:prstGeom>
          <a:noFill/>
          <a:ln>
            <a:noFill/>
          </a:ln>
        </p:spPr>
      </p:pic>
      <p:pic>
        <p:nvPicPr>
          <p:cNvPr id="339" name="Google Shape;339;p29"/>
          <p:cNvPicPr preferRelativeResize="0"/>
          <p:nvPr/>
        </p:nvPicPr>
        <p:blipFill>
          <a:blip r:embed="rId6">
            <a:alphaModFix/>
          </a:blip>
          <a:stretch>
            <a:fillRect/>
          </a:stretch>
        </p:blipFill>
        <p:spPr>
          <a:xfrm>
            <a:off x="3959350" y="3642250"/>
            <a:ext cx="3050074" cy="1776440"/>
          </a:xfrm>
          <a:prstGeom prst="rect">
            <a:avLst/>
          </a:prstGeom>
          <a:noFill/>
          <a:ln>
            <a:noFill/>
          </a:ln>
        </p:spPr>
      </p:pic>
      <p:grpSp>
        <p:nvGrpSpPr>
          <p:cNvPr id="340" name="Google Shape;340;p29"/>
          <p:cNvGrpSpPr/>
          <p:nvPr/>
        </p:nvGrpSpPr>
        <p:grpSpPr>
          <a:xfrm>
            <a:off x="419152" y="1603267"/>
            <a:ext cx="3337456" cy="3877674"/>
            <a:chOff x="386493" y="1409575"/>
            <a:chExt cx="2256257" cy="3063175"/>
          </a:xfrm>
        </p:grpSpPr>
        <p:pic>
          <p:nvPicPr>
            <p:cNvPr id="341" name="Google Shape;341;p29"/>
            <p:cNvPicPr preferRelativeResize="0"/>
            <p:nvPr/>
          </p:nvPicPr>
          <p:blipFill>
            <a:blip r:embed="rId7">
              <a:alphaModFix/>
            </a:blip>
            <a:stretch>
              <a:fillRect/>
            </a:stretch>
          </p:blipFill>
          <p:spPr>
            <a:xfrm>
              <a:off x="412270" y="1409575"/>
              <a:ext cx="2230425" cy="3063175"/>
            </a:xfrm>
            <a:prstGeom prst="rect">
              <a:avLst/>
            </a:prstGeom>
            <a:noFill/>
            <a:ln>
              <a:noFill/>
            </a:ln>
          </p:spPr>
        </p:pic>
        <p:sp>
          <p:nvSpPr>
            <p:cNvPr id="342" name="Google Shape;342;p29"/>
            <p:cNvSpPr txBox="1"/>
            <p:nvPr/>
          </p:nvSpPr>
          <p:spPr>
            <a:xfrm>
              <a:off x="386493" y="1409580"/>
              <a:ext cx="2230500" cy="182700"/>
            </a:xfrm>
            <a:prstGeom prst="rect">
              <a:avLst/>
            </a:prstGeom>
            <a:solidFill>
              <a:srgbClr val="0000FF"/>
            </a:solidFill>
            <a:ln>
              <a:noFill/>
            </a:ln>
          </p:spPr>
          <p:txBody>
            <a:bodyPr anchorCtr="0" anchor="t" bIns="91425" lIns="91425" spcFirstLastPara="1" rIns="91425" wrap="square" tIns="91425">
              <a:noAutofit/>
            </a:bodyPr>
            <a:lstStyle/>
            <a:p>
              <a:pPr indent="0" lvl="0" marL="0" rtl="0" algn="ctr">
                <a:lnSpc>
                  <a:spcPct val="6000"/>
                </a:lnSpc>
                <a:spcBef>
                  <a:spcPts val="0"/>
                </a:spcBef>
                <a:spcAft>
                  <a:spcPts val="0"/>
                </a:spcAft>
                <a:buNone/>
              </a:pPr>
              <a:r>
                <a:rPr lang="en" sz="1000">
                  <a:solidFill>
                    <a:srgbClr val="FFFFFF"/>
                  </a:solidFill>
                  <a:latin typeface="Poppins"/>
                  <a:ea typeface="Poppins"/>
                  <a:cs typeface="Poppins"/>
                  <a:sym typeface="Poppins"/>
                </a:rPr>
                <a:t>Process Efficiency</a:t>
              </a:r>
              <a:endParaRPr sz="1000">
                <a:solidFill>
                  <a:srgbClr val="FFFFFF"/>
                </a:solidFill>
                <a:latin typeface="Poppins"/>
                <a:ea typeface="Poppins"/>
                <a:cs typeface="Poppins"/>
                <a:sym typeface="Poppins"/>
              </a:endParaRPr>
            </a:p>
          </p:txBody>
        </p:sp>
        <p:sp>
          <p:nvSpPr>
            <p:cNvPr id="343" name="Google Shape;343;p29"/>
            <p:cNvSpPr txBox="1"/>
            <p:nvPr/>
          </p:nvSpPr>
          <p:spPr>
            <a:xfrm>
              <a:off x="412250" y="2188050"/>
              <a:ext cx="2230500" cy="182700"/>
            </a:xfrm>
            <a:prstGeom prst="rect">
              <a:avLst/>
            </a:prstGeom>
            <a:solidFill>
              <a:srgbClr val="0000FF"/>
            </a:solidFill>
            <a:ln>
              <a:noFill/>
            </a:ln>
          </p:spPr>
          <p:txBody>
            <a:bodyPr anchorCtr="0" anchor="t" bIns="91425" lIns="91425" spcFirstLastPara="1" rIns="91425" wrap="square" tIns="91425">
              <a:noAutofit/>
            </a:bodyPr>
            <a:lstStyle/>
            <a:p>
              <a:pPr indent="0" lvl="0" marL="0" rtl="0" algn="ctr">
                <a:lnSpc>
                  <a:spcPct val="6000"/>
                </a:lnSpc>
                <a:spcBef>
                  <a:spcPts val="0"/>
                </a:spcBef>
                <a:spcAft>
                  <a:spcPts val="0"/>
                </a:spcAft>
                <a:buNone/>
              </a:pPr>
              <a:r>
                <a:rPr lang="en" sz="1000">
                  <a:solidFill>
                    <a:srgbClr val="FFFFFF"/>
                  </a:solidFill>
                  <a:latin typeface="Poppins"/>
                  <a:ea typeface="Poppins"/>
                  <a:cs typeface="Poppins"/>
                  <a:sym typeface="Poppins"/>
                </a:rPr>
                <a:t>Productivity Gains</a:t>
              </a:r>
              <a:endParaRPr sz="1000">
                <a:solidFill>
                  <a:srgbClr val="FFFFFF"/>
                </a:solidFill>
                <a:latin typeface="Poppins"/>
                <a:ea typeface="Poppins"/>
                <a:cs typeface="Poppins"/>
                <a:sym typeface="Poppins"/>
              </a:endParaRPr>
            </a:p>
          </p:txBody>
        </p:sp>
        <p:sp>
          <p:nvSpPr>
            <p:cNvPr id="344" name="Google Shape;344;p29"/>
            <p:cNvSpPr txBox="1"/>
            <p:nvPr/>
          </p:nvSpPr>
          <p:spPr>
            <a:xfrm>
              <a:off x="412225" y="2950050"/>
              <a:ext cx="2230500" cy="182700"/>
            </a:xfrm>
            <a:prstGeom prst="rect">
              <a:avLst/>
            </a:prstGeom>
            <a:solidFill>
              <a:srgbClr val="0000FF"/>
            </a:solidFill>
            <a:ln>
              <a:noFill/>
            </a:ln>
          </p:spPr>
          <p:txBody>
            <a:bodyPr anchorCtr="0" anchor="t" bIns="91425" lIns="91425" spcFirstLastPara="1" rIns="91425" wrap="square" tIns="91425">
              <a:noAutofit/>
            </a:bodyPr>
            <a:lstStyle/>
            <a:p>
              <a:pPr indent="0" lvl="0" marL="0" rtl="0" algn="ctr">
                <a:lnSpc>
                  <a:spcPct val="6000"/>
                </a:lnSpc>
                <a:spcBef>
                  <a:spcPts val="0"/>
                </a:spcBef>
                <a:spcAft>
                  <a:spcPts val="0"/>
                </a:spcAft>
                <a:buNone/>
              </a:pPr>
              <a:r>
                <a:rPr lang="en" sz="1000">
                  <a:solidFill>
                    <a:srgbClr val="FFFFFF"/>
                  </a:solidFill>
                  <a:latin typeface="Poppins"/>
                  <a:ea typeface="Poppins"/>
                  <a:cs typeface="Poppins"/>
                  <a:sym typeface="Poppins"/>
                </a:rPr>
                <a:t>Cycle Time</a:t>
              </a:r>
              <a:endParaRPr sz="1000">
                <a:solidFill>
                  <a:srgbClr val="FFFFFF"/>
                </a:solidFill>
                <a:latin typeface="Poppins"/>
                <a:ea typeface="Poppins"/>
                <a:cs typeface="Poppins"/>
                <a:sym typeface="Poppins"/>
              </a:endParaRPr>
            </a:p>
          </p:txBody>
        </p:sp>
        <p:sp>
          <p:nvSpPr>
            <p:cNvPr id="345" name="Google Shape;345;p29"/>
            <p:cNvSpPr txBox="1"/>
            <p:nvPr/>
          </p:nvSpPr>
          <p:spPr>
            <a:xfrm>
              <a:off x="412225" y="3712050"/>
              <a:ext cx="2230500" cy="182700"/>
            </a:xfrm>
            <a:prstGeom prst="rect">
              <a:avLst/>
            </a:prstGeom>
            <a:solidFill>
              <a:srgbClr val="0000FF"/>
            </a:solidFill>
            <a:ln>
              <a:noFill/>
            </a:ln>
          </p:spPr>
          <p:txBody>
            <a:bodyPr anchorCtr="0" anchor="t" bIns="91425" lIns="91425" spcFirstLastPara="1" rIns="91425" wrap="square" tIns="91425">
              <a:noAutofit/>
            </a:bodyPr>
            <a:lstStyle/>
            <a:p>
              <a:pPr indent="0" lvl="0" marL="0" rtl="0" algn="ctr">
                <a:lnSpc>
                  <a:spcPct val="6000"/>
                </a:lnSpc>
                <a:spcBef>
                  <a:spcPts val="0"/>
                </a:spcBef>
                <a:spcAft>
                  <a:spcPts val="0"/>
                </a:spcAft>
                <a:buNone/>
              </a:pPr>
              <a:r>
                <a:rPr lang="en" sz="1000">
                  <a:solidFill>
                    <a:srgbClr val="FFFFFF"/>
                  </a:solidFill>
                  <a:latin typeface="Poppins"/>
                  <a:ea typeface="Poppins"/>
                  <a:cs typeface="Poppins"/>
                  <a:sym typeface="Poppins"/>
                </a:rPr>
                <a:t>Cost Savings</a:t>
              </a:r>
              <a:endParaRPr sz="1000">
                <a:solidFill>
                  <a:srgbClr val="FFFFFF"/>
                </a:solidFill>
                <a:latin typeface="Poppins"/>
                <a:ea typeface="Poppins"/>
                <a:cs typeface="Poppins"/>
                <a:sym typeface="Poppins"/>
              </a:endParaRPr>
            </a:p>
          </p:txBody>
        </p:sp>
      </p:grpSp>
      <p:sp>
        <p:nvSpPr>
          <p:cNvPr id="346" name="Google Shape;346;p29"/>
          <p:cNvSpPr/>
          <p:nvPr/>
        </p:nvSpPr>
        <p:spPr>
          <a:xfrm>
            <a:off x="4250" y="9601200"/>
            <a:ext cx="7772400" cy="457200"/>
          </a:xfrm>
          <a:prstGeom prst="rect">
            <a:avLst/>
          </a:pr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 running footer with “Learn more” and a link to walkme.com</a:t>
            </a:r>
            <a:endParaRPr/>
          </a:p>
        </p:txBody>
      </p:sp>
      <p:sp>
        <p:nvSpPr>
          <p:cNvPr id="347" name="Google Shape;347;p29"/>
          <p:cNvSpPr txBox="1"/>
          <p:nvPr/>
        </p:nvSpPr>
        <p:spPr>
          <a:xfrm>
            <a:off x="457200" y="850775"/>
            <a:ext cx="6858000" cy="5541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1200">
                <a:solidFill>
                  <a:schemeClr val="dk1"/>
                </a:solidFill>
                <a:latin typeface="Poppins"/>
                <a:ea typeface="Poppins"/>
                <a:cs typeface="Poppins"/>
                <a:sym typeface="Poppins"/>
              </a:rPr>
              <a:t>Identify the target value you hope to achieve using common benefits that can be found from WalkMe benchmarks, </a:t>
            </a:r>
            <a:r>
              <a:rPr lang="en" sz="1200" u="sng">
                <a:solidFill>
                  <a:schemeClr val="hlink"/>
                </a:solidFill>
                <a:latin typeface="Poppins"/>
                <a:ea typeface="Poppins"/>
                <a:cs typeface="Poppins"/>
                <a:sym typeface="Poppins"/>
                <a:hlinkClick r:id="rId8"/>
              </a:rPr>
              <a:t>IDC</a:t>
            </a:r>
            <a:r>
              <a:rPr lang="en" sz="1200">
                <a:solidFill>
                  <a:schemeClr val="dk1"/>
                </a:solidFill>
                <a:latin typeface="Poppins"/>
                <a:ea typeface="Poppins"/>
                <a:cs typeface="Poppins"/>
                <a:sym typeface="Poppins"/>
              </a:rPr>
              <a:t>, </a:t>
            </a:r>
            <a:r>
              <a:rPr lang="en" sz="1200" u="sng">
                <a:solidFill>
                  <a:schemeClr val="hlink"/>
                </a:solidFill>
                <a:latin typeface="Poppins"/>
                <a:ea typeface="Poppins"/>
                <a:cs typeface="Poppins"/>
                <a:sym typeface="Poppins"/>
                <a:hlinkClick r:id="rId9"/>
              </a:rPr>
              <a:t>Forrester</a:t>
            </a:r>
            <a:r>
              <a:rPr lang="en" sz="1200">
                <a:solidFill>
                  <a:schemeClr val="dk1"/>
                </a:solidFill>
                <a:latin typeface="Poppins"/>
                <a:ea typeface="Poppins"/>
                <a:cs typeface="Poppins"/>
                <a:sym typeface="Poppins"/>
              </a:rPr>
              <a:t>, or similar use cases. What is the probable benefit of what you’re proposing? Review with your stakeholders.</a:t>
            </a:r>
            <a:endParaRPr sz="1200">
              <a:latin typeface="Poppins"/>
              <a:ea typeface="Poppins"/>
              <a:cs typeface="Poppins"/>
              <a:sym typeface="Poppins"/>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1" name="Shape 351"/>
        <p:cNvGrpSpPr/>
        <p:nvPr/>
      </p:nvGrpSpPr>
      <p:grpSpPr>
        <a:xfrm>
          <a:off x="0" y="0"/>
          <a:ext cx="0" cy="0"/>
          <a:chOff x="0" y="0"/>
          <a:chExt cx="0" cy="0"/>
        </a:xfrm>
      </p:grpSpPr>
      <p:sp>
        <p:nvSpPr>
          <p:cNvPr id="352" name="Google Shape;352;p30"/>
          <p:cNvSpPr txBox="1"/>
          <p:nvPr/>
        </p:nvSpPr>
        <p:spPr>
          <a:xfrm>
            <a:off x="457200" y="447675"/>
            <a:ext cx="4837800" cy="2772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 sz="1800">
                <a:solidFill>
                  <a:schemeClr val="accent3"/>
                </a:solidFill>
                <a:latin typeface="Poppins"/>
                <a:ea typeface="Poppins"/>
                <a:cs typeface="Poppins"/>
                <a:sym typeface="Poppins"/>
              </a:rPr>
              <a:t>Provable</a:t>
            </a:r>
            <a:r>
              <a:rPr b="1" lang="en" sz="1800">
                <a:solidFill>
                  <a:schemeClr val="dk1"/>
                </a:solidFill>
                <a:latin typeface="Poppins"/>
                <a:ea typeface="Poppins"/>
                <a:cs typeface="Poppins"/>
                <a:sym typeface="Poppins"/>
              </a:rPr>
              <a:t> — Measure ongoing success</a:t>
            </a:r>
            <a:endParaRPr b="1" sz="1800">
              <a:solidFill>
                <a:schemeClr val="dk1"/>
              </a:solidFill>
              <a:latin typeface="Poppins"/>
              <a:ea typeface="Poppins"/>
              <a:cs typeface="Poppins"/>
              <a:sym typeface="Poppins"/>
            </a:endParaRPr>
          </a:p>
        </p:txBody>
      </p:sp>
      <p:pic>
        <p:nvPicPr>
          <p:cNvPr id="353" name="Google Shape;353;p30"/>
          <p:cNvPicPr preferRelativeResize="0"/>
          <p:nvPr/>
        </p:nvPicPr>
        <p:blipFill rotWithShape="1">
          <a:blip r:embed="rId3">
            <a:alphaModFix/>
          </a:blip>
          <a:srcRect b="49166" l="0" r="57063" t="0"/>
          <a:stretch/>
        </p:blipFill>
        <p:spPr>
          <a:xfrm>
            <a:off x="438609" y="5197597"/>
            <a:ext cx="3470449" cy="1841341"/>
          </a:xfrm>
          <a:prstGeom prst="rect">
            <a:avLst/>
          </a:prstGeom>
          <a:noFill/>
          <a:ln>
            <a:noFill/>
          </a:ln>
        </p:spPr>
      </p:pic>
      <p:sp>
        <p:nvSpPr>
          <p:cNvPr id="354" name="Google Shape;354;p30"/>
          <p:cNvSpPr/>
          <p:nvPr/>
        </p:nvSpPr>
        <p:spPr>
          <a:xfrm>
            <a:off x="4404385" y="5443375"/>
            <a:ext cx="2267100" cy="2763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30"/>
          <p:cNvSpPr txBox="1"/>
          <p:nvPr/>
        </p:nvSpPr>
        <p:spPr>
          <a:xfrm>
            <a:off x="457200" y="850775"/>
            <a:ext cx="6858000" cy="7389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1200">
                <a:solidFill>
                  <a:schemeClr val="dk1"/>
                </a:solidFill>
                <a:latin typeface="Poppins"/>
                <a:ea typeface="Poppins"/>
                <a:cs typeface="Poppins"/>
                <a:sym typeface="Poppins"/>
              </a:rPr>
              <a:t>Baseline, baseline, baseline. Implement, measure, and mature. Use analytics and cost analysis to demonstrate the value delivered. Include regular value checks to monitor the continued benefits of your solutions and update your stakeholders with value trends and new priorities.  </a:t>
            </a:r>
            <a:endParaRPr sz="1200">
              <a:latin typeface="Poppins"/>
              <a:ea typeface="Poppins"/>
              <a:cs typeface="Poppins"/>
              <a:sym typeface="Poppins"/>
            </a:endParaRPr>
          </a:p>
        </p:txBody>
      </p:sp>
      <p:pic>
        <p:nvPicPr>
          <p:cNvPr id="356" name="Google Shape;356;p30"/>
          <p:cNvPicPr preferRelativeResize="0"/>
          <p:nvPr/>
        </p:nvPicPr>
        <p:blipFill>
          <a:blip r:embed="rId4">
            <a:alphaModFix/>
          </a:blip>
          <a:stretch>
            <a:fillRect/>
          </a:stretch>
        </p:blipFill>
        <p:spPr>
          <a:xfrm>
            <a:off x="457200" y="7353025"/>
            <a:ext cx="3632825" cy="1024975"/>
          </a:xfrm>
          <a:prstGeom prst="rect">
            <a:avLst/>
          </a:prstGeom>
          <a:noFill/>
          <a:ln>
            <a:noFill/>
          </a:ln>
        </p:spPr>
      </p:pic>
      <p:pic>
        <p:nvPicPr>
          <p:cNvPr id="357" name="Google Shape;357;p30"/>
          <p:cNvPicPr preferRelativeResize="0"/>
          <p:nvPr/>
        </p:nvPicPr>
        <p:blipFill rotWithShape="1">
          <a:blip r:embed="rId5">
            <a:alphaModFix/>
          </a:blip>
          <a:srcRect b="0" l="0" r="3623" t="34028"/>
          <a:stretch/>
        </p:blipFill>
        <p:spPr>
          <a:xfrm>
            <a:off x="4023675" y="5248547"/>
            <a:ext cx="3291525" cy="1722350"/>
          </a:xfrm>
          <a:prstGeom prst="rect">
            <a:avLst/>
          </a:prstGeom>
          <a:noFill/>
          <a:ln>
            <a:noFill/>
          </a:ln>
        </p:spPr>
      </p:pic>
      <p:sp>
        <p:nvSpPr>
          <p:cNvPr id="358" name="Google Shape;358;p30"/>
          <p:cNvSpPr/>
          <p:nvPr/>
        </p:nvSpPr>
        <p:spPr>
          <a:xfrm>
            <a:off x="4250" y="9133600"/>
            <a:ext cx="7772400" cy="924900"/>
          </a:xfrm>
          <a:prstGeom prst="rect">
            <a:avLst/>
          </a:pr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 footer content, copyright statement, etc. </a:t>
            </a:r>
            <a:endParaRPr/>
          </a:p>
        </p:txBody>
      </p:sp>
      <p:sp>
        <p:nvSpPr>
          <p:cNvPr id="359" name="Google Shape;359;p30"/>
          <p:cNvSpPr txBox="1"/>
          <p:nvPr/>
        </p:nvSpPr>
        <p:spPr>
          <a:xfrm>
            <a:off x="4285975" y="7353025"/>
            <a:ext cx="3208200" cy="1339200"/>
          </a:xfrm>
          <a:prstGeom prst="rect">
            <a:avLst/>
          </a:prstGeom>
          <a:solidFill>
            <a:schemeClr val="lt2"/>
          </a:solidFill>
          <a:ln cap="flat" cmpd="sng" w="9525">
            <a:solidFill>
              <a:schemeClr val="accent4"/>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1500">
                <a:solidFill>
                  <a:schemeClr val="dk1"/>
                </a:solidFill>
                <a:latin typeface="Poppins"/>
                <a:ea typeface="Poppins"/>
                <a:cs typeface="Poppins"/>
                <a:sym typeface="Poppins"/>
              </a:rPr>
              <a:t>For best practices on operating and scaling a successful DAP program, check out the </a:t>
            </a:r>
            <a:r>
              <a:rPr b="1" lang="en" sz="1500" u="sng">
                <a:solidFill>
                  <a:schemeClr val="hlink"/>
                </a:solidFill>
                <a:latin typeface="Poppins"/>
                <a:ea typeface="Poppins"/>
                <a:cs typeface="Poppins"/>
                <a:sym typeface="Poppins"/>
                <a:hlinkClick r:id="rId6"/>
              </a:rPr>
              <a:t>DAP Blueprint</a:t>
            </a:r>
            <a:r>
              <a:rPr lang="en" sz="1500">
                <a:solidFill>
                  <a:schemeClr val="dk1"/>
                </a:solidFill>
                <a:latin typeface="Poppins"/>
                <a:ea typeface="Poppins"/>
                <a:cs typeface="Poppins"/>
                <a:sym typeface="Poppins"/>
              </a:rPr>
              <a:t> in the WalkMe Help Center.</a:t>
            </a:r>
            <a:endParaRPr sz="1500">
              <a:solidFill>
                <a:schemeClr val="dk1"/>
              </a:solidFill>
              <a:latin typeface="Poppins"/>
              <a:ea typeface="Poppins"/>
              <a:cs typeface="Poppins"/>
              <a:sym typeface="Poppins"/>
            </a:endParaRPr>
          </a:p>
        </p:txBody>
      </p:sp>
      <p:sp>
        <p:nvSpPr>
          <p:cNvPr id="360" name="Google Shape;360;p30"/>
          <p:cNvSpPr txBox="1"/>
          <p:nvPr/>
        </p:nvSpPr>
        <p:spPr>
          <a:xfrm>
            <a:off x="438600" y="4212000"/>
            <a:ext cx="979500" cy="314400"/>
          </a:xfrm>
          <a:prstGeom prst="rect">
            <a:avLst/>
          </a:prstGeom>
          <a:noFill/>
          <a:ln>
            <a:noFill/>
          </a:ln>
        </p:spPr>
        <p:txBody>
          <a:bodyPr anchorCtr="0" anchor="t" bIns="17150" lIns="34300" spcFirstLastPara="1" rIns="34300" wrap="square" tIns="17150">
            <a:noAutofit/>
          </a:bodyPr>
          <a:lstStyle/>
          <a:p>
            <a:pPr indent="0" lvl="0" marL="0" marR="0" rtl="0" algn="ctr">
              <a:lnSpc>
                <a:spcPct val="115000"/>
              </a:lnSpc>
              <a:spcBef>
                <a:spcPts val="0"/>
              </a:spcBef>
              <a:spcAft>
                <a:spcPts val="0"/>
              </a:spcAft>
              <a:buClr>
                <a:srgbClr val="000000"/>
              </a:buClr>
              <a:buSzPts val="1000"/>
              <a:buFont typeface="Arial"/>
              <a:buNone/>
            </a:pPr>
            <a:r>
              <a:rPr b="0" i="0" lang="en" sz="1000" u="none" cap="none" strike="noStrike">
                <a:solidFill>
                  <a:srgbClr val="000000"/>
                </a:solidFill>
                <a:latin typeface="Poppins"/>
                <a:ea typeface="Poppins"/>
                <a:cs typeface="Poppins"/>
                <a:sym typeface="Poppins"/>
              </a:rPr>
              <a:t>Increase in Web Conversions</a:t>
            </a:r>
            <a:endParaRPr b="0" i="0" sz="1000" u="none" cap="none" strike="noStrike">
              <a:solidFill>
                <a:srgbClr val="000000"/>
              </a:solidFill>
              <a:latin typeface="Poppins"/>
              <a:ea typeface="Poppins"/>
              <a:cs typeface="Poppins"/>
              <a:sym typeface="Poppins"/>
            </a:endParaRPr>
          </a:p>
          <a:p>
            <a:pPr indent="0" lvl="0" marL="0" marR="0" rtl="0" algn="ctr">
              <a:lnSpc>
                <a:spcPct val="115000"/>
              </a:lnSpc>
              <a:spcBef>
                <a:spcPts val="0"/>
              </a:spcBef>
              <a:spcAft>
                <a:spcPts val="0"/>
              </a:spcAft>
              <a:buClr>
                <a:srgbClr val="000000"/>
              </a:buClr>
              <a:buSzPts val="1000"/>
              <a:buFont typeface="Arial"/>
              <a:buNone/>
            </a:pPr>
            <a:r>
              <a:t/>
            </a:r>
            <a:endParaRPr b="0" i="0" sz="1000" u="none" cap="none" strike="noStrike">
              <a:solidFill>
                <a:srgbClr val="000000"/>
              </a:solidFill>
              <a:latin typeface="Poppins"/>
              <a:ea typeface="Poppins"/>
              <a:cs typeface="Poppins"/>
              <a:sym typeface="Poppins"/>
            </a:endParaRPr>
          </a:p>
        </p:txBody>
      </p:sp>
      <p:grpSp>
        <p:nvGrpSpPr>
          <p:cNvPr id="361" name="Google Shape;361;p30"/>
          <p:cNvGrpSpPr/>
          <p:nvPr/>
        </p:nvGrpSpPr>
        <p:grpSpPr>
          <a:xfrm>
            <a:off x="1647119" y="3182008"/>
            <a:ext cx="979500" cy="979200"/>
            <a:chOff x="2068900" y="3058100"/>
            <a:chExt cx="979500" cy="979200"/>
          </a:xfrm>
        </p:grpSpPr>
        <p:sp>
          <p:nvSpPr>
            <p:cNvPr id="362" name="Google Shape;362;p30"/>
            <p:cNvSpPr/>
            <p:nvPr/>
          </p:nvSpPr>
          <p:spPr>
            <a:xfrm>
              <a:off x="2068900" y="3058100"/>
              <a:ext cx="979500" cy="979200"/>
            </a:xfrm>
            <a:prstGeom prst="ellipse">
              <a:avLst/>
            </a:prstGeom>
            <a:solidFill>
              <a:srgbClr val="D4CAF1"/>
            </a:solidFill>
            <a:ln>
              <a:noFill/>
            </a:ln>
          </p:spPr>
          <p:txBody>
            <a:bodyPr anchorCtr="0" anchor="ctr" bIns="17150" lIns="34300" spcFirstLastPara="1" rIns="34300" wrap="square" tIns="17150">
              <a:noAutofit/>
            </a:bodyPr>
            <a:lstStyle/>
            <a:p>
              <a:pPr indent="0" lvl="0" marL="0" marR="0" rtl="0" algn="l">
                <a:lnSpc>
                  <a:spcPct val="100000"/>
                </a:lnSpc>
                <a:spcBef>
                  <a:spcPts val="0"/>
                </a:spcBef>
                <a:spcAft>
                  <a:spcPts val="0"/>
                </a:spcAft>
                <a:buClr>
                  <a:srgbClr val="000000"/>
                </a:buClr>
                <a:buSzPts val="7500"/>
                <a:buFont typeface="Arial"/>
                <a:buNone/>
              </a:pPr>
              <a:r>
                <a:t/>
              </a:r>
              <a:endParaRPr b="1" i="0" sz="7500" u="none" cap="none" strike="noStrike">
                <a:solidFill>
                  <a:srgbClr val="000000"/>
                </a:solidFill>
                <a:latin typeface="Roboto"/>
                <a:ea typeface="Roboto"/>
                <a:cs typeface="Roboto"/>
                <a:sym typeface="Roboto"/>
              </a:endParaRPr>
            </a:p>
          </p:txBody>
        </p:sp>
        <p:sp>
          <p:nvSpPr>
            <p:cNvPr id="363" name="Google Shape;363;p30"/>
            <p:cNvSpPr/>
            <p:nvPr/>
          </p:nvSpPr>
          <p:spPr>
            <a:xfrm>
              <a:off x="2068900" y="3058100"/>
              <a:ext cx="979500" cy="979200"/>
            </a:xfrm>
            <a:prstGeom prst="pie">
              <a:avLst>
                <a:gd fmla="val 5282072" name="adj1"/>
                <a:gd fmla="val 16154467" name="adj2"/>
              </a:avLst>
            </a:prstGeom>
            <a:solidFill>
              <a:srgbClr val="6136E9"/>
            </a:solidFill>
            <a:ln>
              <a:noFill/>
            </a:ln>
          </p:spPr>
          <p:txBody>
            <a:bodyPr anchorCtr="0" anchor="ctr" bIns="17150" lIns="34300" spcFirstLastPara="1" rIns="34300" wrap="square" tIns="1715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Light"/>
                <a:ea typeface="Roboto Light"/>
                <a:cs typeface="Roboto Light"/>
                <a:sym typeface="Roboto Light"/>
              </a:endParaRPr>
            </a:p>
          </p:txBody>
        </p:sp>
        <p:sp>
          <p:nvSpPr>
            <p:cNvPr id="364" name="Google Shape;364;p30"/>
            <p:cNvSpPr/>
            <p:nvPr/>
          </p:nvSpPr>
          <p:spPr>
            <a:xfrm>
              <a:off x="2199529" y="3188701"/>
              <a:ext cx="718200" cy="717900"/>
            </a:xfrm>
            <a:prstGeom prst="ellipse">
              <a:avLst/>
            </a:prstGeom>
            <a:solidFill>
              <a:srgbClr val="FFFFFF"/>
            </a:solidFill>
            <a:ln>
              <a:noFill/>
            </a:ln>
            <a:effectLst>
              <a:outerShdw blurRad="57150" rotWithShape="0" algn="bl" dir="5400000" dist="19050">
                <a:srgbClr val="000000">
                  <a:alpha val="48630"/>
                </a:srgbClr>
              </a:outerShdw>
            </a:effectLst>
          </p:spPr>
          <p:txBody>
            <a:bodyPr anchorCtr="0" anchor="ctr" bIns="17150" lIns="34300" spcFirstLastPara="1" rIns="34300" wrap="square" tIns="17150">
              <a:noAutofit/>
            </a:bodyPr>
            <a:lstStyle/>
            <a:p>
              <a:pPr indent="0" lvl="0" marL="0" marR="0" rtl="0" algn="l">
                <a:lnSpc>
                  <a:spcPct val="100000"/>
                </a:lnSpc>
                <a:spcBef>
                  <a:spcPts val="0"/>
                </a:spcBef>
                <a:spcAft>
                  <a:spcPts val="0"/>
                </a:spcAft>
                <a:buClr>
                  <a:srgbClr val="000000"/>
                </a:buClr>
                <a:buSzPts val="7500"/>
                <a:buFont typeface="Arial"/>
                <a:buNone/>
              </a:pPr>
              <a:r>
                <a:t/>
              </a:r>
              <a:endParaRPr b="1" i="0" sz="7500" u="none" cap="none" strike="noStrike">
                <a:solidFill>
                  <a:srgbClr val="000000"/>
                </a:solidFill>
                <a:latin typeface="Roboto"/>
                <a:ea typeface="Roboto"/>
                <a:cs typeface="Roboto"/>
                <a:sym typeface="Roboto"/>
              </a:endParaRPr>
            </a:p>
          </p:txBody>
        </p:sp>
        <p:sp>
          <p:nvSpPr>
            <p:cNvPr id="365" name="Google Shape;365;p30"/>
            <p:cNvSpPr txBox="1"/>
            <p:nvPr/>
          </p:nvSpPr>
          <p:spPr>
            <a:xfrm>
              <a:off x="2199554" y="3439400"/>
              <a:ext cx="718200" cy="216600"/>
            </a:xfrm>
            <a:prstGeom prst="rect">
              <a:avLst/>
            </a:prstGeom>
            <a:noFill/>
            <a:ln>
              <a:noFill/>
            </a:ln>
          </p:spPr>
          <p:txBody>
            <a:bodyPr anchorCtr="0" anchor="ctr" bIns="17150" lIns="34300" spcFirstLastPara="1" rIns="34300" wrap="square" tIns="17150">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6136E9"/>
                  </a:solidFill>
                  <a:latin typeface="Poppins"/>
                  <a:ea typeface="Poppins"/>
                  <a:cs typeface="Poppins"/>
                  <a:sym typeface="Poppins"/>
                </a:rPr>
                <a:t>6X</a:t>
              </a:r>
              <a:endParaRPr b="1" i="0" sz="1400" u="none" cap="none" strike="noStrike">
                <a:solidFill>
                  <a:srgbClr val="6136E9"/>
                </a:solidFill>
                <a:latin typeface="Poppins"/>
                <a:ea typeface="Poppins"/>
                <a:cs typeface="Poppins"/>
                <a:sym typeface="Poppins"/>
              </a:endParaRPr>
            </a:p>
          </p:txBody>
        </p:sp>
      </p:grpSp>
      <p:sp>
        <p:nvSpPr>
          <p:cNvPr id="366" name="Google Shape;366;p30"/>
          <p:cNvSpPr txBox="1"/>
          <p:nvPr/>
        </p:nvSpPr>
        <p:spPr>
          <a:xfrm>
            <a:off x="1590974" y="4212009"/>
            <a:ext cx="1067400" cy="314400"/>
          </a:xfrm>
          <a:prstGeom prst="rect">
            <a:avLst/>
          </a:prstGeom>
          <a:noFill/>
          <a:ln>
            <a:noFill/>
          </a:ln>
        </p:spPr>
        <p:txBody>
          <a:bodyPr anchorCtr="0" anchor="t" bIns="17150" lIns="34300" spcFirstLastPara="1" rIns="34300" wrap="square" tIns="17150">
            <a:noAutofit/>
          </a:bodyPr>
          <a:lstStyle/>
          <a:p>
            <a:pPr indent="0" lvl="0" marL="0" marR="0" rtl="0" algn="ctr">
              <a:lnSpc>
                <a:spcPct val="115000"/>
              </a:lnSpc>
              <a:spcBef>
                <a:spcPts val="0"/>
              </a:spcBef>
              <a:spcAft>
                <a:spcPts val="0"/>
              </a:spcAft>
              <a:buClr>
                <a:srgbClr val="000000"/>
              </a:buClr>
              <a:buSzPts val="1000"/>
              <a:buFont typeface="Arial"/>
              <a:buNone/>
            </a:pPr>
            <a:r>
              <a:rPr b="0" i="0" lang="en" sz="1000" u="none" cap="none" strike="noStrike">
                <a:solidFill>
                  <a:srgbClr val="000000"/>
                </a:solidFill>
                <a:latin typeface="Poppins"/>
                <a:ea typeface="Poppins"/>
                <a:cs typeface="Poppins"/>
                <a:sym typeface="Poppins"/>
              </a:rPr>
              <a:t>Increase in </a:t>
            </a:r>
            <a:r>
              <a:rPr lang="en" sz="1000">
                <a:latin typeface="Poppins"/>
                <a:ea typeface="Poppins"/>
                <a:cs typeface="Poppins"/>
                <a:sym typeface="Poppins"/>
              </a:rPr>
              <a:t>Customer</a:t>
            </a:r>
            <a:r>
              <a:rPr b="0" i="0" lang="en" sz="1000" u="none" cap="none" strike="noStrike">
                <a:solidFill>
                  <a:srgbClr val="000000"/>
                </a:solidFill>
                <a:latin typeface="Poppins"/>
                <a:ea typeface="Poppins"/>
                <a:cs typeface="Poppins"/>
                <a:sym typeface="Poppins"/>
              </a:rPr>
              <a:t> Retention</a:t>
            </a:r>
            <a:endParaRPr b="0" i="0" sz="1000" u="none" cap="none" strike="noStrike">
              <a:solidFill>
                <a:srgbClr val="000000"/>
              </a:solidFill>
              <a:latin typeface="Poppins"/>
              <a:ea typeface="Poppins"/>
              <a:cs typeface="Poppins"/>
              <a:sym typeface="Poppins"/>
            </a:endParaRPr>
          </a:p>
        </p:txBody>
      </p:sp>
      <p:grpSp>
        <p:nvGrpSpPr>
          <p:cNvPr id="367" name="Google Shape;367;p30"/>
          <p:cNvGrpSpPr/>
          <p:nvPr/>
        </p:nvGrpSpPr>
        <p:grpSpPr>
          <a:xfrm>
            <a:off x="2868035" y="3182096"/>
            <a:ext cx="979500" cy="979200"/>
            <a:chOff x="3341150" y="3058100"/>
            <a:chExt cx="979500" cy="979200"/>
          </a:xfrm>
        </p:grpSpPr>
        <p:sp>
          <p:nvSpPr>
            <p:cNvPr id="368" name="Google Shape;368;p30"/>
            <p:cNvSpPr/>
            <p:nvPr/>
          </p:nvSpPr>
          <p:spPr>
            <a:xfrm>
              <a:off x="3341150" y="3058100"/>
              <a:ext cx="979500" cy="979200"/>
            </a:xfrm>
            <a:prstGeom prst="ellipse">
              <a:avLst/>
            </a:prstGeom>
            <a:solidFill>
              <a:srgbClr val="D4CAF1"/>
            </a:solidFill>
            <a:ln>
              <a:noFill/>
            </a:ln>
          </p:spPr>
          <p:txBody>
            <a:bodyPr anchorCtr="0" anchor="ctr" bIns="17150" lIns="34300" spcFirstLastPara="1" rIns="34300" wrap="square" tIns="17150">
              <a:noAutofit/>
            </a:bodyPr>
            <a:lstStyle/>
            <a:p>
              <a:pPr indent="0" lvl="0" marL="0" marR="0" rtl="0" algn="l">
                <a:lnSpc>
                  <a:spcPct val="100000"/>
                </a:lnSpc>
                <a:spcBef>
                  <a:spcPts val="0"/>
                </a:spcBef>
                <a:spcAft>
                  <a:spcPts val="0"/>
                </a:spcAft>
                <a:buClr>
                  <a:srgbClr val="000000"/>
                </a:buClr>
                <a:buSzPts val="7500"/>
                <a:buFont typeface="Arial"/>
                <a:buNone/>
              </a:pPr>
              <a:r>
                <a:t/>
              </a:r>
              <a:endParaRPr b="1" i="0" sz="7500" u="none" cap="none" strike="noStrike">
                <a:solidFill>
                  <a:srgbClr val="000000"/>
                </a:solidFill>
                <a:latin typeface="Roboto"/>
                <a:ea typeface="Roboto"/>
                <a:cs typeface="Roboto"/>
                <a:sym typeface="Roboto"/>
              </a:endParaRPr>
            </a:p>
          </p:txBody>
        </p:sp>
        <p:sp>
          <p:nvSpPr>
            <p:cNvPr id="369" name="Google Shape;369;p30"/>
            <p:cNvSpPr/>
            <p:nvPr/>
          </p:nvSpPr>
          <p:spPr>
            <a:xfrm>
              <a:off x="3341150" y="3058100"/>
              <a:ext cx="979500" cy="979200"/>
            </a:xfrm>
            <a:prstGeom prst="pie">
              <a:avLst>
                <a:gd fmla="val 12240364" name="adj1"/>
                <a:gd fmla="val 16154467" name="adj2"/>
              </a:avLst>
            </a:prstGeom>
            <a:solidFill>
              <a:srgbClr val="6136E9"/>
            </a:solidFill>
            <a:ln>
              <a:noFill/>
            </a:ln>
          </p:spPr>
          <p:txBody>
            <a:bodyPr anchorCtr="0" anchor="ctr" bIns="17150" lIns="34300" spcFirstLastPara="1" rIns="34300" wrap="square" tIns="1715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Light"/>
                <a:ea typeface="Roboto Light"/>
                <a:cs typeface="Roboto Light"/>
                <a:sym typeface="Roboto Light"/>
              </a:endParaRPr>
            </a:p>
          </p:txBody>
        </p:sp>
        <p:sp>
          <p:nvSpPr>
            <p:cNvPr id="370" name="Google Shape;370;p30"/>
            <p:cNvSpPr/>
            <p:nvPr/>
          </p:nvSpPr>
          <p:spPr>
            <a:xfrm>
              <a:off x="3471779" y="3188701"/>
              <a:ext cx="718200" cy="717900"/>
            </a:xfrm>
            <a:prstGeom prst="ellipse">
              <a:avLst/>
            </a:prstGeom>
            <a:solidFill>
              <a:srgbClr val="FFFFFF"/>
            </a:solidFill>
            <a:ln>
              <a:noFill/>
            </a:ln>
            <a:effectLst>
              <a:outerShdw blurRad="57150" rotWithShape="0" algn="bl" dir="5400000" dist="19050">
                <a:srgbClr val="000000">
                  <a:alpha val="48630"/>
                </a:srgbClr>
              </a:outerShdw>
            </a:effectLst>
          </p:spPr>
          <p:txBody>
            <a:bodyPr anchorCtr="0" anchor="ctr" bIns="17150" lIns="34300" spcFirstLastPara="1" rIns="34300" wrap="square" tIns="17150">
              <a:noAutofit/>
            </a:bodyPr>
            <a:lstStyle/>
            <a:p>
              <a:pPr indent="0" lvl="0" marL="0" marR="0" rtl="0" algn="l">
                <a:lnSpc>
                  <a:spcPct val="100000"/>
                </a:lnSpc>
                <a:spcBef>
                  <a:spcPts val="0"/>
                </a:spcBef>
                <a:spcAft>
                  <a:spcPts val="0"/>
                </a:spcAft>
                <a:buClr>
                  <a:srgbClr val="000000"/>
                </a:buClr>
                <a:buSzPts val="7500"/>
                <a:buFont typeface="Arial"/>
                <a:buNone/>
              </a:pPr>
              <a:r>
                <a:t/>
              </a:r>
              <a:endParaRPr b="1" i="0" sz="7500" u="none" cap="none" strike="noStrike">
                <a:solidFill>
                  <a:srgbClr val="000000"/>
                </a:solidFill>
                <a:latin typeface="Roboto"/>
                <a:ea typeface="Roboto"/>
                <a:cs typeface="Roboto"/>
                <a:sym typeface="Roboto"/>
              </a:endParaRPr>
            </a:p>
          </p:txBody>
        </p:sp>
        <p:sp>
          <p:nvSpPr>
            <p:cNvPr id="371" name="Google Shape;371;p30"/>
            <p:cNvSpPr txBox="1"/>
            <p:nvPr/>
          </p:nvSpPr>
          <p:spPr>
            <a:xfrm>
              <a:off x="3471804" y="3439350"/>
              <a:ext cx="718200" cy="216600"/>
            </a:xfrm>
            <a:prstGeom prst="rect">
              <a:avLst/>
            </a:prstGeom>
            <a:noFill/>
            <a:ln>
              <a:noFill/>
            </a:ln>
          </p:spPr>
          <p:txBody>
            <a:bodyPr anchorCtr="0" anchor="ctr" bIns="17150" lIns="34300" spcFirstLastPara="1" rIns="34300" wrap="square" tIns="17150">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6136E9"/>
                  </a:solidFill>
                  <a:latin typeface="Poppins"/>
                  <a:ea typeface="Poppins"/>
                  <a:cs typeface="Poppins"/>
                  <a:sym typeface="Poppins"/>
                </a:rPr>
                <a:t>37.9</a:t>
              </a:r>
              <a:endParaRPr b="1" i="0" sz="1400" u="none" cap="none" strike="noStrike">
                <a:solidFill>
                  <a:srgbClr val="6136E9"/>
                </a:solidFill>
                <a:latin typeface="Poppins"/>
                <a:ea typeface="Poppins"/>
                <a:cs typeface="Poppins"/>
                <a:sym typeface="Poppins"/>
              </a:endParaRPr>
            </a:p>
          </p:txBody>
        </p:sp>
      </p:grpSp>
      <p:grpSp>
        <p:nvGrpSpPr>
          <p:cNvPr id="372" name="Google Shape;372;p30"/>
          <p:cNvGrpSpPr/>
          <p:nvPr/>
        </p:nvGrpSpPr>
        <p:grpSpPr>
          <a:xfrm>
            <a:off x="438591" y="3182046"/>
            <a:ext cx="979500" cy="979250"/>
            <a:chOff x="796650" y="3058050"/>
            <a:chExt cx="979500" cy="979250"/>
          </a:xfrm>
        </p:grpSpPr>
        <p:sp>
          <p:nvSpPr>
            <p:cNvPr id="373" name="Google Shape;373;p30"/>
            <p:cNvSpPr/>
            <p:nvPr/>
          </p:nvSpPr>
          <p:spPr>
            <a:xfrm>
              <a:off x="796650" y="3058100"/>
              <a:ext cx="979500" cy="979200"/>
            </a:xfrm>
            <a:prstGeom prst="ellipse">
              <a:avLst/>
            </a:prstGeom>
            <a:solidFill>
              <a:srgbClr val="D4CAF1"/>
            </a:solidFill>
            <a:ln>
              <a:noFill/>
            </a:ln>
          </p:spPr>
          <p:txBody>
            <a:bodyPr anchorCtr="0" anchor="ctr" bIns="17150" lIns="34300" spcFirstLastPara="1" rIns="34300" wrap="square" tIns="17150">
              <a:noAutofit/>
            </a:bodyPr>
            <a:lstStyle/>
            <a:p>
              <a:pPr indent="0" lvl="0" marL="0" marR="0" rtl="0" algn="l">
                <a:lnSpc>
                  <a:spcPct val="100000"/>
                </a:lnSpc>
                <a:spcBef>
                  <a:spcPts val="0"/>
                </a:spcBef>
                <a:spcAft>
                  <a:spcPts val="0"/>
                </a:spcAft>
                <a:buClr>
                  <a:srgbClr val="000000"/>
                </a:buClr>
                <a:buSzPts val="7500"/>
                <a:buFont typeface="Arial"/>
                <a:buNone/>
              </a:pPr>
              <a:r>
                <a:t/>
              </a:r>
              <a:endParaRPr b="1" i="0" sz="7500" u="none" cap="none" strike="noStrike">
                <a:solidFill>
                  <a:srgbClr val="000000"/>
                </a:solidFill>
                <a:latin typeface="Roboto"/>
                <a:ea typeface="Roboto"/>
                <a:cs typeface="Roboto"/>
                <a:sym typeface="Roboto"/>
              </a:endParaRPr>
            </a:p>
          </p:txBody>
        </p:sp>
        <p:sp>
          <p:nvSpPr>
            <p:cNvPr id="374" name="Google Shape;374;p30"/>
            <p:cNvSpPr/>
            <p:nvPr/>
          </p:nvSpPr>
          <p:spPr>
            <a:xfrm>
              <a:off x="796650" y="3058050"/>
              <a:ext cx="979500" cy="979200"/>
            </a:xfrm>
            <a:prstGeom prst="pie">
              <a:avLst>
                <a:gd fmla="val 2683395" name="adj1"/>
                <a:gd fmla="val 16154467" name="adj2"/>
              </a:avLst>
            </a:prstGeom>
            <a:solidFill>
              <a:srgbClr val="6136E9"/>
            </a:solidFill>
            <a:ln>
              <a:noFill/>
            </a:ln>
          </p:spPr>
          <p:txBody>
            <a:bodyPr anchorCtr="0" anchor="ctr" bIns="17150" lIns="34300" spcFirstLastPara="1" rIns="34300" wrap="square" tIns="1715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Light"/>
                <a:ea typeface="Roboto Light"/>
                <a:cs typeface="Roboto Light"/>
                <a:sym typeface="Roboto Light"/>
              </a:endParaRPr>
            </a:p>
          </p:txBody>
        </p:sp>
        <p:sp>
          <p:nvSpPr>
            <p:cNvPr id="375" name="Google Shape;375;p30"/>
            <p:cNvSpPr/>
            <p:nvPr/>
          </p:nvSpPr>
          <p:spPr>
            <a:xfrm>
              <a:off x="927279" y="3188701"/>
              <a:ext cx="718200" cy="717900"/>
            </a:xfrm>
            <a:prstGeom prst="ellipse">
              <a:avLst/>
            </a:prstGeom>
            <a:solidFill>
              <a:srgbClr val="FFFFFF"/>
            </a:solidFill>
            <a:ln>
              <a:noFill/>
            </a:ln>
            <a:effectLst>
              <a:outerShdw blurRad="57150" rotWithShape="0" algn="bl" dir="5400000" dist="19050">
                <a:srgbClr val="000000">
                  <a:alpha val="48630"/>
                </a:srgbClr>
              </a:outerShdw>
            </a:effectLst>
          </p:spPr>
          <p:txBody>
            <a:bodyPr anchorCtr="0" anchor="ctr" bIns="17150" lIns="34300" spcFirstLastPara="1" rIns="34300" wrap="square" tIns="17150">
              <a:noAutofit/>
            </a:bodyPr>
            <a:lstStyle/>
            <a:p>
              <a:pPr indent="0" lvl="0" marL="0" marR="0" rtl="0" algn="l">
                <a:lnSpc>
                  <a:spcPct val="100000"/>
                </a:lnSpc>
                <a:spcBef>
                  <a:spcPts val="0"/>
                </a:spcBef>
                <a:spcAft>
                  <a:spcPts val="0"/>
                </a:spcAft>
                <a:buClr>
                  <a:srgbClr val="000000"/>
                </a:buClr>
                <a:buSzPts val="7500"/>
                <a:buFont typeface="Arial"/>
                <a:buNone/>
              </a:pPr>
              <a:r>
                <a:t/>
              </a:r>
              <a:endParaRPr b="1" i="0" sz="7500" u="none" cap="none" strike="noStrike">
                <a:solidFill>
                  <a:srgbClr val="000000"/>
                </a:solidFill>
                <a:latin typeface="Roboto"/>
                <a:ea typeface="Roboto"/>
                <a:cs typeface="Roboto"/>
                <a:sym typeface="Roboto"/>
              </a:endParaRPr>
            </a:p>
          </p:txBody>
        </p:sp>
        <p:sp>
          <p:nvSpPr>
            <p:cNvPr id="376" name="Google Shape;376;p30"/>
            <p:cNvSpPr txBox="1"/>
            <p:nvPr/>
          </p:nvSpPr>
          <p:spPr>
            <a:xfrm>
              <a:off x="927329" y="3439400"/>
              <a:ext cx="718200" cy="216600"/>
            </a:xfrm>
            <a:prstGeom prst="rect">
              <a:avLst/>
            </a:prstGeom>
            <a:noFill/>
            <a:ln>
              <a:noFill/>
            </a:ln>
          </p:spPr>
          <p:txBody>
            <a:bodyPr anchorCtr="0" anchor="ctr" bIns="17150" lIns="34300" spcFirstLastPara="1" rIns="34300" wrap="square" tIns="17150">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6136E9"/>
                  </a:solidFill>
                  <a:latin typeface="Poppins"/>
                  <a:ea typeface="Poppins"/>
                  <a:cs typeface="Poppins"/>
                  <a:sym typeface="Poppins"/>
                </a:rPr>
                <a:t>4X</a:t>
              </a:r>
              <a:endParaRPr b="1" i="0" sz="1400" u="none" cap="none" strike="noStrike">
                <a:solidFill>
                  <a:srgbClr val="6136E9"/>
                </a:solidFill>
                <a:latin typeface="Poppins"/>
                <a:ea typeface="Poppins"/>
                <a:cs typeface="Poppins"/>
                <a:sym typeface="Poppins"/>
              </a:endParaRPr>
            </a:p>
          </p:txBody>
        </p:sp>
      </p:grpSp>
      <p:sp>
        <p:nvSpPr>
          <p:cNvPr id="377" name="Google Shape;377;p30"/>
          <p:cNvSpPr txBox="1"/>
          <p:nvPr/>
        </p:nvSpPr>
        <p:spPr>
          <a:xfrm>
            <a:off x="2781305" y="4212009"/>
            <a:ext cx="1152900" cy="314400"/>
          </a:xfrm>
          <a:prstGeom prst="rect">
            <a:avLst/>
          </a:prstGeom>
          <a:noFill/>
          <a:ln>
            <a:noFill/>
          </a:ln>
        </p:spPr>
        <p:txBody>
          <a:bodyPr anchorCtr="0" anchor="t" bIns="17150" lIns="34300" spcFirstLastPara="1" rIns="34300" wrap="square" tIns="17150">
            <a:noAutofit/>
          </a:bodyPr>
          <a:lstStyle/>
          <a:p>
            <a:pPr indent="0" lvl="0" marL="0" marR="0" rtl="0" algn="ctr">
              <a:lnSpc>
                <a:spcPct val="115000"/>
              </a:lnSpc>
              <a:spcBef>
                <a:spcPts val="0"/>
              </a:spcBef>
              <a:spcAft>
                <a:spcPts val="0"/>
              </a:spcAft>
              <a:buClr>
                <a:srgbClr val="000000"/>
              </a:buClr>
              <a:buSzPts val="1000"/>
              <a:buFont typeface="Arial"/>
              <a:buNone/>
            </a:pPr>
            <a:r>
              <a:rPr b="0" i="0" lang="en" sz="1000" u="none" cap="none" strike="noStrike">
                <a:solidFill>
                  <a:srgbClr val="000000"/>
                </a:solidFill>
                <a:latin typeface="Poppins"/>
                <a:ea typeface="Poppins"/>
                <a:cs typeface="Poppins"/>
                <a:sym typeface="Poppins"/>
              </a:rPr>
              <a:t>Improvement in NPS</a:t>
            </a:r>
            <a:endParaRPr b="0" i="0" sz="1000" u="none" cap="none" strike="noStrike">
              <a:solidFill>
                <a:srgbClr val="000000"/>
              </a:solidFill>
              <a:latin typeface="Poppins"/>
              <a:ea typeface="Poppins"/>
              <a:cs typeface="Poppins"/>
              <a:sym typeface="Poppins"/>
            </a:endParaRPr>
          </a:p>
        </p:txBody>
      </p:sp>
      <p:grpSp>
        <p:nvGrpSpPr>
          <p:cNvPr id="378" name="Google Shape;378;p30"/>
          <p:cNvGrpSpPr/>
          <p:nvPr/>
        </p:nvGrpSpPr>
        <p:grpSpPr>
          <a:xfrm>
            <a:off x="4113725" y="3182096"/>
            <a:ext cx="979500" cy="979200"/>
            <a:chOff x="4613400" y="3058100"/>
            <a:chExt cx="979500" cy="979200"/>
          </a:xfrm>
        </p:grpSpPr>
        <p:sp>
          <p:nvSpPr>
            <p:cNvPr id="379" name="Google Shape;379;p30"/>
            <p:cNvSpPr/>
            <p:nvPr/>
          </p:nvSpPr>
          <p:spPr>
            <a:xfrm>
              <a:off x="4613400" y="3058100"/>
              <a:ext cx="979500" cy="979200"/>
            </a:xfrm>
            <a:prstGeom prst="ellipse">
              <a:avLst/>
            </a:prstGeom>
            <a:solidFill>
              <a:srgbClr val="D4CAF1"/>
            </a:solidFill>
            <a:ln>
              <a:noFill/>
            </a:ln>
          </p:spPr>
          <p:txBody>
            <a:bodyPr anchorCtr="0" anchor="ctr" bIns="17150" lIns="34300" spcFirstLastPara="1" rIns="34300" wrap="square" tIns="17150">
              <a:noAutofit/>
            </a:bodyPr>
            <a:lstStyle/>
            <a:p>
              <a:pPr indent="0" lvl="0" marL="0" marR="0" rtl="0" algn="l">
                <a:lnSpc>
                  <a:spcPct val="100000"/>
                </a:lnSpc>
                <a:spcBef>
                  <a:spcPts val="0"/>
                </a:spcBef>
                <a:spcAft>
                  <a:spcPts val="0"/>
                </a:spcAft>
                <a:buClr>
                  <a:srgbClr val="000000"/>
                </a:buClr>
                <a:buSzPts val="7500"/>
                <a:buFont typeface="Arial"/>
                <a:buNone/>
              </a:pPr>
              <a:r>
                <a:t/>
              </a:r>
              <a:endParaRPr b="1" i="0" sz="7500" u="none" cap="none" strike="noStrike">
                <a:solidFill>
                  <a:srgbClr val="000000"/>
                </a:solidFill>
                <a:latin typeface="Roboto"/>
                <a:ea typeface="Roboto"/>
                <a:cs typeface="Roboto"/>
                <a:sym typeface="Roboto"/>
              </a:endParaRPr>
            </a:p>
          </p:txBody>
        </p:sp>
        <p:sp>
          <p:nvSpPr>
            <p:cNvPr id="380" name="Google Shape;380;p30"/>
            <p:cNvSpPr/>
            <p:nvPr/>
          </p:nvSpPr>
          <p:spPr>
            <a:xfrm>
              <a:off x="4613400" y="3058100"/>
              <a:ext cx="979500" cy="979200"/>
            </a:xfrm>
            <a:prstGeom prst="pie">
              <a:avLst>
                <a:gd fmla="val 8639568" name="adj1"/>
                <a:gd fmla="val 16154467" name="adj2"/>
              </a:avLst>
            </a:prstGeom>
            <a:solidFill>
              <a:srgbClr val="6136E9"/>
            </a:solidFill>
            <a:ln>
              <a:noFill/>
            </a:ln>
          </p:spPr>
          <p:txBody>
            <a:bodyPr anchorCtr="0" anchor="ctr" bIns="17150" lIns="34300" spcFirstLastPara="1" rIns="34300" wrap="square" tIns="1715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Light"/>
                <a:ea typeface="Roboto Light"/>
                <a:cs typeface="Roboto Light"/>
                <a:sym typeface="Roboto Light"/>
              </a:endParaRPr>
            </a:p>
          </p:txBody>
        </p:sp>
        <p:sp>
          <p:nvSpPr>
            <p:cNvPr id="381" name="Google Shape;381;p30"/>
            <p:cNvSpPr/>
            <p:nvPr/>
          </p:nvSpPr>
          <p:spPr>
            <a:xfrm>
              <a:off x="4744029" y="3188701"/>
              <a:ext cx="718200" cy="717900"/>
            </a:xfrm>
            <a:prstGeom prst="ellipse">
              <a:avLst/>
            </a:prstGeom>
            <a:solidFill>
              <a:srgbClr val="FFFFFF"/>
            </a:solidFill>
            <a:ln>
              <a:noFill/>
            </a:ln>
            <a:effectLst>
              <a:outerShdw blurRad="57150" rotWithShape="0" algn="bl" dir="5400000" dist="19050">
                <a:srgbClr val="000000">
                  <a:alpha val="48630"/>
                </a:srgbClr>
              </a:outerShdw>
            </a:effectLst>
          </p:spPr>
          <p:txBody>
            <a:bodyPr anchorCtr="0" anchor="ctr" bIns="17150" lIns="34300" spcFirstLastPara="1" rIns="34300" wrap="square" tIns="17150">
              <a:noAutofit/>
            </a:bodyPr>
            <a:lstStyle/>
            <a:p>
              <a:pPr indent="0" lvl="0" marL="0" marR="0" rtl="0" algn="l">
                <a:lnSpc>
                  <a:spcPct val="100000"/>
                </a:lnSpc>
                <a:spcBef>
                  <a:spcPts val="0"/>
                </a:spcBef>
                <a:spcAft>
                  <a:spcPts val="0"/>
                </a:spcAft>
                <a:buClr>
                  <a:srgbClr val="000000"/>
                </a:buClr>
                <a:buSzPts val="7500"/>
                <a:buFont typeface="Arial"/>
                <a:buNone/>
              </a:pPr>
              <a:r>
                <a:t/>
              </a:r>
              <a:endParaRPr b="1" i="0" sz="7500" u="none" cap="none" strike="noStrike">
                <a:solidFill>
                  <a:srgbClr val="000000"/>
                </a:solidFill>
                <a:latin typeface="Roboto"/>
                <a:ea typeface="Roboto"/>
                <a:cs typeface="Roboto"/>
                <a:sym typeface="Roboto"/>
              </a:endParaRPr>
            </a:p>
          </p:txBody>
        </p:sp>
        <p:sp>
          <p:nvSpPr>
            <p:cNvPr id="382" name="Google Shape;382;p30"/>
            <p:cNvSpPr txBox="1"/>
            <p:nvPr/>
          </p:nvSpPr>
          <p:spPr>
            <a:xfrm>
              <a:off x="4744054" y="3439400"/>
              <a:ext cx="718200" cy="216600"/>
            </a:xfrm>
            <a:prstGeom prst="rect">
              <a:avLst/>
            </a:prstGeom>
            <a:noFill/>
            <a:ln>
              <a:noFill/>
            </a:ln>
          </p:spPr>
          <p:txBody>
            <a:bodyPr anchorCtr="0" anchor="ctr" bIns="17150" lIns="34300" spcFirstLastPara="1" rIns="34300" wrap="square" tIns="17150">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6136E9"/>
                  </a:solidFill>
                  <a:latin typeface="Poppins"/>
                  <a:ea typeface="Poppins"/>
                  <a:cs typeface="Poppins"/>
                  <a:sym typeface="Poppins"/>
                </a:rPr>
                <a:t>80%</a:t>
              </a:r>
              <a:endParaRPr b="1" i="0" sz="1400" u="none" cap="none" strike="noStrike">
                <a:solidFill>
                  <a:srgbClr val="6136E9"/>
                </a:solidFill>
                <a:latin typeface="Poppins"/>
                <a:ea typeface="Poppins"/>
                <a:cs typeface="Poppins"/>
                <a:sym typeface="Poppins"/>
              </a:endParaRPr>
            </a:p>
          </p:txBody>
        </p:sp>
      </p:grpSp>
      <p:sp>
        <p:nvSpPr>
          <p:cNvPr id="383" name="Google Shape;383;p30"/>
          <p:cNvSpPr txBox="1"/>
          <p:nvPr/>
        </p:nvSpPr>
        <p:spPr>
          <a:xfrm>
            <a:off x="4079955" y="4216461"/>
            <a:ext cx="1111200" cy="287700"/>
          </a:xfrm>
          <a:prstGeom prst="rect">
            <a:avLst/>
          </a:prstGeom>
          <a:noFill/>
          <a:ln>
            <a:noFill/>
          </a:ln>
        </p:spPr>
        <p:txBody>
          <a:bodyPr anchorCtr="0" anchor="t" bIns="17150" lIns="34300" spcFirstLastPara="1" rIns="34300" wrap="square" tIns="17150">
            <a:noAutofit/>
          </a:bodyPr>
          <a:lstStyle/>
          <a:p>
            <a:pPr indent="0" lvl="0" marL="0" marR="0" rtl="0" algn="ctr">
              <a:lnSpc>
                <a:spcPct val="115000"/>
              </a:lnSpc>
              <a:spcBef>
                <a:spcPts val="0"/>
              </a:spcBef>
              <a:spcAft>
                <a:spcPts val="0"/>
              </a:spcAft>
              <a:buClr>
                <a:srgbClr val="000000"/>
              </a:buClr>
              <a:buSzPts val="1000"/>
              <a:buFont typeface="Arial"/>
              <a:buNone/>
            </a:pPr>
            <a:r>
              <a:rPr b="0" i="0" lang="en" sz="1000" u="none" cap="none" strike="noStrike">
                <a:solidFill>
                  <a:srgbClr val="000000"/>
                </a:solidFill>
                <a:latin typeface="Poppins"/>
                <a:ea typeface="Poppins"/>
                <a:cs typeface="Poppins"/>
                <a:sym typeface="Poppins"/>
              </a:rPr>
              <a:t>Digital Offering Revenue Growth</a:t>
            </a:r>
            <a:endParaRPr b="0" i="0" sz="1000" u="none" cap="none" strike="noStrike">
              <a:solidFill>
                <a:srgbClr val="000000"/>
              </a:solidFill>
              <a:latin typeface="Poppins"/>
              <a:ea typeface="Poppins"/>
              <a:cs typeface="Poppins"/>
              <a:sym typeface="Poppins"/>
            </a:endParaRPr>
          </a:p>
        </p:txBody>
      </p:sp>
      <p:grpSp>
        <p:nvGrpSpPr>
          <p:cNvPr id="384" name="Google Shape;384;p30"/>
          <p:cNvGrpSpPr/>
          <p:nvPr/>
        </p:nvGrpSpPr>
        <p:grpSpPr>
          <a:xfrm>
            <a:off x="6514641" y="3182096"/>
            <a:ext cx="979500" cy="979200"/>
            <a:chOff x="7288575" y="3058100"/>
            <a:chExt cx="979500" cy="979200"/>
          </a:xfrm>
        </p:grpSpPr>
        <p:sp>
          <p:nvSpPr>
            <p:cNvPr id="385" name="Google Shape;385;p30"/>
            <p:cNvSpPr/>
            <p:nvPr/>
          </p:nvSpPr>
          <p:spPr>
            <a:xfrm>
              <a:off x="7288575" y="3058100"/>
              <a:ext cx="979500" cy="979200"/>
            </a:xfrm>
            <a:prstGeom prst="ellipse">
              <a:avLst/>
            </a:prstGeom>
            <a:solidFill>
              <a:srgbClr val="D4CAF1"/>
            </a:solidFill>
            <a:ln>
              <a:noFill/>
            </a:ln>
          </p:spPr>
          <p:txBody>
            <a:bodyPr anchorCtr="0" anchor="ctr" bIns="17150" lIns="34300" spcFirstLastPara="1" rIns="34300" wrap="square" tIns="17150">
              <a:noAutofit/>
            </a:bodyPr>
            <a:lstStyle/>
            <a:p>
              <a:pPr indent="0" lvl="0" marL="0" marR="0" rtl="0" algn="l">
                <a:lnSpc>
                  <a:spcPct val="100000"/>
                </a:lnSpc>
                <a:spcBef>
                  <a:spcPts val="0"/>
                </a:spcBef>
                <a:spcAft>
                  <a:spcPts val="0"/>
                </a:spcAft>
                <a:buClr>
                  <a:srgbClr val="000000"/>
                </a:buClr>
                <a:buSzPts val="7500"/>
                <a:buFont typeface="Arial"/>
                <a:buNone/>
              </a:pPr>
              <a:r>
                <a:t/>
              </a:r>
              <a:endParaRPr b="1" i="0" sz="7500" u="none" cap="none" strike="noStrike">
                <a:solidFill>
                  <a:srgbClr val="000000"/>
                </a:solidFill>
                <a:latin typeface="Roboto"/>
                <a:ea typeface="Roboto"/>
                <a:cs typeface="Roboto"/>
                <a:sym typeface="Roboto"/>
              </a:endParaRPr>
            </a:p>
          </p:txBody>
        </p:sp>
        <p:sp>
          <p:nvSpPr>
            <p:cNvPr id="386" name="Google Shape;386;p30"/>
            <p:cNvSpPr/>
            <p:nvPr/>
          </p:nvSpPr>
          <p:spPr>
            <a:xfrm>
              <a:off x="7288575" y="3058100"/>
              <a:ext cx="979500" cy="979200"/>
            </a:xfrm>
            <a:prstGeom prst="pie">
              <a:avLst>
                <a:gd fmla="val 5282072" name="adj1"/>
                <a:gd fmla="val 16154467" name="adj2"/>
              </a:avLst>
            </a:prstGeom>
            <a:solidFill>
              <a:srgbClr val="6136E9"/>
            </a:solidFill>
            <a:ln>
              <a:noFill/>
            </a:ln>
          </p:spPr>
          <p:txBody>
            <a:bodyPr anchorCtr="0" anchor="ctr" bIns="17150" lIns="34300" spcFirstLastPara="1" rIns="34300" wrap="square" tIns="1715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Light"/>
                <a:ea typeface="Roboto Light"/>
                <a:cs typeface="Roboto Light"/>
                <a:sym typeface="Roboto Light"/>
              </a:endParaRPr>
            </a:p>
          </p:txBody>
        </p:sp>
        <p:sp>
          <p:nvSpPr>
            <p:cNvPr id="387" name="Google Shape;387;p30"/>
            <p:cNvSpPr/>
            <p:nvPr/>
          </p:nvSpPr>
          <p:spPr>
            <a:xfrm>
              <a:off x="7419204" y="3188701"/>
              <a:ext cx="718200" cy="717900"/>
            </a:xfrm>
            <a:prstGeom prst="ellipse">
              <a:avLst/>
            </a:prstGeom>
            <a:solidFill>
              <a:srgbClr val="FFFFFF"/>
            </a:solidFill>
            <a:ln>
              <a:noFill/>
            </a:ln>
            <a:effectLst>
              <a:outerShdw blurRad="57150" rotWithShape="0" algn="bl" dir="5400000" dist="19050">
                <a:srgbClr val="000000">
                  <a:alpha val="48630"/>
                </a:srgbClr>
              </a:outerShdw>
            </a:effectLst>
          </p:spPr>
          <p:txBody>
            <a:bodyPr anchorCtr="0" anchor="ctr" bIns="17150" lIns="34300" spcFirstLastPara="1" rIns="34300" wrap="square" tIns="17150">
              <a:noAutofit/>
            </a:bodyPr>
            <a:lstStyle/>
            <a:p>
              <a:pPr indent="0" lvl="0" marL="0" marR="0" rtl="0" algn="l">
                <a:lnSpc>
                  <a:spcPct val="100000"/>
                </a:lnSpc>
                <a:spcBef>
                  <a:spcPts val="0"/>
                </a:spcBef>
                <a:spcAft>
                  <a:spcPts val="0"/>
                </a:spcAft>
                <a:buClr>
                  <a:srgbClr val="000000"/>
                </a:buClr>
                <a:buSzPts val="7500"/>
                <a:buFont typeface="Arial"/>
                <a:buNone/>
              </a:pPr>
              <a:r>
                <a:t/>
              </a:r>
              <a:endParaRPr b="1" i="0" sz="7500" u="none" cap="none" strike="noStrike">
                <a:solidFill>
                  <a:srgbClr val="000000"/>
                </a:solidFill>
                <a:latin typeface="Roboto"/>
                <a:ea typeface="Roboto"/>
                <a:cs typeface="Roboto"/>
                <a:sym typeface="Roboto"/>
              </a:endParaRPr>
            </a:p>
          </p:txBody>
        </p:sp>
        <p:sp>
          <p:nvSpPr>
            <p:cNvPr id="388" name="Google Shape;388;p30"/>
            <p:cNvSpPr txBox="1"/>
            <p:nvPr/>
          </p:nvSpPr>
          <p:spPr>
            <a:xfrm>
              <a:off x="7419229" y="3439350"/>
              <a:ext cx="718200" cy="216600"/>
            </a:xfrm>
            <a:prstGeom prst="rect">
              <a:avLst/>
            </a:prstGeom>
            <a:noFill/>
            <a:ln>
              <a:noFill/>
            </a:ln>
          </p:spPr>
          <p:txBody>
            <a:bodyPr anchorCtr="0" anchor="ctr" bIns="17150" lIns="34300" spcFirstLastPara="1" rIns="34300" wrap="square" tIns="17150">
              <a:noAutofit/>
            </a:bodyPr>
            <a:lstStyle/>
            <a:p>
              <a:pPr indent="0" lvl="0" marL="0" marR="0" rtl="0" algn="ctr">
                <a:lnSpc>
                  <a:spcPct val="100000"/>
                </a:lnSpc>
                <a:spcBef>
                  <a:spcPts val="0"/>
                </a:spcBef>
                <a:spcAft>
                  <a:spcPts val="0"/>
                </a:spcAft>
                <a:buClr>
                  <a:srgbClr val="000000"/>
                </a:buClr>
                <a:buSzPts val="1400"/>
                <a:buFont typeface="Arial"/>
                <a:buNone/>
              </a:pPr>
              <a:r>
                <a:rPr b="1" lang="en">
                  <a:solidFill>
                    <a:srgbClr val="6136E9"/>
                  </a:solidFill>
                  <a:latin typeface="Poppins"/>
                  <a:ea typeface="Poppins"/>
                  <a:cs typeface="Poppins"/>
                  <a:sym typeface="Poppins"/>
                </a:rPr>
                <a:t>20%</a:t>
              </a:r>
              <a:endParaRPr b="1" i="0" sz="1400" u="none" cap="none" strike="noStrike">
                <a:solidFill>
                  <a:srgbClr val="6136E9"/>
                </a:solidFill>
                <a:latin typeface="Poppins"/>
                <a:ea typeface="Poppins"/>
                <a:cs typeface="Poppins"/>
                <a:sym typeface="Poppins"/>
              </a:endParaRPr>
            </a:p>
          </p:txBody>
        </p:sp>
      </p:grpSp>
      <p:sp>
        <p:nvSpPr>
          <p:cNvPr id="389" name="Google Shape;389;p30"/>
          <p:cNvSpPr txBox="1"/>
          <p:nvPr/>
        </p:nvSpPr>
        <p:spPr>
          <a:xfrm>
            <a:off x="6547075" y="4216450"/>
            <a:ext cx="1067400" cy="287700"/>
          </a:xfrm>
          <a:prstGeom prst="rect">
            <a:avLst/>
          </a:prstGeom>
          <a:noFill/>
          <a:ln>
            <a:noFill/>
          </a:ln>
        </p:spPr>
        <p:txBody>
          <a:bodyPr anchorCtr="0" anchor="t" bIns="17150" lIns="34300" spcFirstLastPara="1" rIns="34300" wrap="square" tIns="17150">
            <a:noAutofit/>
          </a:bodyPr>
          <a:lstStyle/>
          <a:p>
            <a:pPr indent="0" lvl="0" marL="0" marR="0" rtl="0" algn="l">
              <a:lnSpc>
                <a:spcPct val="115000"/>
              </a:lnSpc>
              <a:spcBef>
                <a:spcPts val="0"/>
              </a:spcBef>
              <a:spcAft>
                <a:spcPts val="0"/>
              </a:spcAft>
              <a:buClr>
                <a:srgbClr val="000000"/>
              </a:buClr>
              <a:buSzPts val="1000"/>
              <a:buFont typeface="Arial"/>
              <a:buNone/>
            </a:pPr>
            <a:r>
              <a:rPr lang="en" sz="1000">
                <a:latin typeface="Poppins"/>
                <a:ea typeface="Poppins"/>
                <a:cs typeface="Poppins"/>
                <a:sym typeface="Poppins"/>
              </a:rPr>
              <a:t>Time to Value Acceleration</a:t>
            </a:r>
            <a:endParaRPr b="0" i="0" sz="1000" u="none" cap="none" strike="noStrike">
              <a:solidFill>
                <a:srgbClr val="000000"/>
              </a:solidFill>
              <a:latin typeface="Poppins"/>
              <a:ea typeface="Poppins"/>
              <a:cs typeface="Poppins"/>
              <a:sym typeface="Poppins"/>
            </a:endParaRPr>
          </a:p>
        </p:txBody>
      </p:sp>
      <p:grpSp>
        <p:nvGrpSpPr>
          <p:cNvPr id="390" name="Google Shape;390;p30"/>
          <p:cNvGrpSpPr/>
          <p:nvPr/>
        </p:nvGrpSpPr>
        <p:grpSpPr>
          <a:xfrm>
            <a:off x="5347028" y="3182096"/>
            <a:ext cx="979500" cy="979200"/>
            <a:chOff x="5885650" y="3058100"/>
            <a:chExt cx="979500" cy="979200"/>
          </a:xfrm>
        </p:grpSpPr>
        <p:sp>
          <p:nvSpPr>
            <p:cNvPr id="391" name="Google Shape;391;p30"/>
            <p:cNvSpPr/>
            <p:nvPr/>
          </p:nvSpPr>
          <p:spPr>
            <a:xfrm>
              <a:off x="5885650" y="3058100"/>
              <a:ext cx="979500" cy="979200"/>
            </a:xfrm>
            <a:prstGeom prst="ellipse">
              <a:avLst/>
            </a:prstGeom>
            <a:solidFill>
              <a:srgbClr val="D4CAF1"/>
            </a:solidFill>
            <a:ln>
              <a:noFill/>
            </a:ln>
          </p:spPr>
          <p:txBody>
            <a:bodyPr anchorCtr="0" anchor="ctr" bIns="17150" lIns="34300" spcFirstLastPara="1" rIns="34300" wrap="square" tIns="17150">
              <a:noAutofit/>
            </a:bodyPr>
            <a:lstStyle/>
            <a:p>
              <a:pPr indent="0" lvl="0" marL="0" marR="0" rtl="0" algn="l">
                <a:lnSpc>
                  <a:spcPct val="100000"/>
                </a:lnSpc>
                <a:spcBef>
                  <a:spcPts val="0"/>
                </a:spcBef>
                <a:spcAft>
                  <a:spcPts val="0"/>
                </a:spcAft>
                <a:buClr>
                  <a:srgbClr val="000000"/>
                </a:buClr>
                <a:buSzPts val="7500"/>
                <a:buFont typeface="Arial"/>
                <a:buNone/>
              </a:pPr>
              <a:r>
                <a:t/>
              </a:r>
              <a:endParaRPr b="1" i="0" sz="7500" u="none" cap="none" strike="noStrike">
                <a:solidFill>
                  <a:srgbClr val="000000"/>
                </a:solidFill>
                <a:latin typeface="Roboto"/>
                <a:ea typeface="Roboto"/>
                <a:cs typeface="Roboto"/>
                <a:sym typeface="Roboto"/>
              </a:endParaRPr>
            </a:p>
          </p:txBody>
        </p:sp>
        <p:sp>
          <p:nvSpPr>
            <p:cNvPr id="392" name="Google Shape;392;p30"/>
            <p:cNvSpPr/>
            <p:nvPr/>
          </p:nvSpPr>
          <p:spPr>
            <a:xfrm>
              <a:off x="5885650" y="3058100"/>
              <a:ext cx="979500" cy="979200"/>
            </a:xfrm>
            <a:prstGeom prst="pie">
              <a:avLst>
                <a:gd fmla="val 14081811" name="adj1"/>
                <a:gd fmla="val 10071300" name="adj2"/>
              </a:avLst>
            </a:prstGeom>
            <a:solidFill>
              <a:srgbClr val="6136E9"/>
            </a:solidFill>
            <a:ln>
              <a:noFill/>
            </a:ln>
          </p:spPr>
          <p:txBody>
            <a:bodyPr anchorCtr="0" anchor="ctr" bIns="17150" lIns="34300" spcFirstLastPara="1" rIns="34300" wrap="square" tIns="1715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Light"/>
                <a:ea typeface="Roboto Light"/>
                <a:cs typeface="Roboto Light"/>
                <a:sym typeface="Roboto Light"/>
              </a:endParaRPr>
            </a:p>
          </p:txBody>
        </p:sp>
        <p:sp>
          <p:nvSpPr>
            <p:cNvPr id="393" name="Google Shape;393;p30"/>
            <p:cNvSpPr/>
            <p:nvPr/>
          </p:nvSpPr>
          <p:spPr>
            <a:xfrm>
              <a:off x="6016279" y="3188701"/>
              <a:ext cx="718200" cy="717900"/>
            </a:xfrm>
            <a:prstGeom prst="ellipse">
              <a:avLst/>
            </a:prstGeom>
            <a:solidFill>
              <a:srgbClr val="FFFFFF"/>
            </a:solidFill>
            <a:ln>
              <a:noFill/>
            </a:ln>
            <a:effectLst>
              <a:outerShdw blurRad="57150" rotWithShape="0" algn="bl" dir="5400000" dist="19050">
                <a:srgbClr val="000000">
                  <a:alpha val="48630"/>
                </a:srgbClr>
              </a:outerShdw>
            </a:effectLst>
          </p:spPr>
          <p:txBody>
            <a:bodyPr anchorCtr="0" anchor="ctr" bIns="17150" lIns="34300" spcFirstLastPara="1" rIns="34300" wrap="square" tIns="17150">
              <a:noAutofit/>
            </a:bodyPr>
            <a:lstStyle/>
            <a:p>
              <a:pPr indent="0" lvl="0" marL="0" marR="0" rtl="0" algn="l">
                <a:lnSpc>
                  <a:spcPct val="100000"/>
                </a:lnSpc>
                <a:spcBef>
                  <a:spcPts val="0"/>
                </a:spcBef>
                <a:spcAft>
                  <a:spcPts val="0"/>
                </a:spcAft>
                <a:buClr>
                  <a:srgbClr val="000000"/>
                </a:buClr>
                <a:buSzPts val="7500"/>
                <a:buFont typeface="Arial"/>
                <a:buNone/>
              </a:pPr>
              <a:r>
                <a:t/>
              </a:r>
              <a:endParaRPr b="1" i="0" sz="7500" u="none" cap="none" strike="noStrike">
                <a:solidFill>
                  <a:srgbClr val="000000"/>
                </a:solidFill>
                <a:latin typeface="Roboto"/>
                <a:ea typeface="Roboto"/>
                <a:cs typeface="Roboto"/>
                <a:sym typeface="Roboto"/>
              </a:endParaRPr>
            </a:p>
          </p:txBody>
        </p:sp>
        <p:sp>
          <p:nvSpPr>
            <p:cNvPr id="394" name="Google Shape;394;p30"/>
            <p:cNvSpPr txBox="1"/>
            <p:nvPr/>
          </p:nvSpPr>
          <p:spPr>
            <a:xfrm>
              <a:off x="6016304" y="3439400"/>
              <a:ext cx="718200" cy="216600"/>
            </a:xfrm>
            <a:prstGeom prst="rect">
              <a:avLst/>
            </a:prstGeom>
            <a:noFill/>
            <a:ln>
              <a:noFill/>
            </a:ln>
          </p:spPr>
          <p:txBody>
            <a:bodyPr anchorCtr="0" anchor="ctr" bIns="17150" lIns="34300" spcFirstLastPara="1" rIns="34300" wrap="square" tIns="17150">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6136E9"/>
                  </a:solidFill>
                  <a:latin typeface="Poppins"/>
                  <a:ea typeface="Poppins"/>
                  <a:cs typeface="Poppins"/>
                  <a:sym typeface="Poppins"/>
                </a:rPr>
                <a:t>$9.7M</a:t>
              </a:r>
              <a:endParaRPr b="1" i="0" sz="1400" u="none" cap="none" strike="noStrike">
                <a:solidFill>
                  <a:srgbClr val="6136E9"/>
                </a:solidFill>
                <a:latin typeface="Poppins"/>
                <a:ea typeface="Poppins"/>
                <a:cs typeface="Poppins"/>
                <a:sym typeface="Poppins"/>
              </a:endParaRPr>
            </a:p>
          </p:txBody>
        </p:sp>
      </p:grpSp>
      <p:sp>
        <p:nvSpPr>
          <p:cNvPr id="395" name="Google Shape;395;p30"/>
          <p:cNvSpPr txBox="1"/>
          <p:nvPr/>
        </p:nvSpPr>
        <p:spPr>
          <a:xfrm>
            <a:off x="5214568" y="4216470"/>
            <a:ext cx="1276800" cy="287700"/>
          </a:xfrm>
          <a:prstGeom prst="rect">
            <a:avLst/>
          </a:prstGeom>
          <a:noFill/>
          <a:ln>
            <a:noFill/>
          </a:ln>
        </p:spPr>
        <p:txBody>
          <a:bodyPr anchorCtr="0" anchor="t" bIns="17150" lIns="34300" spcFirstLastPara="1" rIns="34300" wrap="square" tIns="17150">
            <a:noAutofit/>
          </a:bodyPr>
          <a:lstStyle/>
          <a:p>
            <a:pPr indent="0" lvl="0" marL="0" marR="0" rtl="0" algn="ctr">
              <a:lnSpc>
                <a:spcPct val="115000"/>
              </a:lnSpc>
              <a:spcBef>
                <a:spcPts val="0"/>
              </a:spcBef>
              <a:spcAft>
                <a:spcPts val="0"/>
              </a:spcAft>
              <a:buClr>
                <a:srgbClr val="000000"/>
              </a:buClr>
              <a:buSzPts val="1000"/>
              <a:buFont typeface="Arial"/>
              <a:buNone/>
            </a:pPr>
            <a:r>
              <a:rPr b="0" i="0" lang="en" sz="1000" u="none" cap="none" strike="noStrike">
                <a:solidFill>
                  <a:srgbClr val="000000"/>
                </a:solidFill>
                <a:latin typeface="Poppins"/>
                <a:ea typeface="Poppins"/>
                <a:cs typeface="Poppins"/>
                <a:sym typeface="Poppins"/>
              </a:rPr>
              <a:t>Decrease in support costs</a:t>
            </a:r>
            <a:endParaRPr b="0" i="0" sz="1000" u="none" cap="none" strike="noStrike">
              <a:solidFill>
                <a:srgbClr val="000000"/>
              </a:solidFill>
              <a:latin typeface="Poppins"/>
              <a:ea typeface="Poppins"/>
              <a:cs typeface="Poppins"/>
              <a:sym typeface="Poppins"/>
            </a:endParaRPr>
          </a:p>
        </p:txBody>
      </p:sp>
      <p:grpSp>
        <p:nvGrpSpPr>
          <p:cNvPr id="396" name="Google Shape;396;p30"/>
          <p:cNvGrpSpPr/>
          <p:nvPr/>
        </p:nvGrpSpPr>
        <p:grpSpPr>
          <a:xfrm>
            <a:off x="3375542" y="1719734"/>
            <a:ext cx="1318015" cy="1317679"/>
            <a:chOff x="3907867" y="840267"/>
            <a:chExt cx="1318015" cy="1317679"/>
          </a:xfrm>
        </p:grpSpPr>
        <p:grpSp>
          <p:nvGrpSpPr>
            <p:cNvPr id="397" name="Google Shape;397;p30"/>
            <p:cNvGrpSpPr/>
            <p:nvPr/>
          </p:nvGrpSpPr>
          <p:grpSpPr>
            <a:xfrm>
              <a:off x="3907867" y="840267"/>
              <a:ext cx="1318015" cy="1317679"/>
              <a:chOff x="796650" y="3058050"/>
              <a:chExt cx="979500" cy="979250"/>
            </a:xfrm>
          </p:grpSpPr>
          <p:sp>
            <p:nvSpPr>
              <p:cNvPr id="398" name="Google Shape;398;p30"/>
              <p:cNvSpPr/>
              <p:nvPr/>
            </p:nvSpPr>
            <p:spPr>
              <a:xfrm>
                <a:off x="796650" y="3058100"/>
                <a:ext cx="979500" cy="979200"/>
              </a:xfrm>
              <a:prstGeom prst="ellipse">
                <a:avLst/>
              </a:prstGeom>
              <a:solidFill>
                <a:srgbClr val="E3E3E1"/>
              </a:solidFill>
              <a:ln>
                <a:noFill/>
              </a:ln>
            </p:spPr>
            <p:txBody>
              <a:bodyPr anchorCtr="0" anchor="ctr" bIns="17150" lIns="34300" spcFirstLastPara="1" rIns="34300" wrap="square" tIns="17150">
                <a:noAutofit/>
              </a:bodyPr>
              <a:lstStyle/>
              <a:p>
                <a:pPr indent="0" lvl="0" marL="0" marR="0" rtl="0" algn="l">
                  <a:lnSpc>
                    <a:spcPct val="100000"/>
                  </a:lnSpc>
                  <a:spcBef>
                    <a:spcPts val="0"/>
                  </a:spcBef>
                  <a:spcAft>
                    <a:spcPts val="0"/>
                  </a:spcAft>
                  <a:buClr>
                    <a:srgbClr val="000000"/>
                  </a:buClr>
                  <a:buSzPts val="7500"/>
                  <a:buFont typeface="Arial"/>
                  <a:buNone/>
                </a:pPr>
                <a:r>
                  <a:t/>
                </a:r>
                <a:endParaRPr b="1" i="0" sz="7500" u="none" cap="none" strike="noStrike">
                  <a:solidFill>
                    <a:srgbClr val="000000"/>
                  </a:solidFill>
                  <a:latin typeface="Roboto"/>
                  <a:ea typeface="Roboto"/>
                  <a:cs typeface="Roboto"/>
                  <a:sym typeface="Roboto"/>
                </a:endParaRPr>
              </a:p>
            </p:txBody>
          </p:sp>
          <p:sp>
            <p:nvSpPr>
              <p:cNvPr id="399" name="Google Shape;399;p30"/>
              <p:cNvSpPr/>
              <p:nvPr/>
            </p:nvSpPr>
            <p:spPr>
              <a:xfrm>
                <a:off x="796650" y="3058050"/>
                <a:ext cx="979500" cy="979200"/>
              </a:xfrm>
              <a:prstGeom prst="pie">
                <a:avLst>
                  <a:gd fmla="val 16157114" name="adj1"/>
                  <a:gd fmla="val 16154467" name="adj2"/>
                </a:avLst>
              </a:prstGeom>
              <a:solidFill>
                <a:srgbClr val="6136E9"/>
              </a:solidFill>
              <a:ln>
                <a:noFill/>
              </a:ln>
            </p:spPr>
            <p:txBody>
              <a:bodyPr anchorCtr="0" anchor="ctr" bIns="17150" lIns="34300" spcFirstLastPara="1" rIns="34300" wrap="square" tIns="1715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Light"/>
                  <a:ea typeface="Roboto Light"/>
                  <a:cs typeface="Roboto Light"/>
                  <a:sym typeface="Roboto Light"/>
                </a:endParaRPr>
              </a:p>
            </p:txBody>
          </p:sp>
          <p:sp>
            <p:nvSpPr>
              <p:cNvPr id="400" name="Google Shape;400;p30"/>
              <p:cNvSpPr/>
              <p:nvPr/>
            </p:nvSpPr>
            <p:spPr>
              <a:xfrm>
                <a:off x="927279" y="3188701"/>
                <a:ext cx="718200" cy="717900"/>
              </a:xfrm>
              <a:prstGeom prst="ellipse">
                <a:avLst/>
              </a:prstGeom>
              <a:solidFill>
                <a:srgbClr val="FFFFFF"/>
              </a:solidFill>
              <a:ln>
                <a:noFill/>
              </a:ln>
              <a:effectLst>
                <a:outerShdw blurRad="57150" rotWithShape="0" algn="bl" dir="5400000" dist="19050">
                  <a:srgbClr val="000000">
                    <a:alpha val="48630"/>
                  </a:srgbClr>
                </a:outerShdw>
              </a:effectLst>
            </p:spPr>
            <p:txBody>
              <a:bodyPr anchorCtr="0" anchor="ctr" bIns="17150" lIns="34300" spcFirstLastPara="1" rIns="34300" wrap="square" tIns="17150">
                <a:noAutofit/>
              </a:bodyPr>
              <a:lstStyle/>
              <a:p>
                <a:pPr indent="0" lvl="0" marL="0" marR="0" rtl="0" algn="l">
                  <a:lnSpc>
                    <a:spcPct val="100000"/>
                  </a:lnSpc>
                  <a:spcBef>
                    <a:spcPts val="0"/>
                  </a:spcBef>
                  <a:spcAft>
                    <a:spcPts val="0"/>
                  </a:spcAft>
                  <a:buClr>
                    <a:srgbClr val="000000"/>
                  </a:buClr>
                  <a:buSzPts val="7500"/>
                  <a:buFont typeface="Arial"/>
                  <a:buNone/>
                </a:pPr>
                <a:r>
                  <a:t/>
                </a:r>
                <a:endParaRPr b="1" i="0" sz="7500" u="none" cap="none" strike="noStrike">
                  <a:solidFill>
                    <a:srgbClr val="000000"/>
                  </a:solidFill>
                  <a:latin typeface="Roboto"/>
                  <a:ea typeface="Roboto"/>
                  <a:cs typeface="Roboto"/>
                  <a:sym typeface="Roboto"/>
                </a:endParaRPr>
              </a:p>
            </p:txBody>
          </p:sp>
        </p:grpSp>
        <p:sp>
          <p:nvSpPr>
            <p:cNvPr id="401" name="Google Shape;401;p30"/>
            <p:cNvSpPr txBox="1"/>
            <p:nvPr/>
          </p:nvSpPr>
          <p:spPr>
            <a:xfrm>
              <a:off x="4174625" y="1545642"/>
              <a:ext cx="712200" cy="264300"/>
            </a:xfrm>
            <a:prstGeom prst="rect">
              <a:avLst/>
            </a:prstGeom>
            <a:noFill/>
            <a:ln>
              <a:noFill/>
            </a:ln>
          </p:spPr>
          <p:txBody>
            <a:bodyPr anchorCtr="0" anchor="t" bIns="17150" lIns="34300" spcFirstLastPara="1" rIns="34300" wrap="square" tIns="17150">
              <a:noAutofit/>
            </a:bodyPr>
            <a:lstStyle/>
            <a:p>
              <a:pPr indent="0" lvl="0" marL="0" marR="0" rtl="0" algn="ctr">
                <a:lnSpc>
                  <a:spcPct val="115000"/>
                </a:lnSpc>
                <a:spcBef>
                  <a:spcPts val="0"/>
                </a:spcBef>
                <a:spcAft>
                  <a:spcPts val="0"/>
                </a:spcAft>
                <a:buClr>
                  <a:srgbClr val="000000"/>
                </a:buClr>
                <a:buSzPts val="700"/>
                <a:buFont typeface="Arial"/>
                <a:buNone/>
              </a:pPr>
              <a:r>
                <a:rPr b="0" i="0" lang="en" sz="700" u="none" cap="none" strike="noStrike">
                  <a:solidFill>
                    <a:srgbClr val="000000"/>
                  </a:solidFill>
                  <a:latin typeface="Open Sans"/>
                  <a:ea typeface="Open Sans"/>
                  <a:cs typeface="Open Sans"/>
                  <a:sym typeface="Open Sans"/>
                </a:rPr>
                <a:t>Customer Engagement</a:t>
              </a:r>
              <a:endParaRPr b="0" i="0" sz="700" u="none" cap="none" strike="noStrike">
                <a:solidFill>
                  <a:srgbClr val="000000"/>
                </a:solidFill>
                <a:latin typeface="Open Sans"/>
                <a:ea typeface="Open Sans"/>
                <a:cs typeface="Open Sans"/>
                <a:sym typeface="Open Sans"/>
              </a:endParaRPr>
            </a:p>
          </p:txBody>
        </p:sp>
        <p:sp>
          <p:nvSpPr>
            <p:cNvPr id="402" name="Google Shape;402;p30"/>
            <p:cNvSpPr txBox="1"/>
            <p:nvPr/>
          </p:nvSpPr>
          <p:spPr>
            <a:xfrm>
              <a:off x="4035487" y="1199421"/>
              <a:ext cx="1062900" cy="357600"/>
            </a:xfrm>
            <a:prstGeom prst="rect">
              <a:avLst/>
            </a:prstGeom>
            <a:noFill/>
            <a:ln>
              <a:noFill/>
            </a:ln>
          </p:spPr>
          <p:txBody>
            <a:bodyPr anchorCtr="0" anchor="t" bIns="17150" lIns="34300" spcFirstLastPara="1" rIns="34300" wrap="square" tIns="17150">
              <a:noAutofit/>
            </a:bodyPr>
            <a:lstStyle/>
            <a:p>
              <a:pPr indent="0" lvl="0" marL="0" marR="0" rtl="0" algn="ctr">
                <a:lnSpc>
                  <a:spcPct val="115000"/>
                </a:lnSpc>
                <a:spcBef>
                  <a:spcPts val="0"/>
                </a:spcBef>
                <a:spcAft>
                  <a:spcPts val="0"/>
                </a:spcAft>
                <a:buClr>
                  <a:srgbClr val="000000"/>
                </a:buClr>
                <a:buSzPts val="2100"/>
                <a:buFont typeface="Arial"/>
                <a:buNone/>
              </a:pPr>
              <a:r>
                <a:rPr b="1" i="0" lang="en" sz="2100" u="none" cap="none" strike="noStrike">
                  <a:solidFill>
                    <a:srgbClr val="6136E9"/>
                  </a:solidFill>
                  <a:latin typeface="Poppins"/>
                  <a:ea typeface="Poppins"/>
                  <a:cs typeface="Poppins"/>
                  <a:sym typeface="Poppins"/>
                </a:rPr>
                <a:t>300%</a:t>
              </a:r>
              <a:endParaRPr b="0" i="0" sz="2300" u="none" cap="none" strike="noStrike">
                <a:solidFill>
                  <a:srgbClr val="6136E9"/>
                </a:solidFill>
                <a:latin typeface="Open Sans"/>
                <a:ea typeface="Open Sans"/>
                <a:cs typeface="Open Sans"/>
                <a:sym typeface="Open Sans"/>
              </a:endParaRPr>
            </a:p>
          </p:txBody>
        </p:sp>
      </p:gr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FB4D"/>
      </a:accent1>
      <a:accent2>
        <a:srgbClr val="090B3E"/>
      </a:accent2>
      <a:accent3>
        <a:srgbClr val="0072F5"/>
      </a:accent3>
      <a:accent4>
        <a:srgbClr val="1EFBD3"/>
      </a:accent4>
      <a:accent5>
        <a:srgbClr val="F4F8FB"/>
      </a:accent5>
      <a:accent6>
        <a:srgbClr val="5A1FFF"/>
      </a:accent6>
      <a:hlink>
        <a:srgbClr val="008E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