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44" r:id="rId5"/>
    <p:sldMasterId id="2147483745" r:id="rId6"/>
    <p:sldMasterId id="2147483746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</p:sldIdLst>
  <p:sldSz cy="5143500" cx="9144000"/>
  <p:notesSz cx="6858000" cy="9144000"/>
  <p:embeddedFontLst>
    <p:embeddedFont>
      <p:font typeface="Roboto"/>
      <p:regular r:id="rId15"/>
      <p:bold r:id="rId16"/>
      <p:italic r:id="rId17"/>
      <p:boldItalic r:id="rId18"/>
    </p:embeddedFont>
    <p:embeddedFont>
      <p:font typeface="Poppins"/>
      <p:regular r:id="rId19"/>
      <p:bold r:id="rId20"/>
      <p:italic r:id="rId21"/>
      <p:boldItalic r:id="rId22"/>
    </p:embeddedFont>
    <p:embeddedFont>
      <p:font typeface="Poppins Medium"/>
      <p:regular r:id="rId23"/>
      <p:bold r:id="rId24"/>
      <p:italic r:id="rId25"/>
      <p:boldItalic r:id="rId26"/>
    </p:embeddedFont>
    <p:embeddedFont>
      <p:font typeface="Poppins SemiBold"/>
      <p:regular r:id="rId27"/>
      <p:bold r:id="rId28"/>
      <p:italic r:id="rId29"/>
      <p:boldItalic r:id="rId30"/>
    </p:embeddedFont>
    <p:embeddedFont>
      <p:font typeface="Open Sans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3CF1A61-8147-4D51-ACF5-F2C223673DAB}">
  <a:tblStyle styleId="{A3CF1A61-8147-4D51-ACF5-F2C223673DAB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notesMaster" Target="notesMasters/notesMaster1.xml"/><Relationship Id="rId31" Type="http://schemas.openxmlformats.org/officeDocument/2006/relationships/font" Target="fonts/OpenSans-regular.fntdata"/><Relationship Id="rId30" Type="http://schemas.openxmlformats.org/officeDocument/2006/relationships/font" Target="fonts/PoppinsSemiBold-boldItalic.fntdata"/><Relationship Id="rId33" Type="http://schemas.openxmlformats.org/officeDocument/2006/relationships/font" Target="fonts/OpenSans-italic.fntdata"/><Relationship Id="rId32" Type="http://schemas.openxmlformats.org/officeDocument/2006/relationships/font" Target="fonts/OpenSans-bold.fntdata"/><Relationship Id="rId34" Type="http://schemas.openxmlformats.org/officeDocument/2006/relationships/font" Target="fonts/OpenSans-boldItalic.fntdata"/><Relationship Id="rId20" Type="http://schemas.openxmlformats.org/officeDocument/2006/relationships/font" Target="fonts/Poppins-bold.fntdata"/><Relationship Id="rId22" Type="http://schemas.openxmlformats.org/officeDocument/2006/relationships/font" Target="fonts/Poppins-boldItalic.fntdata"/><Relationship Id="rId21" Type="http://schemas.openxmlformats.org/officeDocument/2006/relationships/font" Target="fonts/Poppins-italic.fntdata"/><Relationship Id="rId24" Type="http://schemas.openxmlformats.org/officeDocument/2006/relationships/font" Target="fonts/PoppinsMedium-bold.fntdata"/><Relationship Id="rId23" Type="http://schemas.openxmlformats.org/officeDocument/2006/relationships/font" Target="fonts/PoppinsMedium-regular.fntdata"/><Relationship Id="rId26" Type="http://schemas.openxmlformats.org/officeDocument/2006/relationships/font" Target="fonts/PoppinsMedium-boldItalic.fntdata"/><Relationship Id="rId25" Type="http://schemas.openxmlformats.org/officeDocument/2006/relationships/font" Target="fonts/PoppinsMedium-italic.fntdata"/><Relationship Id="rId28" Type="http://schemas.openxmlformats.org/officeDocument/2006/relationships/font" Target="fonts/PoppinsSemiBold-bold.fntdata"/><Relationship Id="rId27" Type="http://schemas.openxmlformats.org/officeDocument/2006/relationships/font" Target="fonts/PoppinsSemiBold-regular.fntdata"/><Relationship Id="rId29" Type="http://schemas.openxmlformats.org/officeDocument/2006/relationships/font" Target="fonts/PoppinsSemiBold-italic.fntdata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5" Type="http://schemas.openxmlformats.org/officeDocument/2006/relationships/font" Target="fonts/Roboto-regular.fntdata"/><Relationship Id="rId14" Type="http://schemas.openxmlformats.org/officeDocument/2006/relationships/slide" Target="slides/slide6.xml"/><Relationship Id="rId17" Type="http://schemas.openxmlformats.org/officeDocument/2006/relationships/font" Target="fonts/Roboto-italic.fntdata"/><Relationship Id="rId16" Type="http://schemas.openxmlformats.org/officeDocument/2006/relationships/font" Target="fonts/Roboto-bold.fntdata"/><Relationship Id="rId19" Type="http://schemas.openxmlformats.org/officeDocument/2006/relationships/font" Target="fonts/Poppins-regular.fntdata"/><Relationship Id="rId18" Type="http://schemas.openxmlformats.org/officeDocument/2006/relationships/font" Target="fonts/Roboto-bold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2811e279202_0_23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2811e279202_0_23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2811e279202_0_1243:notes"/>
          <p:cNvSpPr/>
          <p:nvPr>
            <p:ph idx="2" type="sldImg"/>
          </p:nvPr>
        </p:nvSpPr>
        <p:spPr>
          <a:xfrm>
            <a:off x="381304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2811e279202_0_1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g2811e279202_0_1284:notes"/>
          <p:cNvSpPr/>
          <p:nvPr>
            <p:ph idx="2" type="sldImg"/>
          </p:nvPr>
        </p:nvSpPr>
        <p:spPr>
          <a:xfrm>
            <a:off x="381304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" name="Google Shape;826;g2811e279202_0_1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2811e279202_0_4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8" name="Google Shape;868;g2811e279202_0_4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9" name="Google Shape;869;g2811e279202_0_42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2811e279202_0_4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8" name="Google Shape;908;g2811e279202_0_4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9" name="Google Shape;909;g2811e279202_0_46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g2811e279202_0_16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0" name="Google Shape;960;g2811e279202_0_16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0.jpg"/><Relationship Id="rId3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3.jpg"/><Relationship Id="rId3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8.jpg"/><Relationship Id="rId3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Relationship Id="rId3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jpg"/><Relationship Id="rId3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1.jpg"/><Relationship Id="rId3" Type="http://schemas.openxmlformats.org/officeDocument/2006/relationships/image" Target="../media/image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9.jpg"/><Relationship Id="rId3" Type="http://schemas.openxmlformats.org/officeDocument/2006/relationships/image" Target="../media/image1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5.jp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7.jpg"/><Relationship Id="rId3" Type="http://schemas.openxmlformats.org/officeDocument/2006/relationships/image" Target="../media/image24.jpg"/><Relationship Id="rId4" Type="http://schemas.openxmlformats.org/officeDocument/2006/relationships/image" Target="../media/image13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Relationship Id="rId3" Type="http://schemas.openxmlformats.org/officeDocument/2006/relationships/image" Target="../media/image21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0.png"/><Relationship Id="rId3" Type="http://schemas.openxmlformats.org/officeDocument/2006/relationships/image" Target="../media/image1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Relationship Id="rId3" Type="http://schemas.openxmlformats.org/officeDocument/2006/relationships/image" Target="../media/image31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Relationship Id="rId3" Type="http://schemas.openxmlformats.org/officeDocument/2006/relationships/image" Target="../media/image26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3.png"/><Relationship Id="rId3" Type="http://schemas.openxmlformats.org/officeDocument/2006/relationships/image" Target="../media/image22.png"/><Relationship Id="rId4" Type="http://schemas.openxmlformats.org/officeDocument/2006/relationships/image" Target="../media/image11.png"/><Relationship Id="rId5" Type="http://schemas.openxmlformats.org/officeDocument/2006/relationships/image" Target="../media/image30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Relationship Id="rId3" Type="http://schemas.openxmlformats.org/officeDocument/2006/relationships/image" Target="../media/image32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Relationship Id="rId3" Type="http://schemas.openxmlformats.org/officeDocument/2006/relationships/image" Target="../media/image34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Relationship Id="rId3" Type="http://schemas.openxmlformats.org/officeDocument/2006/relationships/image" Target="../media/image33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Relationship Id="rId3" Type="http://schemas.openxmlformats.org/officeDocument/2006/relationships/image" Target="../media/image37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Relationship Id="rId3" Type="http://schemas.openxmlformats.org/officeDocument/2006/relationships/image" Target="../media/image38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Relationship Id="rId3" Type="http://schemas.openxmlformats.org/officeDocument/2006/relationships/image" Target="../media/image36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1.jp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6.jp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5.jp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2.jp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3.jp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7.jp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0.jp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2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Relationship Id="rId3" Type="http://schemas.openxmlformats.org/officeDocument/2006/relationships/image" Target="../media/image2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">
  <p:cSld name="1_plain slide - just footer_2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4"/>
          <p:cNvSpPr txBox="1"/>
          <p:nvPr/>
        </p:nvSpPr>
        <p:spPr>
          <a:xfrm>
            <a:off x="8665725" y="4889905"/>
            <a:ext cx="3549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7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" name="Google Shape;57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862" y="4933720"/>
            <a:ext cx="404675" cy="13455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4"/>
          <p:cNvSpPr txBox="1"/>
          <p:nvPr/>
        </p:nvSpPr>
        <p:spPr>
          <a:xfrm>
            <a:off x="488124" y="4881725"/>
            <a:ext cx="1566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" name="Google Shape;59;p14"/>
          <p:cNvSpPr txBox="1"/>
          <p:nvPr/>
        </p:nvSpPr>
        <p:spPr>
          <a:xfrm>
            <a:off x="7873225" y="4895085"/>
            <a:ext cx="9876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14"/>
          <p:cNvSpPr/>
          <p:nvPr/>
        </p:nvSpPr>
        <p:spPr>
          <a:xfrm>
            <a:off x="200" y="2419425"/>
            <a:ext cx="9144000" cy="2420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14"/>
          <p:cNvSpPr txBox="1"/>
          <p:nvPr>
            <p:ph type="title"/>
          </p:nvPr>
        </p:nvSpPr>
        <p:spPr>
          <a:xfrm>
            <a:off x="1048100" y="2066664"/>
            <a:ext cx="70482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Font typeface="Poppins"/>
              <a:buNone/>
              <a:defRPr b="1" sz="31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75% color - horizontal">
  <p:cSld name="1_plain slide - just footer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15"/>
          <p:cNvSpPr txBox="1"/>
          <p:nvPr/>
        </p:nvSpPr>
        <p:spPr>
          <a:xfrm>
            <a:off x="8665725" y="4889905"/>
            <a:ext cx="3549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7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" name="Google Shape;65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862" y="4933720"/>
            <a:ext cx="404675" cy="13455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5"/>
          <p:cNvSpPr txBox="1"/>
          <p:nvPr/>
        </p:nvSpPr>
        <p:spPr>
          <a:xfrm>
            <a:off x="488124" y="4881725"/>
            <a:ext cx="1566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" name="Google Shape;67;p15"/>
          <p:cNvSpPr txBox="1"/>
          <p:nvPr/>
        </p:nvSpPr>
        <p:spPr>
          <a:xfrm>
            <a:off x="7873225" y="4895085"/>
            <a:ext cx="9876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15"/>
          <p:cNvSpPr/>
          <p:nvPr/>
        </p:nvSpPr>
        <p:spPr>
          <a:xfrm>
            <a:off x="200" y="915800"/>
            <a:ext cx="9144000" cy="39240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5"/>
          <p:cNvSpPr/>
          <p:nvPr/>
        </p:nvSpPr>
        <p:spPr>
          <a:xfrm rot="-5400000">
            <a:off x="174300" y="398329"/>
            <a:ext cx="303600" cy="348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5"/>
          <p:cNvSpPr txBox="1"/>
          <p:nvPr>
            <p:ph type="title"/>
          </p:nvPr>
        </p:nvSpPr>
        <p:spPr>
          <a:xfrm>
            <a:off x="349125" y="243825"/>
            <a:ext cx="70482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346400" y="1578575"/>
            <a:ext cx="83709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ening slide - Business">
  <p:cSld name="1_plain slide - just footer_1_5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6725" y="407414"/>
            <a:ext cx="1294776" cy="429299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6"/>
          <p:cNvSpPr txBox="1"/>
          <p:nvPr>
            <p:ph type="title"/>
          </p:nvPr>
        </p:nvSpPr>
        <p:spPr>
          <a:xfrm>
            <a:off x="367400" y="922950"/>
            <a:ext cx="3956100" cy="11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oppins"/>
              <a:buNone/>
              <a:defRPr b="1" sz="35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6" name="Google Shape;76;p16"/>
          <p:cNvSpPr txBox="1"/>
          <p:nvPr>
            <p:ph idx="1" type="subTitle"/>
          </p:nvPr>
        </p:nvSpPr>
        <p:spPr>
          <a:xfrm>
            <a:off x="389775" y="2196575"/>
            <a:ext cx="37455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EFF"/>
              </a:buClr>
              <a:buSzPts val="1200"/>
              <a:buFont typeface="Poppins"/>
              <a:buNone/>
              <a:defRPr sz="1200">
                <a:solidFill>
                  <a:srgbClr val="008E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ening slide - Business 1">
  <p:cSld name="1_plain slide - just footer_1_5_1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1359" y="-11625"/>
            <a:ext cx="9185362" cy="51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6725" y="407414"/>
            <a:ext cx="1294776" cy="42929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7"/>
          <p:cNvSpPr txBox="1"/>
          <p:nvPr>
            <p:ph type="title"/>
          </p:nvPr>
        </p:nvSpPr>
        <p:spPr>
          <a:xfrm>
            <a:off x="367400" y="922950"/>
            <a:ext cx="3956100" cy="11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oppins"/>
              <a:buNone/>
              <a:defRPr b="1" sz="35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1" name="Google Shape;81;p17"/>
          <p:cNvSpPr txBox="1"/>
          <p:nvPr>
            <p:ph idx="1" type="subTitle"/>
          </p:nvPr>
        </p:nvSpPr>
        <p:spPr>
          <a:xfrm>
            <a:off x="389775" y="2196575"/>
            <a:ext cx="37455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EFF"/>
              </a:buClr>
              <a:buSzPts val="1200"/>
              <a:buFont typeface="Poppins"/>
              <a:buNone/>
              <a:defRPr sz="1200">
                <a:solidFill>
                  <a:srgbClr val="008E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ening slide - Business 1 1">
  <p:cSld name="1_plain slide - just footer_1_5_1_1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-6"/>
            <a:ext cx="914402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6725" y="407414"/>
            <a:ext cx="1294776" cy="429299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8"/>
          <p:cNvSpPr txBox="1"/>
          <p:nvPr>
            <p:ph type="title"/>
          </p:nvPr>
        </p:nvSpPr>
        <p:spPr>
          <a:xfrm>
            <a:off x="367400" y="922950"/>
            <a:ext cx="3956100" cy="11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oppins"/>
              <a:buNone/>
              <a:defRPr b="1" sz="35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6" name="Google Shape;86;p18"/>
          <p:cNvSpPr txBox="1"/>
          <p:nvPr>
            <p:ph idx="1" type="subTitle"/>
          </p:nvPr>
        </p:nvSpPr>
        <p:spPr>
          <a:xfrm>
            <a:off x="389775" y="2196575"/>
            <a:ext cx="37455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EFF"/>
              </a:buClr>
              <a:buSzPts val="1200"/>
              <a:buFont typeface="Poppins"/>
              <a:buNone/>
              <a:defRPr sz="1200">
                <a:solidFill>
                  <a:srgbClr val="008E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ening slide - Business 1 1 1">
  <p:cSld name="1_plain slide - just footer_1_5_1_1_1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" y="9"/>
            <a:ext cx="9144000" cy="5143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6725" y="407414"/>
            <a:ext cx="1294776" cy="42929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9"/>
          <p:cNvSpPr txBox="1"/>
          <p:nvPr>
            <p:ph type="title"/>
          </p:nvPr>
        </p:nvSpPr>
        <p:spPr>
          <a:xfrm>
            <a:off x="367400" y="922950"/>
            <a:ext cx="3956100" cy="11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oppins"/>
              <a:buNone/>
              <a:defRPr b="1" sz="35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1" name="Google Shape;91;p19"/>
          <p:cNvSpPr txBox="1"/>
          <p:nvPr>
            <p:ph idx="1" type="subTitle"/>
          </p:nvPr>
        </p:nvSpPr>
        <p:spPr>
          <a:xfrm>
            <a:off x="389775" y="2196575"/>
            <a:ext cx="37455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EFF"/>
              </a:buClr>
              <a:buSzPts val="1200"/>
              <a:buFont typeface="Poppins"/>
              <a:buNone/>
              <a:defRPr sz="1200">
                <a:solidFill>
                  <a:srgbClr val="008E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ening slide - Product">
  <p:cSld name="1_plain slide - just footer_1_4_1_1_1_1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6725" y="1442389"/>
            <a:ext cx="1294776" cy="42929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0"/>
          <p:cNvSpPr txBox="1"/>
          <p:nvPr>
            <p:ph type="title"/>
          </p:nvPr>
        </p:nvSpPr>
        <p:spPr>
          <a:xfrm>
            <a:off x="367400" y="1957925"/>
            <a:ext cx="3956100" cy="11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oppins"/>
              <a:buNone/>
              <a:defRPr b="1" sz="35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6" name="Google Shape;96;p20"/>
          <p:cNvSpPr txBox="1"/>
          <p:nvPr>
            <p:ph idx="1" type="subTitle"/>
          </p:nvPr>
        </p:nvSpPr>
        <p:spPr>
          <a:xfrm>
            <a:off x="389775" y="3231550"/>
            <a:ext cx="37455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EFF"/>
              </a:buClr>
              <a:buSzPts val="1200"/>
              <a:buFont typeface="Poppins"/>
              <a:buNone/>
              <a:defRPr sz="1200">
                <a:solidFill>
                  <a:srgbClr val="008E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ening slide - Business 4">
  <p:cSld name="1_plain slide - just footer_1_4_1_1_1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/>
          <p:nvPr/>
        </p:nvSpPr>
        <p:spPr>
          <a:xfrm>
            <a:off x="200" y="0"/>
            <a:ext cx="9144000" cy="51435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" name="Google Shape;99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6725" y="407414"/>
            <a:ext cx="1294776" cy="42929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1"/>
          <p:cNvSpPr txBox="1"/>
          <p:nvPr>
            <p:ph type="title"/>
          </p:nvPr>
        </p:nvSpPr>
        <p:spPr>
          <a:xfrm>
            <a:off x="367400" y="922950"/>
            <a:ext cx="3956100" cy="11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oppins"/>
              <a:buNone/>
              <a:defRPr b="1" sz="35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subTitle"/>
          </p:nvPr>
        </p:nvSpPr>
        <p:spPr>
          <a:xfrm>
            <a:off x="389775" y="2196575"/>
            <a:ext cx="37455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EFF"/>
              </a:buClr>
              <a:buSzPts val="1200"/>
              <a:buFont typeface="Poppins"/>
              <a:buNone/>
              <a:defRPr sz="1200">
                <a:solidFill>
                  <a:srgbClr val="008E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pic>
        <p:nvPicPr>
          <p:cNvPr id="102" name="Google Shape;10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27975" y="1438900"/>
            <a:ext cx="5013701" cy="370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ening slide - Builder 1">
  <p:cSld name="1_plain slide - just footer_1_4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6725" y="407414"/>
            <a:ext cx="1294776" cy="429299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2"/>
          <p:cNvSpPr txBox="1"/>
          <p:nvPr>
            <p:ph type="title"/>
          </p:nvPr>
        </p:nvSpPr>
        <p:spPr>
          <a:xfrm>
            <a:off x="367400" y="922950"/>
            <a:ext cx="3956100" cy="11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oppins"/>
              <a:buNone/>
              <a:defRPr b="1" sz="35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7" name="Google Shape;107;p22"/>
          <p:cNvSpPr txBox="1"/>
          <p:nvPr>
            <p:ph idx="1" type="subTitle"/>
          </p:nvPr>
        </p:nvSpPr>
        <p:spPr>
          <a:xfrm>
            <a:off x="389775" y="2196575"/>
            <a:ext cx="37455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EFF"/>
              </a:buClr>
              <a:buSzPts val="1200"/>
              <a:buFont typeface="Poppins"/>
              <a:buNone/>
              <a:defRPr sz="1200">
                <a:solidFill>
                  <a:srgbClr val="008E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ening slide - Builder 2">
  <p:cSld name="1_plain slide - just footer_1_4_1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3"/>
          <p:cNvSpPr/>
          <p:nvPr/>
        </p:nvSpPr>
        <p:spPr>
          <a:xfrm>
            <a:off x="200" y="0"/>
            <a:ext cx="9144000" cy="51435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1700" y="518450"/>
            <a:ext cx="8222299" cy="4625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6725" y="407414"/>
            <a:ext cx="1294776" cy="429299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3"/>
          <p:cNvSpPr txBox="1"/>
          <p:nvPr>
            <p:ph type="title"/>
          </p:nvPr>
        </p:nvSpPr>
        <p:spPr>
          <a:xfrm>
            <a:off x="367400" y="922950"/>
            <a:ext cx="3956100" cy="11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oppins"/>
              <a:buNone/>
              <a:defRPr b="1" sz="35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3" name="Google Shape;113;p23"/>
          <p:cNvSpPr txBox="1"/>
          <p:nvPr>
            <p:ph idx="1" type="subTitle"/>
          </p:nvPr>
        </p:nvSpPr>
        <p:spPr>
          <a:xfrm>
            <a:off x="389775" y="2196575"/>
            <a:ext cx="37455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EFF"/>
              </a:buClr>
              <a:buSzPts val="1200"/>
              <a:buFont typeface="Poppins"/>
              <a:buNone/>
              <a:defRPr sz="1200">
                <a:solidFill>
                  <a:srgbClr val="008E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ening slide - Builder 3">
  <p:cSld name="1_plain slide - just footer_1_4_1_1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4"/>
          <p:cNvSpPr txBox="1"/>
          <p:nvPr>
            <p:ph type="title"/>
          </p:nvPr>
        </p:nvSpPr>
        <p:spPr>
          <a:xfrm>
            <a:off x="367400" y="922950"/>
            <a:ext cx="3956100" cy="11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oppins"/>
              <a:buNone/>
              <a:defRPr b="1" sz="35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7" name="Google Shape;117;p24"/>
          <p:cNvSpPr txBox="1"/>
          <p:nvPr>
            <p:ph idx="1" type="subTitle"/>
          </p:nvPr>
        </p:nvSpPr>
        <p:spPr>
          <a:xfrm>
            <a:off x="389775" y="2196575"/>
            <a:ext cx="37455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EFF"/>
              </a:buClr>
              <a:buSzPts val="1200"/>
              <a:buFont typeface="Poppins"/>
              <a:buNone/>
              <a:defRPr sz="1200">
                <a:solidFill>
                  <a:srgbClr val="008E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pic>
        <p:nvPicPr>
          <p:cNvPr id="118" name="Google Shape;118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6725" y="407414"/>
            <a:ext cx="1294776" cy="429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66% color - vertical">
  <p:cSld name="1_plain slide - just footer_3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5"/>
          <p:cNvSpPr/>
          <p:nvPr/>
        </p:nvSpPr>
        <p:spPr>
          <a:xfrm>
            <a:off x="3277175" y="0"/>
            <a:ext cx="5867100" cy="4837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25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25"/>
          <p:cNvSpPr txBox="1"/>
          <p:nvPr/>
        </p:nvSpPr>
        <p:spPr>
          <a:xfrm>
            <a:off x="8665725" y="4889905"/>
            <a:ext cx="3549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7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" name="Google Shape;123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862" y="4933720"/>
            <a:ext cx="404675" cy="13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5"/>
          <p:cNvSpPr txBox="1"/>
          <p:nvPr/>
        </p:nvSpPr>
        <p:spPr>
          <a:xfrm>
            <a:off x="488124" y="4881725"/>
            <a:ext cx="1566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5" name="Google Shape;125;p25"/>
          <p:cNvSpPr txBox="1"/>
          <p:nvPr/>
        </p:nvSpPr>
        <p:spPr>
          <a:xfrm>
            <a:off x="7873225" y="4895085"/>
            <a:ext cx="9876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25"/>
          <p:cNvSpPr/>
          <p:nvPr/>
        </p:nvSpPr>
        <p:spPr>
          <a:xfrm rot="-5400000">
            <a:off x="174300" y="398329"/>
            <a:ext cx="303600" cy="348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25"/>
          <p:cNvSpPr txBox="1"/>
          <p:nvPr>
            <p:ph type="title"/>
          </p:nvPr>
        </p:nvSpPr>
        <p:spPr>
          <a:xfrm>
            <a:off x="349125" y="243825"/>
            <a:ext cx="2715600" cy="16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8" name="Google Shape;128;p25"/>
          <p:cNvSpPr txBox="1"/>
          <p:nvPr>
            <p:ph idx="1" type="body"/>
          </p:nvPr>
        </p:nvSpPr>
        <p:spPr>
          <a:xfrm>
            <a:off x="3773900" y="243825"/>
            <a:ext cx="5086800" cy="42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side">
  <p:cSld name="1_plain slide - just footer_4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6"/>
          <p:cNvSpPr txBox="1"/>
          <p:nvPr/>
        </p:nvSpPr>
        <p:spPr>
          <a:xfrm>
            <a:off x="8665725" y="4889905"/>
            <a:ext cx="3549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7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" name="Google Shape;132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862" y="4933720"/>
            <a:ext cx="404675" cy="13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6"/>
          <p:cNvSpPr txBox="1"/>
          <p:nvPr/>
        </p:nvSpPr>
        <p:spPr>
          <a:xfrm>
            <a:off x="488124" y="4881725"/>
            <a:ext cx="1566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4" name="Google Shape;134;p26"/>
          <p:cNvSpPr txBox="1"/>
          <p:nvPr/>
        </p:nvSpPr>
        <p:spPr>
          <a:xfrm>
            <a:off x="7873225" y="4895085"/>
            <a:ext cx="9876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26"/>
          <p:cNvSpPr/>
          <p:nvPr/>
        </p:nvSpPr>
        <p:spPr>
          <a:xfrm>
            <a:off x="200" y="0"/>
            <a:ext cx="9144000" cy="48399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6" name="Google Shape;136;p26"/>
          <p:cNvGrpSpPr/>
          <p:nvPr/>
        </p:nvGrpSpPr>
        <p:grpSpPr>
          <a:xfrm>
            <a:off x="393625" y="712025"/>
            <a:ext cx="8344739" cy="3369653"/>
            <a:chOff x="730809" y="862174"/>
            <a:chExt cx="2513400" cy="3740734"/>
          </a:xfrm>
        </p:grpSpPr>
        <p:sp>
          <p:nvSpPr>
            <p:cNvPr id="137" name="Google Shape;137;p26"/>
            <p:cNvSpPr/>
            <p:nvPr/>
          </p:nvSpPr>
          <p:spPr>
            <a:xfrm>
              <a:off x="730809" y="862174"/>
              <a:ext cx="2513400" cy="3685800"/>
            </a:xfrm>
            <a:prstGeom prst="rect">
              <a:avLst/>
            </a:prstGeom>
            <a:solidFill>
              <a:srgbClr val="FFFFFF"/>
            </a:solidFill>
            <a:ln cap="flat" cmpd="sng" w="28575">
              <a:solidFill>
                <a:srgbClr val="F4F8F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41"/>
                <a:buFont typeface="Arial"/>
                <a:buNone/>
              </a:pPr>
              <a:r>
                <a:t/>
              </a:r>
              <a:endParaRPr b="0" i="0" sz="2141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8" name="Google Shape;138;p26"/>
            <p:cNvSpPr/>
            <p:nvPr/>
          </p:nvSpPr>
          <p:spPr>
            <a:xfrm>
              <a:off x="730809" y="4548008"/>
              <a:ext cx="2513400" cy="54900"/>
            </a:xfrm>
            <a:prstGeom prst="rect">
              <a:avLst/>
            </a:prstGeom>
            <a:solidFill>
              <a:srgbClr val="3C40FD"/>
            </a:solidFill>
            <a:ln cap="flat" cmpd="sng" w="28575">
              <a:solidFill>
                <a:srgbClr val="F4F8F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41"/>
                <a:buFont typeface="Arial"/>
                <a:buNone/>
              </a:pPr>
              <a:r>
                <a:t/>
              </a:r>
              <a:endParaRPr b="0" i="0" sz="2141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39" name="Google Shape;139;p26"/>
          <p:cNvSpPr/>
          <p:nvPr/>
        </p:nvSpPr>
        <p:spPr>
          <a:xfrm>
            <a:off x="992682" y="558575"/>
            <a:ext cx="419954" cy="329936"/>
          </a:xfrm>
          <a:custGeom>
            <a:rect b="b" l="l" r="r" t="t"/>
            <a:pathLst>
              <a:path extrusionOk="0" h="187998" w="237262">
                <a:moveTo>
                  <a:pt x="77970" y="91"/>
                </a:moveTo>
                <a:cubicBezTo>
                  <a:pt x="75978" y="1359"/>
                  <a:pt x="1" y="44011"/>
                  <a:pt x="1" y="117997"/>
                </a:cubicBezTo>
                <a:cubicBezTo>
                  <a:pt x="1" y="158657"/>
                  <a:pt x="23998" y="187998"/>
                  <a:pt x="57323" y="187998"/>
                </a:cubicBezTo>
                <a:cubicBezTo>
                  <a:pt x="87298" y="187998"/>
                  <a:pt x="109303" y="165992"/>
                  <a:pt x="109303" y="137286"/>
                </a:cubicBezTo>
                <a:cubicBezTo>
                  <a:pt x="109303" y="111296"/>
                  <a:pt x="90649" y="88656"/>
                  <a:pt x="66651" y="84672"/>
                </a:cubicBezTo>
                <a:cubicBezTo>
                  <a:pt x="66651" y="66017"/>
                  <a:pt x="104685" y="27349"/>
                  <a:pt x="104685" y="27349"/>
                </a:cubicBezTo>
                <a:lnTo>
                  <a:pt x="77970" y="91"/>
                </a:lnTo>
                <a:close/>
                <a:moveTo>
                  <a:pt x="205928" y="1"/>
                </a:moveTo>
                <a:cubicBezTo>
                  <a:pt x="203936" y="1359"/>
                  <a:pt x="127958" y="44011"/>
                  <a:pt x="127958" y="117997"/>
                </a:cubicBezTo>
                <a:cubicBezTo>
                  <a:pt x="127958" y="158657"/>
                  <a:pt x="151322" y="187998"/>
                  <a:pt x="185281" y="187998"/>
                </a:cubicBezTo>
                <a:cubicBezTo>
                  <a:pt x="214622" y="187998"/>
                  <a:pt x="237261" y="165992"/>
                  <a:pt x="237261" y="137286"/>
                </a:cubicBezTo>
                <a:cubicBezTo>
                  <a:pt x="237261" y="111296"/>
                  <a:pt x="218606" y="88656"/>
                  <a:pt x="193975" y="84672"/>
                </a:cubicBezTo>
                <a:cubicBezTo>
                  <a:pt x="193975" y="66017"/>
                  <a:pt x="231918" y="27349"/>
                  <a:pt x="231918" y="27349"/>
                </a:cubicBezTo>
                <a:lnTo>
                  <a:pt x="205928" y="1"/>
                </a:lnTo>
                <a:close/>
              </a:path>
            </a:pathLst>
          </a:custGeom>
          <a:solidFill>
            <a:srgbClr val="3C40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6"/>
          <p:cNvSpPr txBox="1"/>
          <p:nvPr>
            <p:ph type="title"/>
          </p:nvPr>
        </p:nvSpPr>
        <p:spPr>
          <a:xfrm>
            <a:off x="815425" y="1290350"/>
            <a:ext cx="7545000" cy="19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1" name="Google Shape;141;p26"/>
          <p:cNvSpPr txBox="1"/>
          <p:nvPr>
            <p:ph idx="1" type="subTitle"/>
          </p:nvPr>
        </p:nvSpPr>
        <p:spPr>
          <a:xfrm>
            <a:off x="824400" y="3373750"/>
            <a:ext cx="3906900" cy="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FD"/>
              </a:buClr>
              <a:buSzPts val="1100"/>
              <a:buFont typeface="Poppins"/>
              <a:buNone/>
              <a:defRPr sz="1100">
                <a:solidFill>
                  <a:srgbClr val="3C40FD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50% color - horizontal">
  <p:cSld name="1_plain slide - just footer_5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7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27"/>
          <p:cNvSpPr txBox="1"/>
          <p:nvPr/>
        </p:nvSpPr>
        <p:spPr>
          <a:xfrm>
            <a:off x="8665725" y="4889905"/>
            <a:ext cx="3549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7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862" y="4933720"/>
            <a:ext cx="404675" cy="13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7"/>
          <p:cNvSpPr txBox="1"/>
          <p:nvPr/>
        </p:nvSpPr>
        <p:spPr>
          <a:xfrm>
            <a:off x="488124" y="4881725"/>
            <a:ext cx="1566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7" name="Google Shape;147;p27"/>
          <p:cNvSpPr txBox="1"/>
          <p:nvPr/>
        </p:nvSpPr>
        <p:spPr>
          <a:xfrm>
            <a:off x="7873225" y="4895085"/>
            <a:ext cx="9876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27"/>
          <p:cNvSpPr/>
          <p:nvPr/>
        </p:nvSpPr>
        <p:spPr>
          <a:xfrm>
            <a:off x="200" y="2423900"/>
            <a:ext cx="9144000" cy="24159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27"/>
          <p:cNvSpPr/>
          <p:nvPr/>
        </p:nvSpPr>
        <p:spPr>
          <a:xfrm rot="-5400000">
            <a:off x="174300" y="398329"/>
            <a:ext cx="303600" cy="348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27"/>
          <p:cNvSpPr txBox="1"/>
          <p:nvPr>
            <p:ph type="title"/>
          </p:nvPr>
        </p:nvSpPr>
        <p:spPr>
          <a:xfrm>
            <a:off x="349125" y="243825"/>
            <a:ext cx="70482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1" name="Google Shape;151;p27"/>
          <p:cNvSpPr txBox="1"/>
          <p:nvPr>
            <p:ph idx="1" type="body"/>
          </p:nvPr>
        </p:nvSpPr>
        <p:spPr>
          <a:xfrm>
            <a:off x="346400" y="1007625"/>
            <a:ext cx="8370900" cy="11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52" name="Google Shape;152;p27"/>
          <p:cNvSpPr txBox="1"/>
          <p:nvPr>
            <p:ph idx="2" type="body"/>
          </p:nvPr>
        </p:nvSpPr>
        <p:spPr>
          <a:xfrm>
            <a:off x="346400" y="2725350"/>
            <a:ext cx="8370900" cy="11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side color - vertical">
  <p:cSld name="1_plain slide - just footer_6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8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28"/>
          <p:cNvSpPr txBox="1"/>
          <p:nvPr/>
        </p:nvSpPr>
        <p:spPr>
          <a:xfrm>
            <a:off x="8665725" y="4889905"/>
            <a:ext cx="3549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7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862" y="4933720"/>
            <a:ext cx="404675" cy="13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8"/>
          <p:cNvSpPr txBox="1"/>
          <p:nvPr/>
        </p:nvSpPr>
        <p:spPr>
          <a:xfrm>
            <a:off x="488124" y="4881725"/>
            <a:ext cx="1566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8" name="Google Shape;158;p28"/>
          <p:cNvSpPr txBox="1"/>
          <p:nvPr/>
        </p:nvSpPr>
        <p:spPr>
          <a:xfrm>
            <a:off x="7873225" y="4895085"/>
            <a:ext cx="9876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28"/>
          <p:cNvSpPr/>
          <p:nvPr/>
        </p:nvSpPr>
        <p:spPr>
          <a:xfrm rot="-5400000">
            <a:off x="174300" y="398329"/>
            <a:ext cx="303600" cy="348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28"/>
          <p:cNvSpPr txBox="1"/>
          <p:nvPr>
            <p:ph type="title"/>
          </p:nvPr>
        </p:nvSpPr>
        <p:spPr>
          <a:xfrm>
            <a:off x="349125" y="243825"/>
            <a:ext cx="70482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1" name="Google Shape;161;p28"/>
          <p:cNvSpPr txBox="1"/>
          <p:nvPr>
            <p:ph idx="1" type="body"/>
          </p:nvPr>
        </p:nvSpPr>
        <p:spPr>
          <a:xfrm>
            <a:off x="346400" y="982700"/>
            <a:ext cx="55992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62" name="Google Shape;162;p28"/>
          <p:cNvSpPr/>
          <p:nvPr/>
        </p:nvSpPr>
        <p:spPr>
          <a:xfrm>
            <a:off x="6485650" y="0"/>
            <a:ext cx="2658300" cy="48450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8"/>
          <p:cNvSpPr txBox="1"/>
          <p:nvPr>
            <p:ph idx="2" type="body"/>
          </p:nvPr>
        </p:nvSpPr>
        <p:spPr>
          <a:xfrm>
            <a:off x="6711650" y="982700"/>
            <a:ext cx="22896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66% color - vertical 2">
  <p:cSld name="1_plain slide - just footer_3_1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9"/>
          <p:cNvSpPr/>
          <p:nvPr/>
        </p:nvSpPr>
        <p:spPr>
          <a:xfrm>
            <a:off x="4572875" y="926100"/>
            <a:ext cx="4571400" cy="39186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29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9"/>
          <p:cNvSpPr txBox="1"/>
          <p:nvPr/>
        </p:nvSpPr>
        <p:spPr>
          <a:xfrm>
            <a:off x="8665725" y="4889905"/>
            <a:ext cx="3549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7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" name="Google Shape;168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862" y="4933720"/>
            <a:ext cx="404675" cy="13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9"/>
          <p:cNvSpPr txBox="1"/>
          <p:nvPr/>
        </p:nvSpPr>
        <p:spPr>
          <a:xfrm>
            <a:off x="488124" y="4881725"/>
            <a:ext cx="1566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0" name="Google Shape;170;p29"/>
          <p:cNvSpPr txBox="1"/>
          <p:nvPr/>
        </p:nvSpPr>
        <p:spPr>
          <a:xfrm>
            <a:off x="7873225" y="4895085"/>
            <a:ext cx="9876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29"/>
          <p:cNvSpPr/>
          <p:nvPr/>
        </p:nvSpPr>
        <p:spPr>
          <a:xfrm rot="-5400000">
            <a:off x="174300" y="398329"/>
            <a:ext cx="303600" cy="348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29"/>
          <p:cNvSpPr txBox="1"/>
          <p:nvPr>
            <p:ph type="title"/>
          </p:nvPr>
        </p:nvSpPr>
        <p:spPr>
          <a:xfrm>
            <a:off x="349125" y="243825"/>
            <a:ext cx="7876800" cy="3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3" name="Google Shape;173;p29"/>
          <p:cNvSpPr txBox="1"/>
          <p:nvPr>
            <p:ph idx="1" type="body"/>
          </p:nvPr>
        </p:nvSpPr>
        <p:spPr>
          <a:xfrm>
            <a:off x="4874675" y="1138025"/>
            <a:ext cx="3986100" cy="34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74" name="Google Shape;174;p29"/>
          <p:cNvSpPr txBox="1"/>
          <p:nvPr>
            <p:ph idx="2" type="body"/>
          </p:nvPr>
        </p:nvSpPr>
        <p:spPr>
          <a:xfrm>
            <a:off x="343500" y="1138025"/>
            <a:ext cx="3986100" cy="34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Main clear slide">
  <p:cSld name="1_plain slide - just footer_7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0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30"/>
          <p:cNvSpPr txBox="1"/>
          <p:nvPr/>
        </p:nvSpPr>
        <p:spPr>
          <a:xfrm>
            <a:off x="8665725" y="4889905"/>
            <a:ext cx="3549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7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" name="Google Shape;178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862" y="4933720"/>
            <a:ext cx="404675" cy="13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0"/>
          <p:cNvSpPr txBox="1"/>
          <p:nvPr/>
        </p:nvSpPr>
        <p:spPr>
          <a:xfrm>
            <a:off x="488124" y="4881725"/>
            <a:ext cx="1566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0" name="Google Shape;180;p30"/>
          <p:cNvSpPr txBox="1"/>
          <p:nvPr/>
        </p:nvSpPr>
        <p:spPr>
          <a:xfrm>
            <a:off x="7873225" y="4895085"/>
            <a:ext cx="9876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30"/>
          <p:cNvSpPr/>
          <p:nvPr/>
        </p:nvSpPr>
        <p:spPr>
          <a:xfrm rot="-5400000">
            <a:off x="174300" y="398329"/>
            <a:ext cx="303600" cy="348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30"/>
          <p:cNvSpPr txBox="1"/>
          <p:nvPr>
            <p:ph type="title"/>
          </p:nvPr>
        </p:nvSpPr>
        <p:spPr>
          <a:xfrm>
            <a:off x="349125" y="243825"/>
            <a:ext cx="70482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3" name="Google Shape;183;p30"/>
          <p:cNvSpPr txBox="1"/>
          <p:nvPr>
            <p:ph idx="1" type="body"/>
          </p:nvPr>
        </p:nvSpPr>
        <p:spPr>
          <a:xfrm>
            <a:off x="346400" y="1045175"/>
            <a:ext cx="83709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">
    <p:bg>
      <p:bgPr>
        <a:solidFill>
          <a:schemeClr val="lt1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6" name="Google Shape;186;p31"/>
          <p:cNvSpPr/>
          <p:nvPr/>
        </p:nvSpPr>
        <p:spPr>
          <a:xfrm>
            <a:off x="332713" y="9511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31"/>
          <p:cNvSpPr/>
          <p:nvPr/>
        </p:nvSpPr>
        <p:spPr>
          <a:xfrm>
            <a:off x="991561" y="9511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31"/>
          <p:cNvSpPr/>
          <p:nvPr/>
        </p:nvSpPr>
        <p:spPr>
          <a:xfrm>
            <a:off x="1650409" y="9511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31"/>
          <p:cNvSpPr/>
          <p:nvPr/>
        </p:nvSpPr>
        <p:spPr>
          <a:xfrm>
            <a:off x="2309257" y="9511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31"/>
          <p:cNvSpPr/>
          <p:nvPr/>
        </p:nvSpPr>
        <p:spPr>
          <a:xfrm>
            <a:off x="2968106" y="9511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31"/>
          <p:cNvSpPr/>
          <p:nvPr/>
        </p:nvSpPr>
        <p:spPr>
          <a:xfrm>
            <a:off x="3626954" y="9511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31"/>
          <p:cNvSpPr/>
          <p:nvPr/>
        </p:nvSpPr>
        <p:spPr>
          <a:xfrm>
            <a:off x="4285802" y="9511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31"/>
          <p:cNvSpPr/>
          <p:nvPr/>
        </p:nvSpPr>
        <p:spPr>
          <a:xfrm>
            <a:off x="4944651" y="9511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31"/>
          <p:cNvSpPr/>
          <p:nvPr/>
        </p:nvSpPr>
        <p:spPr>
          <a:xfrm>
            <a:off x="5603499" y="9511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31"/>
          <p:cNvSpPr/>
          <p:nvPr/>
        </p:nvSpPr>
        <p:spPr>
          <a:xfrm>
            <a:off x="6262347" y="9511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31"/>
          <p:cNvSpPr/>
          <p:nvPr/>
        </p:nvSpPr>
        <p:spPr>
          <a:xfrm>
            <a:off x="6921196" y="9511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31"/>
          <p:cNvSpPr/>
          <p:nvPr/>
        </p:nvSpPr>
        <p:spPr>
          <a:xfrm>
            <a:off x="7580044" y="9511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31"/>
          <p:cNvSpPr/>
          <p:nvPr/>
        </p:nvSpPr>
        <p:spPr>
          <a:xfrm>
            <a:off x="8238892" y="9511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31"/>
          <p:cNvSpPr/>
          <p:nvPr/>
        </p:nvSpPr>
        <p:spPr>
          <a:xfrm>
            <a:off x="332713" y="16183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31"/>
          <p:cNvSpPr/>
          <p:nvPr/>
        </p:nvSpPr>
        <p:spPr>
          <a:xfrm>
            <a:off x="991561" y="16183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31"/>
          <p:cNvSpPr/>
          <p:nvPr/>
        </p:nvSpPr>
        <p:spPr>
          <a:xfrm>
            <a:off x="1650409" y="16183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31"/>
          <p:cNvSpPr/>
          <p:nvPr/>
        </p:nvSpPr>
        <p:spPr>
          <a:xfrm>
            <a:off x="2309257" y="16183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31"/>
          <p:cNvSpPr/>
          <p:nvPr/>
        </p:nvSpPr>
        <p:spPr>
          <a:xfrm>
            <a:off x="2968106" y="16183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31"/>
          <p:cNvSpPr/>
          <p:nvPr/>
        </p:nvSpPr>
        <p:spPr>
          <a:xfrm>
            <a:off x="3626954" y="16183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31"/>
          <p:cNvSpPr/>
          <p:nvPr/>
        </p:nvSpPr>
        <p:spPr>
          <a:xfrm>
            <a:off x="4285802" y="16183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31"/>
          <p:cNvSpPr/>
          <p:nvPr/>
        </p:nvSpPr>
        <p:spPr>
          <a:xfrm>
            <a:off x="4944651" y="16183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31"/>
          <p:cNvSpPr/>
          <p:nvPr/>
        </p:nvSpPr>
        <p:spPr>
          <a:xfrm>
            <a:off x="5603499" y="16183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31"/>
          <p:cNvSpPr/>
          <p:nvPr/>
        </p:nvSpPr>
        <p:spPr>
          <a:xfrm>
            <a:off x="6262347" y="16183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31"/>
          <p:cNvSpPr/>
          <p:nvPr/>
        </p:nvSpPr>
        <p:spPr>
          <a:xfrm>
            <a:off x="6921196" y="16183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31"/>
          <p:cNvSpPr/>
          <p:nvPr/>
        </p:nvSpPr>
        <p:spPr>
          <a:xfrm>
            <a:off x="7580044" y="16183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31"/>
          <p:cNvSpPr/>
          <p:nvPr/>
        </p:nvSpPr>
        <p:spPr>
          <a:xfrm>
            <a:off x="8238892" y="16183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31"/>
          <p:cNvSpPr/>
          <p:nvPr/>
        </p:nvSpPr>
        <p:spPr>
          <a:xfrm>
            <a:off x="332713" y="22855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31"/>
          <p:cNvSpPr/>
          <p:nvPr/>
        </p:nvSpPr>
        <p:spPr>
          <a:xfrm>
            <a:off x="991561" y="22855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31"/>
          <p:cNvSpPr/>
          <p:nvPr/>
        </p:nvSpPr>
        <p:spPr>
          <a:xfrm>
            <a:off x="1650409" y="22855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31"/>
          <p:cNvSpPr/>
          <p:nvPr/>
        </p:nvSpPr>
        <p:spPr>
          <a:xfrm>
            <a:off x="2309257" y="22855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31"/>
          <p:cNvSpPr/>
          <p:nvPr/>
        </p:nvSpPr>
        <p:spPr>
          <a:xfrm>
            <a:off x="2968106" y="22855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31"/>
          <p:cNvSpPr/>
          <p:nvPr/>
        </p:nvSpPr>
        <p:spPr>
          <a:xfrm>
            <a:off x="3626954" y="22855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31"/>
          <p:cNvSpPr/>
          <p:nvPr/>
        </p:nvSpPr>
        <p:spPr>
          <a:xfrm>
            <a:off x="4285802" y="22855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31"/>
          <p:cNvSpPr/>
          <p:nvPr/>
        </p:nvSpPr>
        <p:spPr>
          <a:xfrm>
            <a:off x="4944651" y="22855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31"/>
          <p:cNvSpPr/>
          <p:nvPr/>
        </p:nvSpPr>
        <p:spPr>
          <a:xfrm>
            <a:off x="5603499" y="22855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31"/>
          <p:cNvSpPr/>
          <p:nvPr/>
        </p:nvSpPr>
        <p:spPr>
          <a:xfrm>
            <a:off x="6262347" y="22855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31"/>
          <p:cNvSpPr/>
          <p:nvPr/>
        </p:nvSpPr>
        <p:spPr>
          <a:xfrm>
            <a:off x="6921196" y="22855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31"/>
          <p:cNvSpPr/>
          <p:nvPr/>
        </p:nvSpPr>
        <p:spPr>
          <a:xfrm>
            <a:off x="7580044" y="22855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31"/>
          <p:cNvSpPr/>
          <p:nvPr/>
        </p:nvSpPr>
        <p:spPr>
          <a:xfrm>
            <a:off x="8238892" y="22855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31"/>
          <p:cNvSpPr/>
          <p:nvPr/>
        </p:nvSpPr>
        <p:spPr>
          <a:xfrm>
            <a:off x="332713" y="29527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31"/>
          <p:cNvSpPr/>
          <p:nvPr/>
        </p:nvSpPr>
        <p:spPr>
          <a:xfrm>
            <a:off x="991561" y="29527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31"/>
          <p:cNvSpPr/>
          <p:nvPr/>
        </p:nvSpPr>
        <p:spPr>
          <a:xfrm>
            <a:off x="1650409" y="29527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31"/>
          <p:cNvSpPr/>
          <p:nvPr/>
        </p:nvSpPr>
        <p:spPr>
          <a:xfrm>
            <a:off x="2309257" y="29527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31"/>
          <p:cNvSpPr/>
          <p:nvPr/>
        </p:nvSpPr>
        <p:spPr>
          <a:xfrm>
            <a:off x="2968106" y="29527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31"/>
          <p:cNvSpPr/>
          <p:nvPr/>
        </p:nvSpPr>
        <p:spPr>
          <a:xfrm>
            <a:off x="3626954" y="29527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31"/>
          <p:cNvSpPr/>
          <p:nvPr/>
        </p:nvSpPr>
        <p:spPr>
          <a:xfrm>
            <a:off x="4285802" y="29527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31"/>
          <p:cNvSpPr/>
          <p:nvPr/>
        </p:nvSpPr>
        <p:spPr>
          <a:xfrm>
            <a:off x="4944651" y="29527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31"/>
          <p:cNvSpPr/>
          <p:nvPr/>
        </p:nvSpPr>
        <p:spPr>
          <a:xfrm>
            <a:off x="5603499" y="29527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31"/>
          <p:cNvSpPr/>
          <p:nvPr/>
        </p:nvSpPr>
        <p:spPr>
          <a:xfrm>
            <a:off x="6262347" y="29527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31"/>
          <p:cNvSpPr/>
          <p:nvPr/>
        </p:nvSpPr>
        <p:spPr>
          <a:xfrm>
            <a:off x="6921196" y="29527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31"/>
          <p:cNvSpPr/>
          <p:nvPr/>
        </p:nvSpPr>
        <p:spPr>
          <a:xfrm>
            <a:off x="7580044" y="29527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31"/>
          <p:cNvSpPr/>
          <p:nvPr/>
        </p:nvSpPr>
        <p:spPr>
          <a:xfrm>
            <a:off x="8238892" y="29527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31"/>
          <p:cNvSpPr/>
          <p:nvPr/>
        </p:nvSpPr>
        <p:spPr>
          <a:xfrm>
            <a:off x="332713" y="36199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31"/>
          <p:cNvSpPr/>
          <p:nvPr/>
        </p:nvSpPr>
        <p:spPr>
          <a:xfrm>
            <a:off x="991561" y="36199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31"/>
          <p:cNvSpPr/>
          <p:nvPr/>
        </p:nvSpPr>
        <p:spPr>
          <a:xfrm>
            <a:off x="1650409" y="36199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31"/>
          <p:cNvSpPr/>
          <p:nvPr/>
        </p:nvSpPr>
        <p:spPr>
          <a:xfrm>
            <a:off x="2309257" y="36199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31"/>
          <p:cNvSpPr/>
          <p:nvPr/>
        </p:nvSpPr>
        <p:spPr>
          <a:xfrm>
            <a:off x="2968106" y="36199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31"/>
          <p:cNvSpPr/>
          <p:nvPr/>
        </p:nvSpPr>
        <p:spPr>
          <a:xfrm>
            <a:off x="3626954" y="36199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31"/>
          <p:cNvSpPr/>
          <p:nvPr/>
        </p:nvSpPr>
        <p:spPr>
          <a:xfrm>
            <a:off x="4285802" y="36199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31"/>
          <p:cNvSpPr/>
          <p:nvPr/>
        </p:nvSpPr>
        <p:spPr>
          <a:xfrm>
            <a:off x="4944651" y="36199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31"/>
          <p:cNvSpPr/>
          <p:nvPr/>
        </p:nvSpPr>
        <p:spPr>
          <a:xfrm>
            <a:off x="5603499" y="36199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31"/>
          <p:cNvSpPr/>
          <p:nvPr/>
        </p:nvSpPr>
        <p:spPr>
          <a:xfrm>
            <a:off x="6262347" y="36199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31"/>
          <p:cNvSpPr/>
          <p:nvPr/>
        </p:nvSpPr>
        <p:spPr>
          <a:xfrm>
            <a:off x="6921196" y="36199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31"/>
          <p:cNvSpPr/>
          <p:nvPr/>
        </p:nvSpPr>
        <p:spPr>
          <a:xfrm>
            <a:off x="7580044" y="36199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31"/>
          <p:cNvSpPr/>
          <p:nvPr/>
        </p:nvSpPr>
        <p:spPr>
          <a:xfrm>
            <a:off x="8238892" y="36199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31"/>
          <p:cNvSpPr/>
          <p:nvPr/>
        </p:nvSpPr>
        <p:spPr>
          <a:xfrm>
            <a:off x="332713" y="42871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31"/>
          <p:cNvSpPr/>
          <p:nvPr/>
        </p:nvSpPr>
        <p:spPr>
          <a:xfrm>
            <a:off x="991561" y="42871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31"/>
          <p:cNvSpPr/>
          <p:nvPr/>
        </p:nvSpPr>
        <p:spPr>
          <a:xfrm>
            <a:off x="1650409" y="42871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31"/>
          <p:cNvSpPr/>
          <p:nvPr/>
        </p:nvSpPr>
        <p:spPr>
          <a:xfrm>
            <a:off x="2309257" y="42871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31"/>
          <p:cNvSpPr/>
          <p:nvPr/>
        </p:nvSpPr>
        <p:spPr>
          <a:xfrm>
            <a:off x="2968106" y="42871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31"/>
          <p:cNvSpPr/>
          <p:nvPr/>
        </p:nvSpPr>
        <p:spPr>
          <a:xfrm>
            <a:off x="3626954" y="42871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31"/>
          <p:cNvSpPr/>
          <p:nvPr/>
        </p:nvSpPr>
        <p:spPr>
          <a:xfrm>
            <a:off x="4285802" y="42871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31"/>
          <p:cNvSpPr/>
          <p:nvPr/>
        </p:nvSpPr>
        <p:spPr>
          <a:xfrm>
            <a:off x="4944651" y="42871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31"/>
          <p:cNvSpPr/>
          <p:nvPr/>
        </p:nvSpPr>
        <p:spPr>
          <a:xfrm>
            <a:off x="5603499" y="42871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31"/>
          <p:cNvSpPr/>
          <p:nvPr/>
        </p:nvSpPr>
        <p:spPr>
          <a:xfrm>
            <a:off x="6262347" y="42871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31"/>
          <p:cNvSpPr/>
          <p:nvPr/>
        </p:nvSpPr>
        <p:spPr>
          <a:xfrm>
            <a:off x="6921196" y="42871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31"/>
          <p:cNvSpPr/>
          <p:nvPr/>
        </p:nvSpPr>
        <p:spPr>
          <a:xfrm>
            <a:off x="7580044" y="42871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31"/>
          <p:cNvSpPr/>
          <p:nvPr/>
        </p:nvSpPr>
        <p:spPr>
          <a:xfrm>
            <a:off x="8238892" y="42871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">
  <p:cSld name="CUSTOM"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2"/>
          <p:cNvSpPr txBox="1"/>
          <p:nvPr>
            <p:ph type="title"/>
          </p:nvPr>
        </p:nvSpPr>
        <p:spPr>
          <a:xfrm>
            <a:off x="367400" y="1908125"/>
            <a:ext cx="3956100" cy="11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oppins"/>
              <a:buNone/>
              <a:defRPr b="1" sz="35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267" name="Google Shape;267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6725" y="1392589"/>
            <a:ext cx="1294776" cy="429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1">
  <p:cSld name="CUSTOM_1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3"/>
          <p:cNvSpPr txBox="1"/>
          <p:nvPr>
            <p:ph type="title"/>
          </p:nvPr>
        </p:nvSpPr>
        <p:spPr>
          <a:xfrm>
            <a:off x="367400" y="1908125"/>
            <a:ext cx="3956100" cy="11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oppins"/>
              <a:buNone/>
              <a:defRPr b="1" sz="35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271" name="Google Shape;271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6725" y="1392589"/>
            <a:ext cx="1294776" cy="429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- simple title &amp; text - circle bullets 1 1 1">
  <p:cSld name="1_white background, blue footer_1_2_1_1"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4"/>
          <p:cNvSpPr/>
          <p:nvPr/>
        </p:nvSpPr>
        <p:spPr>
          <a:xfrm>
            <a:off x="0" y="-22"/>
            <a:ext cx="9144000" cy="51435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34"/>
          <p:cNvSpPr txBox="1"/>
          <p:nvPr>
            <p:ph idx="1" type="body"/>
          </p:nvPr>
        </p:nvSpPr>
        <p:spPr>
          <a:xfrm>
            <a:off x="305991" y="850709"/>
            <a:ext cx="8714700" cy="36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Char char="•"/>
              <a:def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Char char="•"/>
              <a:defRPr b="0" i="0" sz="11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Char char="•"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Char char="•"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Char char="•"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Char char="•"/>
              <a:def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Char char="•"/>
              <a:def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Char char="•"/>
              <a:def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Char char="•"/>
              <a:def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5" name="Google Shape;275;p34"/>
          <p:cNvSpPr txBox="1"/>
          <p:nvPr/>
        </p:nvSpPr>
        <p:spPr>
          <a:xfrm>
            <a:off x="6963155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90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6" name="Google Shape;276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3727" y="4803075"/>
            <a:ext cx="608575" cy="20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4"/>
          <p:cNvSpPr txBox="1"/>
          <p:nvPr/>
        </p:nvSpPr>
        <p:spPr>
          <a:xfrm>
            <a:off x="773450" y="4757400"/>
            <a:ext cx="2025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sz="8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8" name="Google Shape;278;p34"/>
          <p:cNvSpPr txBox="1"/>
          <p:nvPr/>
        </p:nvSpPr>
        <p:spPr>
          <a:xfrm>
            <a:off x="7578200" y="4808675"/>
            <a:ext cx="11172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© </a:t>
            </a:r>
            <a:r>
              <a:rPr lang="en" sz="800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All Rights Reserved </a:t>
            </a:r>
            <a:endParaRPr b="0" sz="800">
              <a:solidFill>
                <a:srgbClr val="338A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34"/>
          <p:cNvSpPr txBox="1"/>
          <p:nvPr>
            <p:ph type="title"/>
          </p:nvPr>
        </p:nvSpPr>
        <p:spPr>
          <a:xfrm>
            <a:off x="305991" y="175310"/>
            <a:ext cx="69957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Poppins"/>
              <a:buNone/>
              <a:defRPr b="1" i="0" sz="25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0" name="Google Shape;280;p34"/>
          <p:cNvSpPr/>
          <p:nvPr/>
        </p:nvSpPr>
        <p:spPr>
          <a:xfrm>
            <a:off x="395150" y="712008"/>
            <a:ext cx="708900" cy="306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6136E9"/>
              </a:gs>
              <a:gs pos="100000">
                <a:srgbClr val="12F8F1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- Home slide option 1 1 1">
  <p:cSld name="CUSTOM_3_1"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35"/>
          <p:cNvPicPr preferRelativeResize="0"/>
          <p:nvPr/>
        </p:nvPicPr>
        <p:blipFill rotWithShape="1">
          <a:blip r:embed="rId2">
            <a:alphaModFix/>
          </a:blip>
          <a:srcRect b="19" l="0" r="0" t="19"/>
          <a:stretch/>
        </p:blipFill>
        <p:spPr>
          <a:xfrm>
            <a:off x="0" y="-1"/>
            <a:ext cx="914800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CUSTOM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6"/>
          <p:cNvSpPr/>
          <p:nvPr/>
        </p:nvSpPr>
        <p:spPr>
          <a:xfrm>
            <a:off x="2569500" y="258750"/>
            <a:ext cx="4005000" cy="4626000"/>
          </a:xfrm>
          <a:prstGeom prst="rect">
            <a:avLst/>
          </a:prstGeom>
          <a:noFill/>
          <a:ln cap="flat" cmpd="sng" w="38100">
            <a:solidFill>
              <a:srgbClr val="B0C7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5" name="Google Shape;285;p36"/>
          <p:cNvPicPr preferRelativeResize="0"/>
          <p:nvPr/>
        </p:nvPicPr>
        <p:blipFill rotWithShape="1">
          <a:blip r:embed="rId3">
            <a:alphaModFix/>
          </a:blip>
          <a:srcRect b="32971" l="26330" r="26533" t="34053"/>
          <a:stretch/>
        </p:blipFill>
        <p:spPr>
          <a:xfrm>
            <a:off x="2340850" y="1751650"/>
            <a:ext cx="4442823" cy="1695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02900" y="711600"/>
            <a:ext cx="2338200" cy="7773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6"/>
          <p:cNvSpPr txBox="1"/>
          <p:nvPr>
            <p:ph type="title"/>
          </p:nvPr>
        </p:nvSpPr>
        <p:spPr>
          <a:xfrm>
            <a:off x="1384225" y="2002200"/>
            <a:ext cx="6375600" cy="113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Poppins"/>
              <a:buNone/>
              <a:defRPr b="1" sz="5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8" name="Google Shape;288;p36"/>
          <p:cNvSpPr txBox="1"/>
          <p:nvPr>
            <p:ph idx="1" type="subTitle"/>
          </p:nvPr>
        </p:nvSpPr>
        <p:spPr>
          <a:xfrm>
            <a:off x="2932250" y="3632725"/>
            <a:ext cx="3289500" cy="77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B0C7EF"/>
              </a:buClr>
              <a:buSzPts val="1800"/>
              <a:buNone/>
              <a:defRPr>
                <a:solidFill>
                  <a:srgbClr val="B0C7EF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 - title without text (use for tables and images) 1">
  <p:cSld name="11 - title without text (use for tables and images)"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7"/>
          <p:cNvSpPr txBox="1"/>
          <p:nvPr>
            <p:ph type="title"/>
          </p:nvPr>
        </p:nvSpPr>
        <p:spPr>
          <a:xfrm>
            <a:off x="305991" y="175310"/>
            <a:ext cx="69957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900"/>
              <a:buFont typeface="Calibri"/>
              <a:buNone/>
              <a:defRPr b="1" i="0" sz="2500" u="none" cap="none" strike="noStrik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1" name="Google Shape;291;p37"/>
          <p:cNvSpPr/>
          <p:nvPr/>
        </p:nvSpPr>
        <p:spPr>
          <a:xfrm>
            <a:off x="395150" y="712008"/>
            <a:ext cx="708900" cy="306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6136E9"/>
              </a:gs>
              <a:gs pos="100000">
                <a:srgbClr val="12F8F1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37"/>
          <p:cNvSpPr/>
          <p:nvPr/>
        </p:nvSpPr>
        <p:spPr>
          <a:xfrm>
            <a:off x="0" y="4613148"/>
            <a:ext cx="9144000" cy="530400"/>
          </a:xfrm>
          <a:prstGeom prst="rect">
            <a:avLst/>
          </a:prstGeom>
          <a:solidFill>
            <a:srgbClr val="19214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37"/>
          <p:cNvSpPr txBox="1"/>
          <p:nvPr/>
        </p:nvSpPr>
        <p:spPr>
          <a:xfrm>
            <a:off x="6963155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96B0"/>
              </a:buClr>
              <a:buSzPts val="900"/>
              <a:buFont typeface="Calibri"/>
              <a:buNone/>
            </a:pPr>
            <a:fld id="{00000000-1234-1234-1234-123412341234}" type="slidenum">
              <a:rPr b="0" i="0" lang="en" sz="9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9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4" name="Google Shape;294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3727" y="4803075"/>
            <a:ext cx="608575" cy="20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7"/>
          <p:cNvSpPr txBox="1"/>
          <p:nvPr/>
        </p:nvSpPr>
        <p:spPr>
          <a:xfrm>
            <a:off x="773450" y="4757400"/>
            <a:ext cx="2025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Open Sans"/>
              <a:buNone/>
            </a:pPr>
            <a:r>
              <a:rPr b="0" i="0" lang="en" sz="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8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6" name="Google Shape;296;p37"/>
          <p:cNvSpPr txBox="1"/>
          <p:nvPr/>
        </p:nvSpPr>
        <p:spPr>
          <a:xfrm>
            <a:off x="7578200" y="4808675"/>
            <a:ext cx="11172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8AC3"/>
              </a:buClr>
              <a:buSzPts val="800"/>
              <a:buFont typeface="Calibri"/>
              <a:buNone/>
            </a:pPr>
            <a:r>
              <a:rPr b="0" i="0" lang="en" sz="800" u="none" cap="none" strike="noStrike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800" u="none" cap="none" strike="noStrike">
              <a:solidFill>
                <a:srgbClr val="338A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9" name="Google Shape;299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00" name="Google Shape;300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75% color - horizontal 1 1">
  <p:cSld name="1_plain slide - just footer_8_1"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9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39"/>
          <p:cNvSpPr txBox="1"/>
          <p:nvPr/>
        </p:nvSpPr>
        <p:spPr>
          <a:xfrm>
            <a:off x="8665725" y="4889905"/>
            <a:ext cx="3549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7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4" name="Google Shape;304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862" y="4933720"/>
            <a:ext cx="404675" cy="13455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39"/>
          <p:cNvSpPr txBox="1"/>
          <p:nvPr/>
        </p:nvSpPr>
        <p:spPr>
          <a:xfrm>
            <a:off x="488124" y="4881725"/>
            <a:ext cx="1566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6" name="Google Shape;306;p39"/>
          <p:cNvSpPr txBox="1"/>
          <p:nvPr/>
        </p:nvSpPr>
        <p:spPr>
          <a:xfrm>
            <a:off x="7873225" y="4895085"/>
            <a:ext cx="9876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39"/>
          <p:cNvSpPr/>
          <p:nvPr/>
        </p:nvSpPr>
        <p:spPr>
          <a:xfrm>
            <a:off x="200" y="915800"/>
            <a:ext cx="9144000" cy="39240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39"/>
          <p:cNvSpPr/>
          <p:nvPr/>
        </p:nvSpPr>
        <p:spPr>
          <a:xfrm rot="-5400000">
            <a:off x="174300" y="398329"/>
            <a:ext cx="303600" cy="348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39"/>
          <p:cNvSpPr txBox="1"/>
          <p:nvPr>
            <p:ph type="title"/>
          </p:nvPr>
        </p:nvSpPr>
        <p:spPr>
          <a:xfrm>
            <a:off x="349125" y="243825"/>
            <a:ext cx="70482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10" name="Google Shape;310;p39"/>
          <p:cNvSpPr txBox="1"/>
          <p:nvPr>
            <p:ph idx="1" type="body"/>
          </p:nvPr>
        </p:nvSpPr>
        <p:spPr>
          <a:xfrm>
            <a:off x="346400" y="1578575"/>
            <a:ext cx="83709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 - title without text (use for tables and images)">
  <p:cSld name="1_white background, blue footer_2"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0"/>
          <p:cNvSpPr txBox="1"/>
          <p:nvPr>
            <p:ph type="title"/>
          </p:nvPr>
        </p:nvSpPr>
        <p:spPr>
          <a:xfrm>
            <a:off x="305991" y="175310"/>
            <a:ext cx="69957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500"/>
              <a:buFont typeface="Calibri"/>
              <a:buNone/>
              <a:defRPr b="1" i="0" sz="2500" u="none" cap="none" strike="noStrik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3" name="Google Shape;313;p40"/>
          <p:cNvSpPr/>
          <p:nvPr/>
        </p:nvSpPr>
        <p:spPr>
          <a:xfrm>
            <a:off x="395150" y="712008"/>
            <a:ext cx="708900" cy="306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6136E9"/>
              </a:gs>
              <a:gs pos="100000">
                <a:srgbClr val="12F8F1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40"/>
          <p:cNvSpPr/>
          <p:nvPr/>
        </p:nvSpPr>
        <p:spPr>
          <a:xfrm>
            <a:off x="0" y="4613148"/>
            <a:ext cx="9144000" cy="5304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40"/>
          <p:cNvSpPr txBox="1"/>
          <p:nvPr/>
        </p:nvSpPr>
        <p:spPr>
          <a:xfrm>
            <a:off x="6963155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90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3727" y="4803075"/>
            <a:ext cx="608575" cy="2023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40"/>
          <p:cNvSpPr txBox="1"/>
          <p:nvPr/>
        </p:nvSpPr>
        <p:spPr>
          <a:xfrm>
            <a:off x="773450" y="4757400"/>
            <a:ext cx="2025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sz="8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8" name="Google Shape;318;p40"/>
          <p:cNvSpPr txBox="1"/>
          <p:nvPr/>
        </p:nvSpPr>
        <p:spPr>
          <a:xfrm>
            <a:off x="7578200" y="4808675"/>
            <a:ext cx="11172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© </a:t>
            </a:r>
            <a:r>
              <a:rPr lang="en" sz="800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All Rights Reserved </a:t>
            </a:r>
            <a:endParaRPr b="0" sz="800">
              <a:solidFill>
                <a:srgbClr val="338A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 - thin footer 1">
  <p:cSld name="11 - thin footer"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1"/>
          <p:cNvSpPr/>
          <p:nvPr/>
        </p:nvSpPr>
        <p:spPr>
          <a:xfrm>
            <a:off x="0" y="4909500"/>
            <a:ext cx="9144000" cy="234000"/>
          </a:xfrm>
          <a:prstGeom prst="rect">
            <a:avLst/>
          </a:prstGeom>
          <a:solidFill>
            <a:srgbClr val="19214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sz="3200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41"/>
          <p:cNvSpPr txBox="1"/>
          <p:nvPr/>
        </p:nvSpPr>
        <p:spPr>
          <a:xfrm>
            <a:off x="6963155" y="488169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8296B0"/>
              </a:buClr>
              <a:buSzPts val="900"/>
              <a:buFont typeface="Calibri"/>
              <a:buNone/>
            </a:pPr>
            <a:fld id="{00000000-1234-1234-1234-123412341234}" type="slidenum">
              <a:rPr lang="en" sz="90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90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2" name="Google Shape;322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7975" y="4966972"/>
            <a:ext cx="368700" cy="122808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41"/>
          <p:cNvSpPr txBox="1"/>
          <p:nvPr/>
        </p:nvSpPr>
        <p:spPr>
          <a:xfrm>
            <a:off x="496056" y="4936823"/>
            <a:ext cx="134100" cy="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Open Sans"/>
              <a:buNone/>
            </a:pPr>
            <a:r>
              <a:rPr lang="en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sz="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4" name="Google Shape;324;p41"/>
          <p:cNvSpPr txBox="1"/>
          <p:nvPr/>
        </p:nvSpPr>
        <p:spPr>
          <a:xfrm>
            <a:off x="7578200" y="4923107"/>
            <a:ext cx="11172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338AC3"/>
              </a:buClr>
              <a:buSzPts val="700"/>
              <a:buFont typeface="Calibri"/>
              <a:buNone/>
            </a:pPr>
            <a:r>
              <a:rPr b="0" i="0" lang="en" sz="700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© </a:t>
            </a:r>
            <a:r>
              <a:rPr lang="en" sz="700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All Rights Reserved </a:t>
            </a:r>
            <a:endParaRPr b="0" sz="700">
              <a:solidFill>
                <a:srgbClr val="338A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2"/>
          <p:cNvSpPr txBox="1"/>
          <p:nvPr>
            <p:ph type="title"/>
          </p:nvPr>
        </p:nvSpPr>
        <p:spPr>
          <a:xfrm>
            <a:off x="342900" y="342900"/>
            <a:ext cx="8458200" cy="2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27" name="Google Shape;327;p42"/>
          <p:cNvSpPr txBox="1"/>
          <p:nvPr>
            <p:ph idx="1" type="body"/>
          </p:nvPr>
        </p:nvSpPr>
        <p:spPr>
          <a:xfrm>
            <a:off x="342900" y="1200150"/>
            <a:ext cx="8458200" cy="34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5pPr>
            <a:lvl6pPr indent="-317500" lvl="5" marL="2743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9pPr>
          </a:lstStyle>
          <a:p/>
        </p:txBody>
      </p:sp>
      <p:sp>
        <p:nvSpPr>
          <p:cNvPr id="328" name="Google Shape;328;p42"/>
          <p:cNvSpPr txBox="1"/>
          <p:nvPr>
            <p:ph idx="12" type="sldNum"/>
          </p:nvPr>
        </p:nvSpPr>
        <p:spPr>
          <a:xfrm>
            <a:off x="8458200" y="4800600"/>
            <a:ext cx="342900" cy="1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 - text and side-image">
  <p:cSld name="1_white background, blue footer_1_1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3"/>
          <p:cNvSpPr txBox="1"/>
          <p:nvPr>
            <p:ph type="title"/>
          </p:nvPr>
        </p:nvSpPr>
        <p:spPr>
          <a:xfrm>
            <a:off x="305998" y="175300"/>
            <a:ext cx="54522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500"/>
              <a:buFont typeface="Calibri"/>
              <a:buNone/>
              <a:defRPr b="1" i="0" sz="2500" u="none" cap="none" strike="noStrik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1" name="Google Shape;331;p43"/>
          <p:cNvSpPr/>
          <p:nvPr/>
        </p:nvSpPr>
        <p:spPr>
          <a:xfrm>
            <a:off x="395150" y="712008"/>
            <a:ext cx="708900" cy="306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6136E9"/>
              </a:gs>
              <a:gs pos="100000">
                <a:srgbClr val="12F8F1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43"/>
          <p:cNvSpPr txBox="1"/>
          <p:nvPr>
            <p:ph idx="1" type="body"/>
          </p:nvPr>
        </p:nvSpPr>
        <p:spPr>
          <a:xfrm>
            <a:off x="305997" y="850700"/>
            <a:ext cx="5452200" cy="36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5D69E3"/>
              </a:buClr>
              <a:buSzPts val="1400"/>
              <a:buFont typeface="Calibri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64A3E8"/>
              </a:buClr>
              <a:buSzPts val="1400"/>
              <a:buFont typeface="Calibri"/>
              <a:buChar char="•"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69D0EC"/>
              </a:buClr>
              <a:buSzPts val="1200"/>
              <a:buFont typeface="Calibri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6CE6EE"/>
              </a:buClr>
              <a:buSzPts val="1200"/>
              <a:buFont typeface="Calibri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5D69E3"/>
              </a:buClr>
              <a:buSzPts val="1200"/>
              <a:buFont typeface="Calibri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3" name="Google Shape;333;p43"/>
          <p:cNvSpPr/>
          <p:nvPr/>
        </p:nvSpPr>
        <p:spPr>
          <a:xfrm>
            <a:off x="0" y="4613148"/>
            <a:ext cx="9144000" cy="530400"/>
          </a:xfrm>
          <a:prstGeom prst="rect">
            <a:avLst/>
          </a:prstGeom>
          <a:solidFill>
            <a:srgbClr val="19214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43"/>
          <p:cNvSpPr txBox="1"/>
          <p:nvPr/>
        </p:nvSpPr>
        <p:spPr>
          <a:xfrm>
            <a:off x="6963155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90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5" name="Google Shape;335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3727" y="4803075"/>
            <a:ext cx="608575" cy="20230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43"/>
          <p:cNvSpPr txBox="1"/>
          <p:nvPr/>
        </p:nvSpPr>
        <p:spPr>
          <a:xfrm>
            <a:off x="773450" y="4757400"/>
            <a:ext cx="2025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sz="8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7" name="Google Shape;337;p43"/>
          <p:cNvSpPr txBox="1"/>
          <p:nvPr/>
        </p:nvSpPr>
        <p:spPr>
          <a:xfrm>
            <a:off x="7578200" y="4808675"/>
            <a:ext cx="11172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© </a:t>
            </a:r>
            <a:r>
              <a:rPr lang="en"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All Rights Reserved </a:t>
            </a:r>
            <a:endParaRPr b="0" sz="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- simple title &amp; text - circle bullets 1">
  <p:cSld name="4 - simple title &amp; text - circle bullets"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4"/>
          <p:cNvSpPr txBox="1"/>
          <p:nvPr>
            <p:ph type="title"/>
          </p:nvPr>
        </p:nvSpPr>
        <p:spPr>
          <a:xfrm>
            <a:off x="305991" y="175310"/>
            <a:ext cx="69957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900"/>
              <a:buFont typeface="Poppins"/>
              <a:buNone/>
              <a:defRPr b="1" i="0" sz="2500" u="none" cap="none" strike="noStrike">
                <a:solidFill>
                  <a:srgbClr val="0C0C0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Poppins"/>
              <a:buNone/>
              <a:defRPr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Poppins"/>
              <a:buNone/>
              <a:defRPr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Poppins"/>
              <a:buNone/>
              <a:defRPr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Poppins"/>
              <a:buNone/>
              <a:defRPr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Poppins"/>
              <a:buNone/>
              <a:defRPr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Poppins"/>
              <a:buNone/>
              <a:defRPr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Poppins"/>
              <a:buNone/>
              <a:defRPr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Poppins"/>
              <a:buNone/>
              <a:defRPr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40" name="Google Shape;340;p44"/>
          <p:cNvSpPr/>
          <p:nvPr/>
        </p:nvSpPr>
        <p:spPr>
          <a:xfrm>
            <a:off x="395150" y="712008"/>
            <a:ext cx="708900" cy="30600"/>
          </a:xfrm>
          <a:prstGeom prst="roundRect">
            <a:avLst>
              <a:gd fmla="val 16667" name="adj"/>
            </a:avLst>
          </a:prstGeom>
          <a:solidFill>
            <a:srgbClr val="3C40FD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44"/>
          <p:cNvSpPr txBox="1"/>
          <p:nvPr>
            <p:ph idx="1" type="body"/>
          </p:nvPr>
        </p:nvSpPr>
        <p:spPr>
          <a:xfrm>
            <a:off x="305991" y="850709"/>
            <a:ext cx="8714700" cy="36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Autofit/>
          </a:bodyPr>
          <a:lstStyle>
            <a:lvl1pPr indent="-29845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5D69E3"/>
              </a:buClr>
              <a:buSzPts val="11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64A3E8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69D0EC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6CE6EE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5D69E3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2" name="Google Shape;342;p44"/>
          <p:cNvSpPr/>
          <p:nvPr/>
        </p:nvSpPr>
        <p:spPr>
          <a:xfrm>
            <a:off x="0" y="4613148"/>
            <a:ext cx="9144000" cy="5304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44"/>
          <p:cNvSpPr txBox="1"/>
          <p:nvPr/>
        </p:nvSpPr>
        <p:spPr>
          <a:xfrm>
            <a:off x="6963155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96B0"/>
              </a:buClr>
              <a:buSzPts val="900"/>
              <a:buFont typeface="Arial"/>
              <a:buNone/>
            </a:pPr>
            <a:fld id="{00000000-1234-1234-1234-123412341234}" type="slidenum">
              <a:rPr b="0" i="0" lang="en" sz="900" u="none" cap="none" strike="noStrike">
                <a:solidFill>
                  <a:srgbClr val="8296B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900" u="none" cap="none" strike="noStrike">
              <a:solidFill>
                <a:srgbClr val="8296B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4" name="Google Shape;344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3727" y="4803075"/>
            <a:ext cx="608575" cy="2023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44"/>
          <p:cNvSpPr txBox="1"/>
          <p:nvPr/>
        </p:nvSpPr>
        <p:spPr>
          <a:xfrm>
            <a:off x="773450" y="4757400"/>
            <a:ext cx="2025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™</a:t>
            </a:r>
            <a:endParaRPr b="0" i="0" sz="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44"/>
          <p:cNvSpPr txBox="1"/>
          <p:nvPr/>
        </p:nvSpPr>
        <p:spPr>
          <a:xfrm>
            <a:off x="7578200" y="4808675"/>
            <a:ext cx="11172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8AC3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338AC3"/>
                </a:solidFill>
                <a:latin typeface="Arial"/>
                <a:ea typeface="Arial"/>
                <a:cs typeface="Arial"/>
                <a:sym typeface="Arial"/>
              </a:rPr>
              <a:t>© All Rights Reserved </a:t>
            </a:r>
            <a:endParaRPr b="0" i="0" sz="800" u="none" cap="none" strike="noStrike">
              <a:solidFill>
                <a:srgbClr val="338AC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- simple title &amp; text - circle bullets">
  <p:cSld name="1_white background, blue footer_3"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5"/>
          <p:cNvSpPr txBox="1"/>
          <p:nvPr>
            <p:ph type="title"/>
          </p:nvPr>
        </p:nvSpPr>
        <p:spPr>
          <a:xfrm>
            <a:off x="305991" y="175310"/>
            <a:ext cx="69957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500"/>
              <a:buFont typeface="Calibri"/>
              <a:buNone/>
              <a:defRPr b="1" i="0" sz="2500" u="none" cap="none" strike="noStrik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9" name="Google Shape;349;p45"/>
          <p:cNvSpPr/>
          <p:nvPr/>
        </p:nvSpPr>
        <p:spPr>
          <a:xfrm>
            <a:off x="395150" y="712008"/>
            <a:ext cx="708900" cy="306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6136E9"/>
              </a:gs>
              <a:gs pos="100000">
                <a:srgbClr val="12F8F1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45"/>
          <p:cNvSpPr txBox="1"/>
          <p:nvPr>
            <p:ph idx="1" type="body"/>
          </p:nvPr>
        </p:nvSpPr>
        <p:spPr>
          <a:xfrm>
            <a:off x="305991" y="850709"/>
            <a:ext cx="8714700" cy="36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5D69E3"/>
              </a:buClr>
              <a:buSzPts val="1400"/>
              <a:buFont typeface="Calibri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64A3E8"/>
              </a:buClr>
              <a:buSzPts val="1400"/>
              <a:buFont typeface="Calibri"/>
              <a:buChar char="•"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69D0EC"/>
              </a:buClr>
              <a:buSzPts val="1200"/>
              <a:buFont typeface="Calibri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6CE6EE"/>
              </a:buClr>
              <a:buSzPts val="1200"/>
              <a:buFont typeface="Calibri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5D69E3"/>
              </a:buClr>
              <a:buSzPts val="1200"/>
              <a:buFont typeface="Calibri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1" name="Google Shape;351;p45"/>
          <p:cNvSpPr/>
          <p:nvPr/>
        </p:nvSpPr>
        <p:spPr>
          <a:xfrm>
            <a:off x="0" y="4613148"/>
            <a:ext cx="9144000" cy="530400"/>
          </a:xfrm>
          <a:prstGeom prst="rect">
            <a:avLst/>
          </a:prstGeom>
          <a:solidFill>
            <a:srgbClr val="19214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45"/>
          <p:cNvSpPr txBox="1"/>
          <p:nvPr/>
        </p:nvSpPr>
        <p:spPr>
          <a:xfrm>
            <a:off x="6963155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90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3" name="Google Shape;353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3727" y="4803075"/>
            <a:ext cx="608575" cy="20230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45"/>
          <p:cNvSpPr txBox="1"/>
          <p:nvPr/>
        </p:nvSpPr>
        <p:spPr>
          <a:xfrm>
            <a:off x="773450" y="4757400"/>
            <a:ext cx="2025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sz="8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5" name="Google Shape;355;p45"/>
          <p:cNvSpPr txBox="1"/>
          <p:nvPr/>
        </p:nvSpPr>
        <p:spPr>
          <a:xfrm>
            <a:off x="7578200" y="4808675"/>
            <a:ext cx="11172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© </a:t>
            </a:r>
            <a:r>
              <a:rPr lang="en" sz="800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All Rights Reserved </a:t>
            </a:r>
            <a:endParaRPr b="0" sz="800">
              <a:solidFill>
                <a:srgbClr val="338A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6"/>
          <p:cNvSpPr txBox="1"/>
          <p:nvPr>
            <p:ph type="ctrTitle"/>
          </p:nvPr>
        </p:nvSpPr>
        <p:spPr>
          <a:xfrm>
            <a:off x="311708" y="744575"/>
            <a:ext cx="85203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58" name="Google Shape;358;p46"/>
          <p:cNvSpPr txBox="1"/>
          <p:nvPr>
            <p:ph idx="1" type="subTitle"/>
          </p:nvPr>
        </p:nvSpPr>
        <p:spPr>
          <a:xfrm>
            <a:off x="311700" y="2834125"/>
            <a:ext cx="85203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59" name="Google Shape;359;p46"/>
          <p:cNvSpPr txBox="1"/>
          <p:nvPr>
            <p:ph idx="12" type="sldNum"/>
          </p:nvPr>
        </p:nvSpPr>
        <p:spPr>
          <a:xfrm>
            <a:off x="8472458" y="4663217"/>
            <a:ext cx="5490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Main clear slide 1">
  <p:cSld name="1_plain slide - just footer_7_2_1"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7"/>
          <p:cNvSpPr txBox="1"/>
          <p:nvPr>
            <p:ph idx="1" type="body"/>
          </p:nvPr>
        </p:nvSpPr>
        <p:spPr>
          <a:xfrm>
            <a:off x="163800" y="746325"/>
            <a:ext cx="83709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62" name="Google Shape;362;p47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63" name="Google Shape;363;p47"/>
          <p:cNvSpPr txBox="1"/>
          <p:nvPr>
            <p:ph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#1">
  <p:cSld name="1_plain slide - just footer_3_2"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8"/>
          <p:cNvSpPr/>
          <p:nvPr/>
        </p:nvSpPr>
        <p:spPr>
          <a:xfrm>
            <a:off x="163800" y="2363475"/>
            <a:ext cx="8850900" cy="2391000"/>
          </a:xfrm>
          <a:prstGeom prst="roundRect">
            <a:avLst>
              <a:gd fmla="val 8273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48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7" name="Google Shape;367;p48"/>
          <p:cNvPicPr preferRelativeResize="0"/>
          <p:nvPr/>
        </p:nvPicPr>
        <p:blipFill rotWithShape="1">
          <a:blip r:embed="rId2">
            <a:alphaModFix/>
          </a:blip>
          <a:srcRect b="79" l="0" r="0" t="69"/>
          <a:stretch/>
        </p:blipFill>
        <p:spPr>
          <a:xfrm>
            <a:off x="271512" y="4933720"/>
            <a:ext cx="404674" cy="134549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48"/>
          <p:cNvSpPr txBox="1"/>
          <p:nvPr/>
        </p:nvSpPr>
        <p:spPr>
          <a:xfrm>
            <a:off x="623774" y="4881725"/>
            <a:ext cx="1566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9" name="Google Shape;369;p48"/>
          <p:cNvSpPr txBox="1"/>
          <p:nvPr/>
        </p:nvSpPr>
        <p:spPr>
          <a:xfrm>
            <a:off x="7327575" y="4895075"/>
            <a:ext cx="15453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rgbClr val="8296B0"/>
                </a:solidFill>
                <a:latin typeface="Poppins"/>
                <a:ea typeface="Poppins"/>
                <a:cs typeface="Poppins"/>
                <a:sym typeface="Poppins"/>
              </a:rPr>
              <a:t>© All Rights Reserved | </a:t>
            </a:r>
            <a:fld id="{00000000-1234-1234-1234-123412341234}" type="slidenum">
              <a:rPr lang="en" sz="700">
                <a:solidFill>
                  <a:srgbClr val="8296B0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sz="600">
              <a:solidFill>
                <a:srgbClr val="8296B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70" name="Google Shape;370;p48"/>
          <p:cNvSpPr txBox="1"/>
          <p:nvPr>
            <p:ph type="title"/>
          </p:nvPr>
        </p:nvSpPr>
        <p:spPr>
          <a:xfrm>
            <a:off x="1048100" y="1769052"/>
            <a:ext cx="7048200" cy="12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oppins Medium"/>
              <a:buNone/>
              <a:defRPr sz="4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Main clear slide - title only">
  <p:cSld name="1_plain slide - just footer_5_2_1_1_1_1_1">
    <p:bg>
      <p:bgPr>
        <a:solidFill>
          <a:schemeClr val="lt1"/>
        </a:solidFill>
      </p:bgPr>
    </p:bg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9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73" name="Google Shape;373;p49"/>
          <p:cNvSpPr txBox="1"/>
          <p:nvPr>
            <p:ph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1">
  <p:cSld name="1_plain slide - just footer_1_5">
    <p:bg>
      <p:bgPr>
        <a:solidFill>
          <a:schemeClr val="accent2"/>
        </a:solidFill>
      </p:bgPr>
    </p:bg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51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272475" y="276764"/>
            <a:ext cx="1294774" cy="4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51"/>
          <p:cNvSpPr txBox="1"/>
          <p:nvPr>
            <p:ph type="title"/>
          </p:nvPr>
        </p:nvSpPr>
        <p:spPr>
          <a:xfrm>
            <a:off x="163800" y="2843375"/>
            <a:ext cx="3956100" cy="118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Poppins Medium"/>
              <a:buNone/>
              <a:defRPr sz="3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84" name="Google Shape;384;p51"/>
          <p:cNvSpPr txBox="1"/>
          <p:nvPr>
            <p:ph idx="1" type="subTitle"/>
          </p:nvPr>
        </p:nvSpPr>
        <p:spPr>
          <a:xfrm>
            <a:off x="163800" y="4090575"/>
            <a:ext cx="37455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Poppins"/>
              <a:buNone/>
              <a:defRPr sz="12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pic>
        <p:nvPicPr>
          <p:cNvPr id="385" name="Google Shape;38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2300" y="369700"/>
            <a:ext cx="5097974" cy="4404099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51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51"/>
          <p:cNvSpPr/>
          <p:nvPr/>
        </p:nvSpPr>
        <p:spPr>
          <a:xfrm>
            <a:off x="3914675" y="1051700"/>
            <a:ext cx="1117500" cy="1029900"/>
          </a:xfrm>
          <a:prstGeom prst="rect">
            <a:avLst/>
          </a:prstGeom>
          <a:solidFill>
            <a:srgbClr val="027D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8" name="Google Shape;388;p51"/>
          <p:cNvSpPr/>
          <p:nvPr/>
        </p:nvSpPr>
        <p:spPr>
          <a:xfrm>
            <a:off x="5441100" y="1051700"/>
            <a:ext cx="1117500" cy="10299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8 1 2">
  <p:cSld name="1_plain slide - just footer_1_5_2_1_1_1_2_2">
    <p:bg>
      <p:bgPr>
        <a:solidFill>
          <a:schemeClr val="accent2"/>
        </a:solidFill>
      </p:bgPr>
    </p:bg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618300" y="180350"/>
            <a:ext cx="5328001" cy="4554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52"/>
          <p:cNvPicPr preferRelativeResize="0"/>
          <p:nvPr/>
        </p:nvPicPr>
        <p:blipFill rotWithShape="1">
          <a:blip r:embed="rId3">
            <a:alphaModFix/>
          </a:blip>
          <a:srcRect b="219" l="0" r="0" t="209"/>
          <a:stretch/>
        </p:blipFill>
        <p:spPr>
          <a:xfrm>
            <a:off x="272475" y="276764"/>
            <a:ext cx="1294774" cy="4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52"/>
          <p:cNvSpPr txBox="1"/>
          <p:nvPr>
            <p:ph type="title"/>
          </p:nvPr>
        </p:nvSpPr>
        <p:spPr>
          <a:xfrm>
            <a:off x="163800" y="2178350"/>
            <a:ext cx="3129000" cy="1852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Poppins Medium"/>
              <a:buNone/>
              <a:defRPr sz="3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93" name="Google Shape;393;p52"/>
          <p:cNvSpPr txBox="1"/>
          <p:nvPr>
            <p:ph idx="1" type="subTitle"/>
          </p:nvPr>
        </p:nvSpPr>
        <p:spPr>
          <a:xfrm>
            <a:off x="163800" y="4090575"/>
            <a:ext cx="37455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Poppins"/>
              <a:buNone/>
              <a:defRPr sz="12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94" name="Google Shape;394;p52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2">
  <p:cSld name="1_plain slide - just footer_1_5_2">
    <p:bg>
      <p:bgPr>
        <a:solidFill>
          <a:schemeClr val="accent2"/>
        </a:solidFill>
      </p:bgPr>
    </p:bg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53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272475" y="276764"/>
            <a:ext cx="1294774" cy="4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53"/>
          <p:cNvSpPr txBox="1"/>
          <p:nvPr>
            <p:ph type="title"/>
          </p:nvPr>
        </p:nvSpPr>
        <p:spPr>
          <a:xfrm>
            <a:off x="163800" y="914575"/>
            <a:ext cx="3322500" cy="17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Poppins Medium"/>
              <a:buNone/>
              <a:defRPr sz="3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98" name="Google Shape;398;p53"/>
          <p:cNvSpPr txBox="1"/>
          <p:nvPr>
            <p:ph idx="1" type="subTitle"/>
          </p:nvPr>
        </p:nvSpPr>
        <p:spPr>
          <a:xfrm>
            <a:off x="163800" y="2731500"/>
            <a:ext cx="37455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Poppins"/>
              <a:buNone/>
              <a:defRPr sz="12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399" name="Google Shape;399;p53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0" name="Google Shape;40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8125" y="211250"/>
            <a:ext cx="5614623" cy="4660576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53"/>
          <p:cNvSpPr/>
          <p:nvPr/>
        </p:nvSpPr>
        <p:spPr>
          <a:xfrm>
            <a:off x="3637125" y="3023650"/>
            <a:ext cx="1475400" cy="14022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3">
  <p:cSld name="1_plain slide - just footer_1_5_2_2">
    <p:bg>
      <p:bgPr>
        <a:solidFill>
          <a:schemeClr val="accent2"/>
        </a:solidFill>
      </p:bgPr>
    </p:bg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54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272475" y="1844739"/>
            <a:ext cx="1294774" cy="4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54"/>
          <p:cNvSpPr txBox="1"/>
          <p:nvPr>
            <p:ph type="title"/>
          </p:nvPr>
        </p:nvSpPr>
        <p:spPr>
          <a:xfrm>
            <a:off x="163800" y="2482550"/>
            <a:ext cx="3155100" cy="17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Poppins Medium"/>
              <a:buNone/>
              <a:defRPr sz="3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5" name="Google Shape;405;p54"/>
          <p:cNvSpPr txBox="1"/>
          <p:nvPr>
            <p:ph idx="1" type="subTitle"/>
          </p:nvPr>
        </p:nvSpPr>
        <p:spPr>
          <a:xfrm>
            <a:off x="163800" y="4299475"/>
            <a:ext cx="32367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Poppins"/>
              <a:buNone/>
              <a:defRPr sz="12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406" name="Google Shape;406;p54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7" name="Google Shape;40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6300" y="183414"/>
            <a:ext cx="5448801" cy="4738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54"/>
          <p:cNvPicPr preferRelativeResize="0"/>
          <p:nvPr/>
        </p:nvPicPr>
        <p:blipFill rotWithShape="1">
          <a:blip r:embed="rId3">
            <a:alphaModFix/>
          </a:blip>
          <a:srcRect b="6047" l="60391" r="34618" t="87615"/>
          <a:stretch/>
        </p:blipFill>
        <p:spPr>
          <a:xfrm rot="5400000">
            <a:off x="6768042" y="4342908"/>
            <a:ext cx="271900" cy="300299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54"/>
          <p:cNvSpPr/>
          <p:nvPr/>
        </p:nvSpPr>
        <p:spPr>
          <a:xfrm>
            <a:off x="7573750" y="3067468"/>
            <a:ext cx="1117500" cy="1183200"/>
          </a:xfrm>
          <a:prstGeom prst="rect">
            <a:avLst/>
          </a:prstGeom>
          <a:solidFill>
            <a:srgbClr val="027D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10" name="Google Shape;410;p54"/>
          <p:cNvSpPr/>
          <p:nvPr/>
        </p:nvSpPr>
        <p:spPr>
          <a:xfrm>
            <a:off x="5974250" y="3155100"/>
            <a:ext cx="1117500" cy="10299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4">
  <p:cSld name="1_plain slide - just footer_1_5_2_1">
    <p:bg>
      <p:bgPr>
        <a:solidFill>
          <a:schemeClr val="accent2"/>
        </a:solidFill>
      </p:bgPr>
    </p:bg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5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3" name="Google Shape;413;p5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15958" y="335099"/>
            <a:ext cx="4205925" cy="418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0958" y="3262825"/>
            <a:ext cx="3554824" cy="170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55"/>
          <p:cNvPicPr preferRelativeResize="0"/>
          <p:nvPr/>
        </p:nvPicPr>
        <p:blipFill rotWithShape="1">
          <a:blip r:embed="rId4">
            <a:alphaModFix/>
          </a:blip>
          <a:srcRect b="219" l="0" r="0" t="209"/>
          <a:stretch/>
        </p:blipFill>
        <p:spPr>
          <a:xfrm>
            <a:off x="380175" y="1185376"/>
            <a:ext cx="1294774" cy="4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55"/>
          <p:cNvSpPr txBox="1"/>
          <p:nvPr>
            <p:ph type="title"/>
          </p:nvPr>
        </p:nvSpPr>
        <p:spPr>
          <a:xfrm>
            <a:off x="271500" y="1823188"/>
            <a:ext cx="3942900" cy="17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Poppins Medium"/>
              <a:buNone/>
              <a:defRPr sz="3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17" name="Google Shape;417;p55"/>
          <p:cNvSpPr txBox="1"/>
          <p:nvPr>
            <p:ph idx="1" type="subTitle"/>
          </p:nvPr>
        </p:nvSpPr>
        <p:spPr>
          <a:xfrm>
            <a:off x="271500" y="3335313"/>
            <a:ext cx="37455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Poppins"/>
              <a:buNone/>
              <a:defRPr sz="12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pic>
        <p:nvPicPr>
          <p:cNvPr id="418" name="Google Shape;418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62304" y="119886"/>
            <a:ext cx="1815476" cy="180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4 2">
  <p:cSld name="1_plain slide - just footer_1_5_2_1_4">
    <p:bg>
      <p:bgPr>
        <a:solidFill>
          <a:schemeClr val="accent2"/>
        </a:solidFill>
      </p:bgPr>
    </p:bg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56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1" name="Google Shape;421;p56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380175" y="1065501"/>
            <a:ext cx="1294774" cy="4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56"/>
          <p:cNvSpPr txBox="1"/>
          <p:nvPr>
            <p:ph type="title"/>
          </p:nvPr>
        </p:nvSpPr>
        <p:spPr>
          <a:xfrm>
            <a:off x="271500" y="1703325"/>
            <a:ext cx="2958900" cy="16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Poppins Medium"/>
              <a:buNone/>
              <a:defRPr sz="3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23" name="Google Shape;423;p56"/>
          <p:cNvSpPr txBox="1"/>
          <p:nvPr>
            <p:ph idx="1" type="subTitle"/>
          </p:nvPr>
        </p:nvSpPr>
        <p:spPr>
          <a:xfrm>
            <a:off x="271500" y="3521855"/>
            <a:ext cx="2912400" cy="8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Poppins"/>
              <a:buNone/>
              <a:defRPr sz="12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pic>
        <p:nvPicPr>
          <p:cNvPr id="424" name="Google Shape;424;p56"/>
          <p:cNvPicPr preferRelativeResize="0"/>
          <p:nvPr/>
        </p:nvPicPr>
        <p:blipFill rotWithShape="1">
          <a:blip r:embed="rId3">
            <a:alphaModFix/>
          </a:blip>
          <a:srcRect b="-755" l="0" r="0" t="0"/>
          <a:stretch/>
        </p:blipFill>
        <p:spPr>
          <a:xfrm>
            <a:off x="3618300" y="180350"/>
            <a:ext cx="5328001" cy="458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4 1">
  <p:cSld name="1_plain slide - just footer_1_5_2_1_3">
    <p:bg>
      <p:bgPr>
        <a:solidFill>
          <a:schemeClr val="accent2"/>
        </a:solidFill>
      </p:bgPr>
    </p:bg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57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5126200" y="190739"/>
            <a:ext cx="1294774" cy="4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57"/>
          <p:cNvSpPr txBox="1"/>
          <p:nvPr>
            <p:ph type="title"/>
          </p:nvPr>
        </p:nvSpPr>
        <p:spPr>
          <a:xfrm>
            <a:off x="5017525" y="828550"/>
            <a:ext cx="3942900" cy="17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Poppins Medium"/>
              <a:buNone/>
              <a:defRPr sz="3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28" name="Google Shape;428;p57"/>
          <p:cNvSpPr txBox="1"/>
          <p:nvPr>
            <p:ph idx="1" type="subTitle"/>
          </p:nvPr>
        </p:nvSpPr>
        <p:spPr>
          <a:xfrm>
            <a:off x="5017525" y="2645475"/>
            <a:ext cx="37455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Poppins"/>
              <a:buNone/>
              <a:defRPr sz="12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429" name="Google Shape;429;p57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0" name="Google Shape;43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800" y="152400"/>
            <a:ext cx="5364251" cy="4846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5">
  <p:cSld name="1_plain slide - just footer_1_5_2_1_2">
    <p:bg>
      <p:bgPr>
        <a:solidFill>
          <a:schemeClr val="accent5"/>
        </a:solidFill>
      </p:bgPr>
    </p:bg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58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394725" y="915164"/>
            <a:ext cx="1294774" cy="4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58"/>
          <p:cNvSpPr txBox="1"/>
          <p:nvPr>
            <p:ph type="title"/>
          </p:nvPr>
        </p:nvSpPr>
        <p:spPr>
          <a:xfrm>
            <a:off x="286050" y="1552975"/>
            <a:ext cx="3906600" cy="18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oppins Medium"/>
              <a:buNone/>
              <a:defRPr sz="3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34" name="Google Shape;434;p58"/>
          <p:cNvSpPr txBox="1"/>
          <p:nvPr>
            <p:ph idx="1" type="subTitle"/>
          </p:nvPr>
        </p:nvSpPr>
        <p:spPr>
          <a:xfrm>
            <a:off x="286050" y="3369900"/>
            <a:ext cx="37455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Poppins"/>
              <a:buNone/>
              <a:defRPr sz="120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pic>
        <p:nvPicPr>
          <p:cNvPr id="435" name="Google Shape;43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6700" y="413013"/>
            <a:ext cx="4807648" cy="4317466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58"/>
          <p:cNvSpPr/>
          <p:nvPr/>
        </p:nvSpPr>
        <p:spPr>
          <a:xfrm>
            <a:off x="0" y="4795925"/>
            <a:ext cx="9144000" cy="347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6">
  <p:cSld name="1_plain slide - just footer_1_5_2_1_1">
    <p:bg>
      <p:bgPr>
        <a:solidFill>
          <a:schemeClr val="accent2"/>
        </a:solidFill>
      </p:bgPr>
    </p:bg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59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272475" y="353739"/>
            <a:ext cx="1294774" cy="4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59"/>
          <p:cNvSpPr txBox="1"/>
          <p:nvPr>
            <p:ph type="title"/>
          </p:nvPr>
        </p:nvSpPr>
        <p:spPr>
          <a:xfrm>
            <a:off x="163800" y="991550"/>
            <a:ext cx="3902100" cy="16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Poppins Medium"/>
              <a:buNone/>
              <a:defRPr sz="3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40" name="Google Shape;440;p59"/>
          <p:cNvSpPr txBox="1"/>
          <p:nvPr>
            <p:ph idx="1" type="subTitle"/>
          </p:nvPr>
        </p:nvSpPr>
        <p:spPr>
          <a:xfrm>
            <a:off x="163800" y="2677675"/>
            <a:ext cx="37455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Poppins"/>
              <a:buNone/>
              <a:defRPr sz="12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441" name="Google Shape;441;p59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2" name="Google Shape;44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9300" y="165975"/>
            <a:ext cx="4970998" cy="4725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7">
  <p:cSld name="1_plain slide - just footer_1_5_2_1_1_2">
    <p:bg>
      <p:bgPr>
        <a:solidFill>
          <a:schemeClr val="accent2"/>
        </a:solidFill>
      </p:bgPr>
    </p:bg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60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272475" y="4193264"/>
            <a:ext cx="1294774" cy="4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60"/>
          <p:cNvSpPr txBox="1"/>
          <p:nvPr>
            <p:ph type="title"/>
          </p:nvPr>
        </p:nvSpPr>
        <p:spPr>
          <a:xfrm>
            <a:off x="163800" y="512925"/>
            <a:ext cx="3440400" cy="17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Poppins Medium"/>
              <a:buNone/>
              <a:defRPr sz="3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46" name="Google Shape;446;p60"/>
          <p:cNvSpPr txBox="1"/>
          <p:nvPr>
            <p:ph idx="1" type="subTitle"/>
          </p:nvPr>
        </p:nvSpPr>
        <p:spPr>
          <a:xfrm>
            <a:off x="163800" y="2278725"/>
            <a:ext cx="33228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Poppins"/>
              <a:buNone/>
              <a:defRPr sz="12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447" name="Google Shape;447;p60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8" name="Google Shape;448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5400" y="180450"/>
            <a:ext cx="5324974" cy="4784152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60"/>
          <p:cNvSpPr/>
          <p:nvPr/>
        </p:nvSpPr>
        <p:spPr>
          <a:xfrm>
            <a:off x="7091700" y="4506275"/>
            <a:ext cx="642600" cy="306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0" name="Google Shape;450;p60"/>
          <p:cNvSpPr/>
          <p:nvPr/>
        </p:nvSpPr>
        <p:spPr>
          <a:xfrm>
            <a:off x="3773525" y="3207650"/>
            <a:ext cx="1238100" cy="1183200"/>
          </a:xfrm>
          <a:prstGeom prst="rect">
            <a:avLst/>
          </a:prstGeom>
          <a:solidFill>
            <a:srgbClr val="6522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1" name="Google Shape;451;p60"/>
          <p:cNvSpPr/>
          <p:nvPr/>
        </p:nvSpPr>
        <p:spPr>
          <a:xfrm>
            <a:off x="5349025" y="3360962"/>
            <a:ext cx="1294800" cy="10299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2" name="Google Shape;452;p60"/>
          <p:cNvSpPr/>
          <p:nvPr/>
        </p:nvSpPr>
        <p:spPr>
          <a:xfrm>
            <a:off x="7661875" y="4469425"/>
            <a:ext cx="1294800" cy="373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8">
  <p:cSld name="1_plain slide - just footer_1_5_2_1_1_1">
    <p:bg>
      <p:bgPr>
        <a:solidFill>
          <a:schemeClr val="accent2"/>
        </a:solidFill>
      </p:bgPr>
    </p:bg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61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272475" y="353739"/>
            <a:ext cx="1294774" cy="4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61"/>
          <p:cNvSpPr txBox="1"/>
          <p:nvPr>
            <p:ph type="title"/>
          </p:nvPr>
        </p:nvSpPr>
        <p:spPr>
          <a:xfrm>
            <a:off x="163800" y="1056800"/>
            <a:ext cx="3454500" cy="17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Poppins Medium"/>
              <a:buNone/>
              <a:defRPr sz="3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456" name="Google Shape;456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8300" y="180338"/>
            <a:ext cx="5323500" cy="4782827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61"/>
          <p:cNvSpPr/>
          <p:nvPr/>
        </p:nvSpPr>
        <p:spPr>
          <a:xfrm>
            <a:off x="7091700" y="4506275"/>
            <a:ext cx="642600" cy="306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8" name="Google Shape;458;p61"/>
          <p:cNvSpPr/>
          <p:nvPr/>
        </p:nvSpPr>
        <p:spPr>
          <a:xfrm>
            <a:off x="7661875" y="4469425"/>
            <a:ext cx="1294800" cy="373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9" name="Google Shape;459;p61"/>
          <p:cNvSpPr/>
          <p:nvPr/>
        </p:nvSpPr>
        <p:spPr>
          <a:xfrm>
            <a:off x="3773525" y="3207650"/>
            <a:ext cx="1238100" cy="1183200"/>
          </a:xfrm>
          <a:prstGeom prst="rect">
            <a:avLst/>
          </a:prstGeom>
          <a:solidFill>
            <a:srgbClr val="6522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60" name="Google Shape;460;p61"/>
          <p:cNvSpPr/>
          <p:nvPr/>
        </p:nvSpPr>
        <p:spPr>
          <a:xfrm>
            <a:off x="5349025" y="3360962"/>
            <a:ext cx="1294800" cy="10299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8 1 1">
  <p:cSld name="1_plain slide - just footer_1_5_2_1_1_1_2_1">
    <p:bg>
      <p:bgPr>
        <a:solidFill>
          <a:schemeClr val="accent2"/>
        </a:solidFill>
      </p:bgPr>
    </p:bg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62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272475" y="353739"/>
            <a:ext cx="1294774" cy="4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62"/>
          <p:cNvSpPr txBox="1"/>
          <p:nvPr>
            <p:ph type="title"/>
          </p:nvPr>
        </p:nvSpPr>
        <p:spPr>
          <a:xfrm>
            <a:off x="163800" y="1056800"/>
            <a:ext cx="3454500" cy="17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Poppins Medium"/>
              <a:buNone/>
              <a:defRPr sz="3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464" name="Google Shape;464;p62"/>
          <p:cNvPicPr preferRelativeResize="0"/>
          <p:nvPr/>
        </p:nvPicPr>
        <p:blipFill rotWithShape="1">
          <a:blip r:embed="rId3">
            <a:alphaModFix/>
          </a:blip>
          <a:srcRect b="0" l="-150" r="150" t="0"/>
          <a:stretch/>
        </p:blipFill>
        <p:spPr>
          <a:xfrm>
            <a:off x="3602300" y="180350"/>
            <a:ext cx="5344001" cy="4554425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62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#1">
  <p:cSld name="1_plain slide - just footer_3"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63"/>
          <p:cNvSpPr/>
          <p:nvPr/>
        </p:nvSpPr>
        <p:spPr>
          <a:xfrm>
            <a:off x="163800" y="2363475"/>
            <a:ext cx="8850900" cy="2391000"/>
          </a:xfrm>
          <a:prstGeom prst="roundRect">
            <a:avLst>
              <a:gd fmla="val 8273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63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9" name="Google Shape;469;p63"/>
          <p:cNvPicPr preferRelativeResize="0"/>
          <p:nvPr/>
        </p:nvPicPr>
        <p:blipFill rotWithShape="1">
          <a:blip r:embed="rId2">
            <a:alphaModFix/>
          </a:blip>
          <a:srcRect b="79" l="0" r="0" t="69"/>
          <a:stretch/>
        </p:blipFill>
        <p:spPr>
          <a:xfrm>
            <a:off x="271512" y="4933720"/>
            <a:ext cx="404674" cy="134549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63"/>
          <p:cNvSpPr txBox="1"/>
          <p:nvPr/>
        </p:nvSpPr>
        <p:spPr>
          <a:xfrm>
            <a:off x="623774" y="4881725"/>
            <a:ext cx="1566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1" name="Google Shape;471;p63"/>
          <p:cNvSpPr txBox="1"/>
          <p:nvPr/>
        </p:nvSpPr>
        <p:spPr>
          <a:xfrm>
            <a:off x="7327575" y="4895075"/>
            <a:ext cx="15453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rgbClr val="8296B0"/>
                </a:solidFill>
                <a:latin typeface="Poppins"/>
                <a:ea typeface="Poppins"/>
                <a:cs typeface="Poppins"/>
                <a:sym typeface="Poppins"/>
              </a:rPr>
              <a:t>© All Rights Reserved | </a:t>
            </a:r>
            <a:fld id="{00000000-1234-1234-1234-123412341234}" type="slidenum">
              <a:rPr lang="en" sz="700">
                <a:solidFill>
                  <a:srgbClr val="8296B0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sz="600">
              <a:solidFill>
                <a:srgbClr val="8296B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72" name="Google Shape;472;p63"/>
          <p:cNvSpPr txBox="1"/>
          <p:nvPr>
            <p:ph type="title"/>
          </p:nvPr>
        </p:nvSpPr>
        <p:spPr>
          <a:xfrm>
            <a:off x="1048100" y="1769052"/>
            <a:ext cx="7048200" cy="12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oppins Medium"/>
              <a:buNone/>
              <a:defRPr sz="4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#2">
  <p:cSld name="1_plain slide - just footer_3_4">
    <p:bg>
      <p:bgPr>
        <a:solidFill>
          <a:schemeClr val="accent2"/>
        </a:solidFill>
      </p:bgPr>
    </p:bg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64"/>
          <p:cNvSpPr/>
          <p:nvPr/>
        </p:nvSpPr>
        <p:spPr>
          <a:xfrm>
            <a:off x="163800" y="2363475"/>
            <a:ext cx="8850900" cy="2391000"/>
          </a:xfrm>
          <a:prstGeom prst="roundRect">
            <a:avLst>
              <a:gd fmla="val 8273" name="adj"/>
            </a:avLst>
          </a:prstGeom>
          <a:solidFill>
            <a:srgbClr val="0072F5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64"/>
          <p:cNvSpPr txBox="1"/>
          <p:nvPr>
            <p:ph type="title"/>
          </p:nvPr>
        </p:nvSpPr>
        <p:spPr>
          <a:xfrm>
            <a:off x="1048100" y="1769052"/>
            <a:ext cx="7048200" cy="12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oppins Medium"/>
              <a:buNone/>
              <a:defRPr sz="4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 SemiBold"/>
              <a:buNone/>
              <a:defRPr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 SemiBold"/>
              <a:buNone/>
              <a:defRPr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 SemiBold"/>
              <a:buNone/>
              <a:defRPr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 SemiBold"/>
              <a:buNone/>
              <a:defRPr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 SemiBold"/>
              <a:buNone/>
              <a:defRPr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 SemiBold"/>
              <a:buNone/>
              <a:defRPr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 SemiBold"/>
              <a:buNone/>
              <a:defRPr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 SemiBold"/>
              <a:buNone/>
              <a:defRPr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#3">
  <p:cSld name="1_plain slide - just footer_1_5_2_1_1_1_1_3_1_1_2">
    <p:bg>
      <p:bgPr>
        <a:solidFill>
          <a:schemeClr val="accent2"/>
        </a:solidFill>
      </p:bgPr>
    </p:bg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65"/>
          <p:cNvSpPr txBox="1"/>
          <p:nvPr>
            <p:ph type="title"/>
          </p:nvPr>
        </p:nvSpPr>
        <p:spPr>
          <a:xfrm>
            <a:off x="272475" y="2797950"/>
            <a:ext cx="3198300" cy="17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 Medium"/>
              <a:buNone/>
              <a:defRPr sz="36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pic>
        <p:nvPicPr>
          <p:cNvPr id="478" name="Google Shape;478;p65"/>
          <p:cNvPicPr preferRelativeResize="0"/>
          <p:nvPr/>
        </p:nvPicPr>
        <p:blipFill rotWithShape="1">
          <a:blip r:embed="rId2">
            <a:alphaModFix/>
          </a:blip>
          <a:srcRect b="0" l="13986" r="13993" t="0"/>
          <a:stretch/>
        </p:blipFill>
        <p:spPr>
          <a:xfrm>
            <a:off x="3951451" y="202250"/>
            <a:ext cx="5023500" cy="4650000"/>
          </a:xfrm>
          <a:prstGeom prst="roundRect">
            <a:avLst>
              <a:gd fmla="val 4389" name="adj"/>
            </a:avLst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#3 1">
  <p:cSld name="1_plain slide - just footer_1_5_2_1_1_1_1_3_1_1_2_1">
    <p:bg>
      <p:bgPr>
        <a:solidFill>
          <a:schemeClr val="accent2"/>
        </a:solidFill>
      </p:bgPr>
    </p:bg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66"/>
          <p:cNvSpPr txBox="1"/>
          <p:nvPr>
            <p:ph type="title"/>
          </p:nvPr>
        </p:nvSpPr>
        <p:spPr>
          <a:xfrm>
            <a:off x="272475" y="2797950"/>
            <a:ext cx="3198300" cy="17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 Medium"/>
              <a:buNone/>
              <a:defRPr sz="36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pic>
        <p:nvPicPr>
          <p:cNvPr id="481" name="Google Shape;481;p66"/>
          <p:cNvPicPr preferRelativeResize="0"/>
          <p:nvPr/>
        </p:nvPicPr>
        <p:blipFill rotWithShape="1">
          <a:blip r:embed="rId2">
            <a:alphaModFix/>
          </a:blip>
          <a:srcRect b="0" l="26237" r="2966" t="1681"/>
          <a:stretch/>
        </p:blipFill>
        <p:spPr>
          <a:xfrm>
            <a:off x="3951451" y="202250"/>
            <a:ext cx="5023500" cy="4650000"/>
          </a:xfrm>
          <a:prstGeom prst="roundRect">
            <a:avLst>
              <a:gd fmla="val 4389" name="adj"/>
            </a:avLst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#4">
  <p:cSld name="1_plain slide - just footer_1_5_2_1_1_1_1_3_1_1_1_1">
    <p:bg>
      <p:bgPr>
        <a:solidFill>
          <a:schemeClr val="accent2"/>
        </a:solidFill>
      </p:bgPr>
    </p:bg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483;p67"/>
          <p:cNvPicPr preferRelativeResize="0"/>
          <p:nvPr/>
        </p:nvPicPr>
        <p:blipFill rotWithShape="1">
          <a:blip r:embed="rId2">
            <a:alphaModFix/>
          </a:blip>
          <a:srcRect b="1254" l="29763" r="3724" t="6511"/>
          <a:stretch/>
        </p:blipFill>
        <p:spPr>
          <a:xfrm>
            <a:off x="3951451" y="202250"/>
            <a:ext cx="5023500" cy="4650000"/>
          </a:xfrm>
          <a:prstGeom prst="roundRect">
            <a:avLst>
              <a:gd fmla="val 4389" name="adj"/>
            </a:avLst>
          </a:prstGeom>
          <a:noFill/>
          <a:ln>
            <a:noFill/>
          </a:ln>
        </p:spPr>
      </p:pic>
      <p:sp>
        <p:nvSpPr>
          <p:cNvPr id="484" name="Google Shape;484;p67"/>
          <p:cNvSpPr txBox="1"/>
          <p:nvPr>
            <p:ph type="title"/>
          </p:nvPr>
        </p:nvSpPr>
        <p:spPr>
          <a:xfrm>
            <a:off x="272475" y="2797950"/>
            <a:ext cx="3198300" cy="17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 Medium"/>
              <a:buNone/>
              <a:defRPr sz="36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#4 1">
  <p:cSld name="1_plain slide - just footer_1_5_2_1_1_1_1_3_1_1_1_1_1">
    <p:bg>
      <p:bgPr>
        <a:solidFill>
          <a:schemeClr val="accent2"/>
        </a:solidFill>
      </p:bgPr>
    </p:bg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p68"/>
          <p:cNvPicPr preferRelativeResize="0"/>
          <p:nvPr/>
        </p:nvPicPr>
        <p:blipFill rotWithShape="1">
          <a:blip r:embed="rId2">
            <a:alphaModFix/>
          </a:blip>
          <a:srcRect b="11956" l="8590" r="30744" t="3605"/>
          <a:stretch/>
        </p:blipFill>
        <p:spPr>
          <a:xfrm flipH="1">
            <a:off x="3951451" y="202250"/>
            <a:ext cx="5023500" cy="4650000"/>
          </a:xfrm>
          <a:prstGeom prst="roundRect">
            <a:avLst>
              <a:gd fmla="val 4389" name="adj"/>
            </a:avLst>
          </a:prstGeom>
          <a:noFill/>
          <a:ln>
            <a:noFill/>
          </a:ln>
        </p:spPr>
      </p:pic>
      <p:sp>
        <p:nvSpPr>
          <p:cNvPr id="487" name="Google Shape;487;p68"/>
          <p:cNvSpPr txBox="1"/>
          <p:nvPr>
            <p:ph type="title"/>
          </p:nvPr>
        </p:nvSpPr>
        <p:spPr>
          <a:xfrm>
            <a:off x="272475" y="2797950"/>
            <a:ext cx="3198300" cy="17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 Medium"/>
              <a:buNone/>
              <a:defRPr sz="36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+ subtitle #1">
  <p:cSld name="1_plain slide - just footer_1_5_2_1_1_1_1">
    <p:bg>
      <p:bgPr>
        <a:solidFill>
          <a:schemeClr val="accent2"/>
        </a:solidFill>
      </p:bgPr>
    </p:bg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69"/>
          <p:cNvSpPr txBox="1"/>
          <p:nvPr>
            <p:ph type="title"/>
          </p:nvPr>
        </p:nvSpPr>
        <p:spPr>
          <a:xfrm>
            <a:off x="271500" y="508800"/>
            <a:ext cx="3463200" cy="17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 Medium"/>
              <a:buNone/>
              <a:defRPr sz="36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90" name="Google Shape;490;p69"/>
          <p:cNvSpPr/>
          <p:nvPr/>
        </p:nvSpPr>
        <p:spPr>
          <a:xfrm>
            <a:off x="272475" y="2766175"/>
            <a:ext cx="3498300" cy="1948800"/>
          </a:xfrm>
          <a:prstGeom prst="roundRect">
            <a:avLst>
              <a:gd fmla="val 7672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69"/>
          <p:cNvSpPr txBox="1"/>
          <p:nvPr>
            <p:ph idx="1" type="subTitle"/>
          </p:nvPr>
        </p:nvSpPr>
        <p:spPr>
          <a:xfrm>
            <a:off x="437125" y="2968375"/>
            <a:ext cx="2994600" cy="140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/>
        </p:txBody>
      </p:sp>
      <p:pic>
        <p:nvPicPr>
          <p:cNvPr id="492" name="Google Shape;492;p69"/>
          <p:cNvPicPr preferRelativeResize="0"/>
          <p:nvPr/>
        </p:nvPicPr>
        <p:blipFill rotWithShape="1">
          <a:blip r:embed="rId2">
            <a:alphaModFix/>
          </a:blip>
          <a:srcRect b="9497" l="17644" r="22136" t="8909"/>
          <a:stretch/>
        </p:blipFill>
        <p:spPr>
          <a:xfrm>
            <a:off x="3951450" y="306625"/>
            <a:ext cx="4875600" cy="4408500"/>
          </a:xfrm>
          <a:prstGeom prst="roundRect">
            <a:avLst>
              <a:gd fmla="val 3451" name="adj"/>
            </a:avLst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+ subtitle #1 1">
  <p:cSld name="1_plain slide - just footer_1_5_2_1_1_1_1_7">
    <p:bg>
      <p:bgPr>
        <a:solidFill>
          <a:schemeClr val="accent2"/>
        </a:solidFill>
      </p:bgPr>
    </p:bg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70"/>
          <p:cNvSpPr txBox="1"/>
          <p:nvPr>
            <p:ph type="title"/>
          </p:nvPr>
        </p:nvSpPr>
        <p:spPr>
          <a:xfrm>
            <a:off x="271500" y="508800"/>
            <a:ext cx="3463200" cy="17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 Medium"/>
              <a:buNone/>
              <a:defRPr sz="36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95" name="Google Shape;495;p70"/>
          <p:cNvSpPr/>
          <p:nvPr/>
        </p:nvSpPr>
        <p:spPr>
          <a:xfrm>
            <a:off x="272475" y="2766175"/>
            <a:ext cx="3498300" cy="1948800"/>
          </a:xfrm>
          <a:prstGeom prst="roundRect">
            <a:avLst>
              <a:gd fmla="val 7672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70"/>
          <p:cNvSpPr txBox="1"/>
          <p:nvPr>
            <p:ph idx="1" type="subTitle"/>
          </p:nvPr>
        </p:nvSpPr>
        <p:spPr>
          <a:xfrm>
            <a:off x="437125" y="2968375"/>
            <a:ext cx="2994600" cy="140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/>
        </p:txBody>
      </p:sp>
      <p:pic>
        <p:nvPicPr>
          <p:cNvPr id="497" name="Google Shape;497;p70"/>
          <p:cNvPicPr preferRelativeResize="0"/>
          <p:nvPr/>
        </p:nvPicPr>
        <p:blipFill rotWithShape="1">
          <a:blip r:embed="rId2">
            <a:alphaModFix/>
          </a:blip>
          <a:srcRect b="2204" l="30109" r="3555" t="7810"/>
          <a:stretch/>
        </p:blipFill>
        <p:spPr>
          <a:xfrm>
            <a:off x="3951450" y="306625"/>
            <a:ext cx="4875600" cy="4408500"/>
          </a:xfrm>
          <a:prstGeom prst="roundRect">
            <a:avLst>
              <a:gd fmla="val 3451" name="adj"/>
            </a:avLst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+ subtitle #1 2">
  <p:cSld name="1_plain slide - just footer_1_5_2_1_1_1_1_6">
    <p:bg>
      <p:bgPr>
        <a:solidFill>
          <a:schemeClr val="accent2"/>
        </a:solidFill>
      </p:bgPr>
    </p:bg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71"/>
          <p:cNvSpPr txBox="1"/>
          <p:nvPr>
            <p:ph type="title"/>
          </p:nvPr>
        </p:nvSpPr>
        <p:spPr>
          <a:xfrm>
            <a:off x="271500" y="508800"/>
            <a:ext cx="3463200" cy="17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 Medium"/>
              <a:buNone/>
              <a:defRPr sz="36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00" name="Google Shape;500;p71"/>
          <p:cNvSpPr/>
          <p:nvPr/>
        </p:nvSpPr>
        <p:spPr>
          <a:xfrm>
            <a:off x="272475" y="2766175"/>
            <a:ext cx="3498300" cy="1948800"/>
          </a:xfrm>
          <a:prstGeom prst="roundRect">
            <a:avLst>
              <a:gd fmla="val 7672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01" name="Google Shape;501;p71"/>
          <p:cNvPicPr preferRelativeResize="0"/>
          <p:nvPr/>
        </p:nvPicPr>
        <p:blipFill rotWithShape="1">
          <a:blip r:embed="rId2">
            <a:alphaModFix/>
          </a:blip>
          <a:srcRect b="0" l="13170" r="13170" t="0"/>
          <a:stretch/>
        </p:blipFill>
        <p:spPr>
          <a:xfrm>
            <a:off x="3951450" y="306625"/>
            <a:ext cx="4875600" cy="4408500"/>
          </a:xfrm>
          <a:prstGeom prst="roundRect">
            <a:avLst>
              <a:gd fmla="val 3451" name="adj"/>
            </a:avLst>
          </a:prstGeom>
          <a:noFill/>
          <a:ln>
            <a:noFill/>
          </a:ln>
        </p:spPr>
      </p:pic>
      <p:sp>
        <p:nvSpPr>
          <p:cNvPr id="502" name="Google Shape;502;p71"/>
          <p:cNvSpPr txBox="1"/>
          <p:nvPr>
            <p:ph idx="1" type="subTitle"/>
          </p:nvPr>
        </p:nvSpPr>
        <p:spPr>
          <a:xfrm>
            <a:off x="437125" y="2968375"/>
            <a:ext cx="2994600" cy="140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+ subtitle #2">
  <p:cSld name="1_plain slide - just footer_1_5_2_1_1_1_1_4">
    <p:bg>
      <p:bgPr>
        <a:solidFill>
          <a:schemeClr val="accent2"/>
        </a:solidFill>
      </p:bgPr>
    </p:bg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Google Shape;504;p72"/>
          <p:cNvPicPr preferRelativeResize="0"/>
          <p:nvPr/>
        </p:nvPicPr>
        <p:blipFill rotWithShape="1">
          <a:blip r:embed="rId2">
            <a:alphaModFix/>
          </a:blip>
          <a:srcRect b="2886" l="26591" r="4892" t="4297"/>
          <a:stretch/>
        </p:blipFill>
        <p:spPr>
          <a:xfrm>
            <a:off x="3951450" y="306625"/>
            <a:ext cx="4875600" cy="4408500"/>
          </a:xfrm>
          <a:prstGeom prst="roundRect">
            <a:avLst>
              <a:gd fmla="val 3155" name="adj"/>
            </a:avLst>
          </a:prstGeom>
          <a:noFill/>
          <a:ln>
            <a:noFill/>
          </a:ln>
        </p:spPr>
      </p:pic>
      <p:sp>
        <p:nvSpPr>
          <p:cNvPr id="505" name="Google Shape;505;p72"/>
          <p:cNvSpPr txBox="1"/>
          <p:nvPr>
            <p:ph type="title"/>
          </p:nvPr>
        </p:nvSpPr>
        <p:spPr>
          <a:xfrm>
            <a:off x="271500" y="508800"/>
            <a:ext cx="3498300" cy="17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 Medium"/>
              <a:buNone/>
              <a:defRPr sz="36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06" name="Google Shape;506;p72"/>
          <p:cNvSpPr/>
          <p:nvPr/>
        </p:nvSpPr>
        <p:spPr>
          <a:xfrm>
            <a:off x="272475" y="2766175"/>
            <a:ext cx="3498300" cy="1948800"/>
          </a:xfrm>
          <a:prstGeom prst="roundRect">
            <a:avLst>
              <a:gd fmla="val 7672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72"/>
          <p:cNvSpPr txBox="1"/>
          <p:nvPr>
            <p:ph idx="1" type="subTitle"/>
          </p:nvPr>
        </p:nvSpPr>
        <p:spPr>
          <a:xfrm>
            <a:off x="437125" y="2968375"/>
            <a:ext cx="2994600" cy="140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Agenda Slide">
  <p:cSld name="1_plain slide - just footer_3_3_1_1_2"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73"/>
          <p:cNvSpPr/>
          <p:nvPr/>
        </p:nvSpPr>
        <p:spPr>
          <a:xfrm>
            <a:off x="2868575" y="365350"/>
            <a:ext cx="6009300" cy="4234200"/>
          </a:xfrm>
          <a:prstGeom prst="roundRect">
            <a:avLst>
              <a:gd fmla="val 322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73"/>
          <p:cNvSpPr txBox="1"/>
          <p:nvPr/>
        </p:nvSpPr>
        <p:spPr>
          <a:xfrm>
            <a:off x="271500" y="522975"/>
            <a:ext cx="2360400" cy="6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 Medium"/>
              <a:buNone/>
            </a:pPr>
            <a:r>
              <a:rPr lang="en" sz="32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Agenda</a:t>
            </a:r>
            <a:endParaRPr sz="32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511" name="Google Shape;511;p73"/>
          <p:cNvSpPr txBox="1"/>
          <p:nvPr>
            <p:ph idx="1" type="body"/>
          </p:nvPr>
        </p:nvSpPr>
        <p:spPr>
          <a:xfrm>
            <a:off x="3155975" y="653950"/>
            <a:ext cx="5434500" cy="36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90% color - vertical">
  <p:cSld name="1_plain slide - just footer_3_2_1"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74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14" name="Google Shape;514;p74"/>
          <p:cNvSpPr txBox="1"/>
          <p:nvPr>
            <p:ph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515" name="Google Shape;515;p74"/>
          <p:cNvSpPr txBox="1"/>
          <p:nvPr>
            <p:ph idx="1" type="body"/>
          </p:nvPr>
        </p:nvSpPr>
        <p:spPr>
          <a:xfrm>
            <a:off x="194000" y="1040003"/>
            <a:ext cx="83709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516" name="Google Shape;516;p74"/>
          <p:cNvSpPr/>
          <p:nvPr/>
        </p:nvSpPr>
        <p:spPr>
          <a:xfrm>
            <a:off x="172050" y="676250"/>
            <a:ext cx="8842800" cy="4078200"/>
          </a:xfrm>
          <a:prstGeom prst="roundRect">
            <a:avLst>
              <a:gd fmla="val 322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p74"/>
          <p:cNvSpPr txBox="1"/>
          <p:nvPr>
            <p:ph idx="2" type="body"/>
          </p:nvPr>
        </p:nvSpPr>
        <p:spPr>
          <a:xfrm>
            <a:off x="408000" y="923000"/>
            <a:ext cx="83709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90% color - vertical only title">
  <p:cSld name="1_plain slide - just footer_3_2_1_1"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75"/>
          <p:cNvSpPr/>
          <p:nvPr/>
        </p:nvSpPr>
        <p:spPr>
          <a:xfrm>
            <a:off x="172050" y="676250"/>
            <a:ext cx="8842800" cy="4078200"/>
          </a:xfrm>
          <a:prstGeom prst="roundRect">
            <a:avLst>
              <a:gd fmla="val 322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p75"/>
          <p:cNvSpPr txBox="1"/>
          <p:nvPr>
            <p:ph idx="1" type="body"/>
          </p:nvPr>
        </p:nvSpPr>
        <p:spPr>
          <a:xfrm>
            <a:off x="194000" y="963803"/>
            <a:ext cx="83709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521" name="Google Shape;521;p75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22" name="Google Shape;522;p75"/>
          <p:cNvSpPr txBox="1"/>
          <p:nvPr>
            <p:ph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Quote slide 1">
  <p:cSld name="1_plain slide - just footer_4_1"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76"/>
          <p:cNvSpPr/>
          <p:nvPr/>
        </p:nvSpPr>
        <p:spPr>
          <a:xfrm>
            <a:off x="200" y="0"/>
            <a:ext cx="9144000" cy="48399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76"/>
          <p:cNvSpPr/>
          <p:nvPr/>
        </p:nvSpPr>
        <p:spPr>
          <a:xfrm>
            <a:off x="525350" y="676250"/>
            <a:ext cx="8136300" cy="3557100"/>
          </a:xfrm>
          <a:prstGeom prst="roundRect">
            <a:avLst>
              <a:gd fmla="val 322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p76"/>
          <p:cNvSpPr/>
          <p:nvPr/>
        </p:nvSpPr>
        <p:spPr>
          <a:xfrm>
            <a:off x="821982" y="558575"/>
            <a:ext cx="419954" cy="329936"/>
          </a:xfrm>
          <a:custGeom>
            <a:rect b="b" l="l" r="r" t="t"/>
            <a:pathLst>
              <a:path extrusionOk="0" h="187998" w="237262">
                <a:moveTo>
                  <a:pt x="77970" y="91"/>
                </a:moveTo>
                <a:cubicBezTo>
                  <a:pt x="75978" y="1359"/>
                  <a:pt x="1" y="44011"/>
                  <a:pt x="1" y="117997"/>
                </a:cubicBezTo>
                <a:cubicBezTo>
                  <a:pt x="1" y="158657"/>
                  <a:pt x="23998" y="187998"/>
                  <a:pt x="57323" y="187998"/>
                </a:cubicBezTo>
                <a:cubicBezTo>
                  <a:pt x="87298" y="187998"/>
                  <a:pt x="109303" y="165992"/>
                  <a:pt x="109303" y="137286"/>
                </a:cubicBezTo>
                <a:cubicBezTo>
                  <a:pt x="109303" y="111296"/>
                  <a:pt x="90649" y="88656"/>
                  <a:pt x="66651" y="84672"/>
                </a:cubicBezTo>
                <a:cubicBezTo>
                  <a:pt x="66651" y="66017"/>
                  <a:pt x="104685" y="27349"/>
                  <a:pt x="104685" y="27349"/>
                </a:cubicBezTo>
                <a:lnTo>
                  <a:pt x="77970" y="91"/>
                </a:lnTo>
                <a:close/>
                <a:moveTo>
                  <a:pt x="205928" y="1"/>
                </a:moveTo>
                <a:cubicBezTo>
                  <a:pt x="203936" y="1359"/>
                  <a:pt x="127958" y="44011"/>
                  <a:pt x="127958" y="117997"/>
                </a:cubicBezTo>
                <a:cubicBezTo>
                  <a:pt x="127958" y="158657"/>
                  <a:pt x="151322" y="187998"/>
                  <a:pt x="185281" y="187998"/>
                </a:cubicBezTo>
                <a:cubicBezTo>
                  <a:pt x="214622" y="187998"/>
                  <a:pt x="237261" y="165992"/>
                  <a:pt x="237261" y="137286"/>
                </a:cubicBezTo>
                <a:cubicBezTo>
                  <a:pt x="237261" y="111296"/>
                  <a:pt x="218606" y="88656"/>
                  <a:pt x="193975" y="84672"/>
                </a:cubicBezTo>
                <a:cubicBezTo>
                  <a:pt x="193975" y="66017"/>
                  <a:pt x="231918" y="27349"/>
                  <a:pt x="231918" y="27349"/>
                </a:cubicBezTo>
                <a:lnTo>
                  <a:pt x="205928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76"/>
          <p:cNvSpPr txBox="1"/>
          <p:nvPr>
            <p:ph type="title"/>
          </p:nvPr>
        </p:nvSpPr>
        <p:spPr>
          <a:xfrm>
            <a:off x="644725" y="1290350"/>
            <a:ext cx="7545000" cy="19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28" name="Google Shape;528;p76"/>
          <p:cNvSpPr txBox="1"/>
          <p:nvPr>
            <p:ph idx="1" type="subTitle"/>
          </p:nvPr>
        </p:nvSpPr>
        <p:spPr>
          <a:xfrm>
            <a:off x="653700" y="3373750"/>
            <a:ext cx="3906900" cy="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None/>
              <a:defRPr sz="110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Main clear slide 1">
  <p:cSld name="1_plain slide - just footer_7_2_1"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77"/>
          <p:cNvSpPr txBox="1"/>
          <p:nvPr>
            <p:ph idx="1" type="body"/>
          </p:nvPr>
        </p:nvSpPr>
        <p:spPr>
          <a:xfrm>
            <a:off x="163800" y="746325"/>
            <a:ext cx="83709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531" name="Google Shape;531;p77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32" name="Google Shape;532;p77"/>
          <p:cNvSpPr txBox="1"/>
          <p:nvPr>
            <p:ph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Main clear slide - empty">
  <p:cSld name="1_plain slide - just footer_7_1_1_1"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Main clear slide - title only">
  <p:cSld name="1_plain slide - just footer_5_2_1_1_1_1_1">
    <p:bg>
      <p:bgPr>
        <a:solidFill>
          <a:schemeClr val="lt1"/>
        </a:solidFill>
      </p:bgPr>
    </p:bg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79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36" name="Google Shape;536;p79"/>
          <p:cNvSpPr txBox="1"/>
          <p:nvPr>
            <p:ph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horizontal 1">
  <p:cSld name="1_plain slide - just footer_5_1"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80"/>
          <p:cNvSpPr/>
          <p:nvPr/>
        </p:nvSpPr>
        <p:spPr>
          <a:xfrm>
            <a:off x="172050" y="2582924"/>
            <a:ext cx="8842800" cy="2171400"/>
          </a:xfrm>
          <a:prstGeom prst="roundRect">
            <a:avLst>
              <a:gd fmla="val 718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p80"/>
          <p:cNvSpPr txBox="1"/>
          <p:nvPr>
            <p:ph idx="1" type="body"/>
          </p:nvPr>
        </p:nvSpPr>
        <p:spPr>
          <a:xfrm>
            <a:off x="346400" y="2725350"/>
            <a:ext cx="8370900" cy="19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540" name="Google Shape;540;p80"/>
          <p:cNvSpPr txBox="1"/>
          <p:nvPr>
            <p:ph idx="2" type="body"/>
          </p:nvPr>
        </p:nvSpPr>
        <p:spPr>
          <a:xfrm>
            <a:off x="346400" y="1007625"/>
            <a:ext cx="8370900" cy="14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541" name="Google Shape;541;p80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42" name="Google Shape;542;p80"/>
          <p:cNvSpPr txBox="1"/>
          <p:nvPr>
            <p:ph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side color - vertical 1">
  <p:cSld name="1_plain slide - just footer_6_1"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81"/>
          <p:cNvSpPr/>
          <p:nvPr/>
        </p:nvSpPr>
        <p:spPr>
          <a:xfrm>
            <a:off x="5981125" y="86025"/>
            <a:ext cx="3033600" cy="4668300"/>
          </a:xfrm>
          <a:prstGeom prst="roundRect">
            <a:avLst>
              <a:gd fmla="val 322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81"/>
          <p:cNvSpPr txBox="1"/>
          <p:nvPr>
            <p:ph idx="1" type="body"/>
          </p:nvPr>
        </p:nvSpPr>
        <p:spPr>
          <a:xfrm>
            <a:off x="163800" y="982700"/>
            <a:ext cx="55992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546" name="Google Shape;546;p81"/>
          <p:cNvSpPr txBox="1"/>
          <p:nvPr>
            <p:ph idx="2" type="body"/>
          </p:nvPr>
        </p:nvSpPr>
        <p:spPr>
          <a:xfrm>
            <a:off x="6181900" y="982700"/>
            <a:ext cx="26154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547" name="Google Shape;547;p81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48" name="Google Shape;548;p81"/>
          <p:cNvSpPr txBox="1"/>
          <p:nvPr>
            <p:ph type="title"/>
          </p:nvPr>
        </p:nvSpPr>
        <p:spPr>
          <a:xfrm>
            <a:off x="311926" y="206050"/>
            <a:ext cx="54888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side color - vertical 2">
  <p:cSld name="1_plain slide - just footer_3_1_2"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82"/>
          <p:cNvSpPr/>
          <p:nvPr/>
        </p:nvSpPr>
        <p:spPr>
          <a:xfrm>
            <a:off x="4568475" y="661925"/>
            <a:ext cx="4446300" cy="4092300"/>
          </a:xfrm>
          <a:prstGeom prst="roundRect">
            <a:avLst>
              <a:gd fmla="val 322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82"/>
          <p:cNvSpPr txBox="1"/>
          <p:nvPr>
            <p:ph idx="1" type="body"/>
          </p:nvPr>
        </p:nvSpPr>
        <p:spPr>
          <a:xfrm>
            <a:off x="4874675" y="869250"/>
            <a:ext cx="3986100" cy="34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552" name="Google Shape;552;p82"/>
          <p:cNvSpPr txBox="1"/>
          <p:nvPr>
            <p:ph idx="2" type="body"/>
          </p:nvPr>
        </p:nvSpPr>
        <p:spPr>
          <a:xfrm>
            <a:off x="163800" y="869250"/>
            <a:ext cx="3986100" cy="34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553" name="Google Shape;553;p82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54" name="Google Shape;554;p82"/>
          <p:cNvSpPr txBox="1"/>
          <p:nvPr>
            <p:ph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vertical 3">
  <p:cSld name="1_plain slide - just footer_3_1_1_1">
    <p:bg>
      <p:bgPr>
        <a:solidFill>
          <a:srgbClr val="F4F8FB"/>
        </a:solidFill>
      </p:bgPr>
    </p:bg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83"/>
          <p:cNvSpPr/>
          <p:nvPr/>
        </p:nvSpPr>
        <p:spPr>
          <a:xfrm>
            <a:off x="246600" y="1025775"/>
            <a:ext cx="2719200" cy="3489000"/>
          </a:xfrm>
          <a:prstGeom prst="roundRect">
            <a:avLst>
              <a:gd fmla="val 322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p83"/>
          <p:cNvSpPr txBox="1"/>
          <p:nvPr>
            <p:ph idx="1" type="body"/>
          </p:nvPr>
        </p:nvSpPr>
        <p:spPr>
          <a:xfrm>
            <a:off x="397600" y="1213661"/>
            <a:ext cx="2394600" cy="3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558" name="Google Shape;558;p83"/>
          <p:cNvSpPr/>
          <p:nvPr/>
        </p:nvSpPr>
        <p:spPr>
          <a:xfrm>
            <a:off x="3212400" y="1025775"/>
            <a:ext cx="2719200" cy="3489000"/>
          </a:xfrm>
          <a:prstGeom prst="roundRect">
            <a:avLst>
              <a:gd fmla="val 322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83"/>
          <p:cNvSpPr txBox="1"/>
          <p:nvPr>
            <p:ph idx="2" type="body"/>
          </p:nvPr>
        </p:nvSpPr>
        <p:spPr>
          <a:xfrm>
            <a:off x="3363400" y="1213661"/>
            <a:ext cx="2394600" cy="3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560" name="Google Shape;560;p83"/>
          <p:cNvSpPr/>
          <p:nvPr/>
        </p:nvSpPr>
        <p:spPr>
          <a:xfrm>
            <a:off x="6178200" y="1025775"/>
            <a:ext cx="2719200" cy="3489000"/>
          </a:xfrm>
          <a:prstGeom prst="roundRect">
            <a:avLst>
              <a:gd fmla="val 322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83"/>
          <p:cNvSpPr txBox="1"/>
          <p:nvPr>
            <p:ph idx="3" type="body"/>
          </p:nvPr>
        </p:nvSpPr>
        <p:spPr>
          <a:xfrm>
            <a:off x="6329200" y="1213661"/>
            <a:ext cx="2394600" cy="3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562" name="Google Shape;562;p83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63" name="Google Shape;563;p83"/>
          <p:cNvSpPr txBox="1"/>
          <p:nvPr>
            <p:ph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side color - vertical 4">
  <p:cSld name="1_plain slide - just footer_3_3"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84"/>
          <p:cNvSpPr/>
          <p:nvPr/>
        </p:nvSpPr>
        <p:spPr>
          <a:xfrm>
            <a:off x="3676525" y="130475"/>
            <a:ext cx="5338200" cy="4579500"/>
          </a:xfrm>
          <a:prstGeom prst="roundRect">
            <a:avLst>
              <a:gd fmla="val 322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p84"/>
          <p:cNvSpPr txBox="1"/>
          <p:nvPr>
            <p:ph idx="1" type="body"/>
          </p:nvPr>
        </p:nvSpPr>
        <p:spPr>
          <a:xfrm>
            <a:off x="3955950" y="306625"/>
            <a:ext cx="4785600" cy="4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567" name="Google Shape;567;p84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68" name="Google Shape;568;p84"/>
          <p:cNvSpPr txBox="1"/>
          <p:nvPr>
            <p:ph type="title"/>
          </p:nvPr>
        </p:nvSpPr>
        <p:spPr>
          <a:xfrm>
            <a:off x="311927" y="206050"/>
            <a:ext cx="32379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side color - 4 subtitles">
  <p:cSld name="1_plain slide - just footer_3_3_1"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85"/>
          <p:cNvSpPr/>
          <p:nvPr/>
        </p:nvSpPr>
        <p:spPr>
          <a:xfrm>
            <a:off x="3676525" y="130475"/>
            <a:ext cx="5338200" cy="4579500"/>
          </a:xfrm>
          <a:prstGeom prst="roundRect">
            <a:avLst>
              <a:gd fmla="val 322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85"/>
          <p:cNvSpPr txBox="1"/>
          <p:nvPr>
            <p:ph type="title"/>
          </p:nvPr>
        </p:nvSpPr>
        <p:spPr>
          <a:xfrm>
            <a:off x="4192125" y="529650"/>
            <a:ext cx="45918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Poppins Medium"/>
              <a:buNone/>
              <a:defRPr sz="17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572" name="Google Shape;572;p85"/>
          <p:cNvSpPr txBox="1"/>
          <p:nvPr>
            <p:ph idx="1" type="subTitle"/>
          </p:nvPr>
        </p:nvSpPr>
        <p:spPr>
          <a:xfrm>
            <a:off x="4192125" y="750475"/>
            <a:ext cx="4591800" cy="50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573" name="Google Shape;573;p85"/>
          <p:cNvSpPr txBox="1"/>
          <p:nvPr>
            <p:ph idx="2" type="title"/>
          </p:nvPr>
        </p:nvSpPr>
        <p:spPr>
          <a:xfrm>
            <a:off x="4192125" y="1571700"/>
            <a:ext cx="45918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Poppins Medium"/>
              <a:buNone/>
              <a:defRPr sz="17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574" name="Google Shape;574;p85"/>
          <p:cNvSpPr txBox="1"/>
          <p:nvPr>
            <p:ph idx="3" type="subTitle"/>
          </p:nvPr>
        </p:nvSpPr>
        <p:spPr>
          <a:xfrm>
            <a:off x="4192125" y="1792525"/>
            <a:ext cx="4591800" cy="50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575" name="Google Shape;575;p85"/>
          <p:cNvSpPr txBox="1"/>
          <p:nvPr>
            <p:ph idx="4" type="title"/>
          </p:nvPr>
        </p:nvSpPr>
        <p:spPr>
          <a:xfrm>
            <a:off x="4192125" y="2539925"/>
            <a:ext cx="45918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Poppins Medium"/>
              <a:buNone/>
              <a:defRPr sz="17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576" name="Google Shape;576;p85"/>
          <p:cNvSpPr txBox="1"/>
          <p:nvPr>
            <p:ph idx="5" type="subTitle"/>
          </p:nvPr>
        </p:nvSpPr>
        <p:spPr>
          <a:xfrm>
            <a:off x="4192125" y="2760750"/>
            <a:ext cx="4591800" cy="50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577" name="Google Shape;577;p85"/>
          <p:cNvSpPr txBox="1"/>
          <p:nvPr>
            <p:ph idx="6" type="title"/>
          </p:nvPr>
        </p:nvSpPr>
        <p:spPr>
          <a:xfrm>
            <a:off x="4192125" y="3581975"/>
            <a:ext cx="45918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Poppins Medium"/>
              <a:buNone/>
              <a:defRPr sz="17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578" name="Google Shape;578;p85"/>
          <p:cNvSpPr txBox="1"/>
          <p:nvPr>
            <p:ph idx="7" type="subTitle"/>
          </p:nvPr>
        </p:nvSpPr>
        <p:spPr>
          <a:xfrm>
            <a:off x="4192125" y="3802800"/>
            <a:ext cx="4591800" cy="50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579" name="Google Shape;579;p85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80" name="Google Shape;580;p85"/>
          <p:cNvSpPr txBox="1"/>
          <p:nvPr>
            <p:ph idx="8" type="title"/>
          </p:nvPr>
        </p:nvSpPr>
        <p:spPr>
          <a:xfrm>
            <a:off x="311927" y="206050"/>
            <a:ext cx="31851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side color - 4 subtitles + Icons">
  <p:cSld name="1_plain slide - just footer_3_3_1_1"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86"/>
          <p:cNvSpPr/>
          <p:nvPr/>
        </p:nvSpPr>
        <p:spPr>
          <a:xfrm>
            <a:off x="3676525" y="130475"/>
            <a:ext cx="5338200" cy="4579500"/>
          </a:xfrm>
          <a:prstGeom prst="roundRect">
            <a:avLst>
              <a:gd fmla="val 322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p86"/>
          <p:cNvSpPr txBox="1"/>
          <p:nvPr>
            <p:ph type="title"/>
          </p:nvPr>
        </p:nvSpPr>
        <p:spPr>
          <a:xfrm>
            <a:off x="4814700" y="660963"/>
            <a:ext cx="39372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Poppins Medium"/>
              <a:buNone/>
              <a:defRPr sz="17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584" name="Google Shape;584;p86"/>
          <p:cNvSpPr txBox="1"/>
          <p:nvPr>
            <p:ph idx="1" type="subTitle"/>
          </p:nvPr>
        </p:nvSpPr>
        <p:spPr>
          <a:xfrm>
            <a:off x="4814700" y="881788"/>
            <a:ext cx="3937200" cy="50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585" name="Google Shape;585;p86"/>
          <p:cNvSpPr txBox="1"/>
          <p:nvPr>
            <p:ph idx="2" type="title"/>
          </p:nvPr>
        </p:nvSpPr>
        <p:spPr>
          <a:xfrm>
            <a:off x="4814700" y="1666100"/>
            <a:ext cx="39372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Poppins Medium"/>
              <a:buNone/>
              <a:defRPr sz="17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586" name="Google Shape;586;p86"/>
          <p:cNvSpPr txBox="1"/>
          <p:nvPr>
            <p:ph idx="3" type="subTitle"/>
          </p:nvPr>
        </p:nvSpPr>
        <p:spPr>
          <a:xfrm>
            <a:off x="4814700" y="1886925"/>
            <a:ext cx="3937200" cy="50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587" name="Google Shape;587;p86"/>
          <p:cNvSpPr txBox="1"/>
          <p:nvPr>
            <p:ph idx="4" type="title"/>
          </p:nvPr>
        </p:nvSpPr>
        <p:spPr>
          <a:xfrm>
            <a:off x="4814700" y="2651213"/>
            <a:ext cx="39372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Poppins Medium"/>
              <a:buNone/>
              <a:defRPr sz="17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588" name="Google Shape;588;p86"/>
          <p:cNvSpPr txBox="1"/>
          <p:nvPr>
            <p:ph idx="5" type="subTitle"/>
          </p:nvPr>
        </p:nvSpPr>
        <p:spPr>
          <a:xfrm>
            <a:off x="4814700" y="2877038"/>
            <a:ext cx="3937200" cy="50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589" name="Google Shape;589;p86"/>
          <p:cNvSpPr txBox="1"/>
          <p:nvPr>
            <p:ph idx="6" type="title"/>
          </p:nvPr>
        </p:nvSpPr>
        <p:spPr>
          <a:xfrm>
            <a:off x="4814700" y="3646338"/>
            <a:ext cx="39372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Poppins Medium"/>
              <a:buNone/>
              <a:defRPr sz="17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590" name="Google Shape;590;p86"/>
          <p:cNvSpPr txBox="1"/>
          <p:nvPr>
            <p:ph idx="7" type="subTitle"/>
          </p:nvPr>
        </p:nvSpPr>
        <p:spPr>
          <a:xfrm>
            <a:off x="4814700" y="3867163"/>
            <a:ext cx="3937200" cy="50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591" name="Google Shape;591;p86"/>
          <p:cNvSpPr/>
          <p:nvPr>
            <p:ph idx="8" type="pic"/>
          </p:nvPr>
        </p:nvSpPr>
        <p:spPr>
          <a:xfrm>
            <a:off x="4134850" y="652338"/>
            <a:ext cx="534300" cy="534300"/>
          </a:xfrm>
          <a:prstGeom prst="rect">
            <a:avLst/>
          </a:prstGeom>
          <a:noFill/>
          <a:ln>
            <a:noFill/>
          </a:ln>
        </p:spPr>
      </p:sp>
      <p:sp>
        <p:nvSpPr>
          <p:cNvPr id="592" name="Google Shape;592;p86"/>
          <p:cNvSpPr/>
          <p:nvPr>
            <p:ph idx="9" type="pic"/>
          </p:nvPr>
        </p:nvSpPr>
        <p:spPr>
          <a:xfrm>
            <a:off x="4134850" y="1648046"/>
            <a:ext cx="534300" cy="534300"/>
          </a:xfrm>
          <a:prstGeom prst="rect">
            <a:avLst/>
          </a:prstGeom>
          <a:noFill/>
          <a:ln>
            <a:noFill/>
          </a:ln>
        </p:spPr>
      </p:sp>
      <p:sp>
        <p:nvSpPr>
          <p:cNvPr id="593" name="Google Shape;593;p86"/>
          <p:cNvSpPr/>
          <p:nvPr>
            <p:ph idx="13" type="pic"/>
          </p:nvPr>
        </p:nvSpPr>
        <p:spPr>
          <a:xfrm>
            <a:off x="4134850" y="2643754"/>
            <a:ext cx="534300" cy="534300"/>
          </a:xfrm>
          <a:prstGeom prst="rect">
            <a:avLst/>
          </a:prstGeom>
          <a:noFill/>
          <a:ln>
            <a:noFill/>
          </a:ln>
        </p:spPr>
      </p:sp>
      <p:sp>
        <p:nvSpPr>
          <p:cNvPr id="594" name="Google Shape;594;p86"/>
          <p:cNvSpPr/>
          <p:nvPr>
            <p:ph idx="14" type="pic"/>
          </p:nvPr>
        </p:nvSpPr>
        <p:spPr>
          <a:xfrm>
            <a:off x="4134850" y="3639463"/>
            <a:ext cx="534300" cy="534300"/>
          </a:xfrm>
          <a:prstGeom prst="rect">
            <a:avLst/>
          </a:prstGeom>
          <a:noFill/>
          <a:ln>
            <a:noFill/>
          </a:ln>
        </p:spPr>
      </p:sp>
      <p:sp>
        <p:nvSpPr>
          <p:cNvPr id="595" name="Google Shape;595;p86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96" name="Google Shape;596;p86"/>
          <p:cNvSpPr txBox="1"/>
          <p:nvPr>
            <p:ph idx="15" type="title"/>
          </p:nvPr>
        </p:nvSpPr>
        <p:spPr>
          <a:xfrm>
            <a:off x="311927" y="206050"/>
            <a:ext cx="32001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Horizontal 2 icons">
  <p:cSld name="1_plain slide - just footer_3_3_1_1_1"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87"/>
          <p:cNvSpPr/>
          <p:nvPr/>
        </p:nvSpPr>
        <p:spPr>
          <a:xfrm>
            <a:off x="146550" y="1774525"/>
            <a:ext cx="8850900" cy="28773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87"/>
          <p:cNvSpPr/>
          <p:nvPr/>
        </p:nvSpPr>
        <p:spPr>
          <a:xfrm>
            <a:off x="1051888" y="1248350"/>
            <a:ext cx="3243300" cy="2934000"/>
          </a:xfrm>
          <a:prstGeom prst="roundRect">
            <a:avLst>
              <a:gd fmla="val 4703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0" name="Google Shape;600;p87"/>
          <p:cNvSpPr txBox="1"/>
          <p:nvPr>
            <p:ph type="title"/>
          </p:nvPr>
        </p:nvSpPr>
        <p:spPr>
          <a:xfrm>
            <a:off x="1280050" y="2420500"/>
            <a:ext cx="2848800" cy="5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601" name="Google Shape;601;p87"/>
          <p:cNvSpPr txBox="1"/>
          <p:nvPr>
            <p:ph idx="1" type="subTitle"/>
          </p:nvPr>
        </p:nvSpPr>
        <p:spPr>
          <a:xfrm>
            <a:off x="1280050" y="3034675"/>
            <a:ext cx="27963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602" name="Google Shape;602;p87"/>
          <p:cNvSpPr/>
          <p:nvPr>
            <p:ph idx="2" type="pic"/>
          </p:nvPr>
        </p:nvSpPr>
        <p:spPr>
          <a:xfrm>
            <a:off x="1364863" y="1596475"/>
            <a:ext cx="562800" cy="562800"/>
          </a:xfrm>
          <a:prstGeom prst="rect">
            <a:avLst/>
          </a:prstGeom>
          <a:noFill/>
          <a:ln>
            <a:noFill/>
          </a:ln>
        </p:spPr>
      </p:sp>
      <p:sp>
        <p:nvSpPr>
          <p:cNvPr id="603" name="Google Shape;603;p87"/>
          <p:cNvSpPr/>
          <p:nvPr/>
        </p:nvSpPr>
        <p:spPr>
          <a:xfrm>
            <a:off x="4848813" y="1248350"/>
            <a:ext cx="3243300" cy="2934000"/>
          </a:xfrm>
          <a:prstGeom prst="roundRect">
            <a:avLst>
              <a:gd fmla="val 4703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4" name="Google Shape;604;p87"/>
          <p:cNvSpPr txBox="1"/>
          <p:nvPr>
            <p:ph idx="3" type="title"/>
          </p:nvPr>
        </p:nvSpPr>
        <p:spPr>
          <a:xfrm>
            <a:off x="5076975" y="2420500"/>
            <a:ext cx="2796300" cy="5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605" name="Google Shape;605;p87"/>
          <p:cNvSpPr txBox="1"/>
          <p:nvPr>
            <p:ph idx="4" type="subTitle"/>
          </p:nvPr>
        </p:nvSpPr>
        <p:spPr>
          <a:xfrm>
            <a:off x="5076976" y="3034675"/>
            <a:ext cx="28764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606" name="Google Shape;606;p87"/>
          <p:cNvSpPr/>
          <p:nvPr>
            <p:ph idx="5" type="pic"/>
          </p:nvPr>
        </p:nvSpPr>
        <p:spPr>
          <a:xfrm>
            <a:off x="5161788" y="1596475"/>
            <a:ext cx="562800" cy="562800"/>
          </a:xfrm>
          <a:prstGeom prst="rect">
            <a:avLst/>
          </a:prstGeom>
          <a:noFill/>
          <a:ln>
            <a:noFill/>
          </a:ln>
        </p:spPr>
      </p:sp>
      <p:sp>
        <p:nvSpPr>
          <p:cNvPr id="607" name="Google Shape;607;p87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608" name="Google Shape;608;p87"/>
          <p:cNvSpPr txBox="1"/>
          <p:nvPr>
            <p:ph idx="6"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Horizontal 3 icons">
  <p:cSld name="1_plain slide - just footer_3_3_1_1_1_1"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88"/>
          <p:cNvSpPr/>
          <p:nvPr/>
        </p:nvSpPr>
        <p:spPr>
          <a:xfrm>
            <a:off x="146550" y="1774525"/>
            <a:ext cx="8850900" cy="28773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p88"/>
          <p:cNvSpPr/>
          <p:nvPr/>
        </p:nvSpPr>
        <p:spPr>
          <a:xfrm>
            <a:off x="716650" y="1189625"/>
            <a:ext cx="2323500" cy="2934000"/>
          </a:xfrm>
          <a:prstGeom prst="roundRect">
            <a:avLst>
              <a:gd fmla="val 7466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2" name="Google Shape;612;p88"/>
          <p:cNvSpPr txBox="1"/>
          <p:nvPr>
            <p:ph type="title"/>
          </p:nvPr>
        </p:nvSpPr>
        <p:spPr>
          <a:xfrm>
            <a:off x="840425" y="2361775"/>
            <a:ext cx="2011500" cy="5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13" name="Google Shape;613;p88"/>
          <p:cNvSpPr txBox="1"/>
          <p:nvPr>
            <p:ph idx="1" type="subTitle"/>
          </p:nvPr>
        </p:nvSpPr>
        <p:spPr>
          <a:xfrm>
            <a:off x="840425" y="2924575"/>
            <a:ext cx="20448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614" name="Google Shape;614;p88"/>
          <p:cNvSpPr/>
          <p:nvPr>
            <p:ph idx="2" type="pic"/>
          </p:nvPr>
        </p:nvSpPr>
        <p:spPr>
          <a:xfrm>
            <a:off x="925250" y="1537750"/>
            <a:ext cx="562800" cy="562800"/>
          </a:xfrm>
          <a:prstGeom prst="rect">
            <a:avLst/>
          </a:prstGeom>
          <a:noFill/>
          <a:ln>
            <a:noFill/>
          </a:ln>
        </p:spPr>
      </p:sp>
      <p:sp>
        <p:nvSpPr>
          <p:cNvPr id="615" name="Google Shape;615;p88"/>
          <p:cNvSpPr/>
          <p:nvPr/>
        </p:nvSpPr>
        <p:spPr>
          <a:xfrm>
            <a:off x="3410200" y="1189625"/>
            <a:ext cx="2323500" cy="2934000"/>
          </a:xfrm>
          <a:prstGeom prst="roundRect">
            <a:avLst>
              <a:gd fmla="val 7466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6" name="Google Shape;616;p88"/>
          <p:cNvSpPr txBox="1"/>
          <p:nvPr>
            <p:ph idx="3" type="title"/>
          </p:nvPr>
        </p:nvSpPr>
        <p:spPr>
          <a:xfrm>
            <a:off x="3533975" y="2361775"/>
            <a:ext cx="20115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17" name="Google Shape;617;p88"/>
          <p:cNvSpPr txBox="1"/>
          <p:nvPr>
            <p:ph idx="4" type="subTitle"/>
          </p:nvPr>
        </p:nvSpPr>
        <p:spPr>
          <a:xfrm>
            <a:off x="3533975" y="2924575"/>
            <a:ext cx="20448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618" name="Google Shape;618;p88"/>
          <p:cNvSpPr/>
          <p:nvPr>
            <p:ph idx="5" type="pic"/>
          </p:nvPr>
        </p:nvSpPr>
        <p:spPr>
          <a:xfrm>
            <a:off x="3618800" y="1537750"/>
            <a:ext cx="562800" cy="562800"/>
          </a:xfrm>
          <a:prstGeom prst="rect">
            <a:avLst/>
          </a:prstGeom>
          <a:noFill/>
          <a:ln>
            <a:noFill/>
          </a:ln>
        </p:spPr>
      </p:sp>
      <p:sp>
        <p:nvSpPr>
          <p:cNvPr id="619" name="Google Shape;619;p88"/>
          <p:cNvSpPr/>
          <p:nvPr/>
        </p:nvSpPr>
        <p:spPr>
          <a:xfrm>
            <a:off x="6103750" y="1189625"/>
            <a:ext cx="2323500" cy="2934000"/>
          </a:xfrm>
          <a:prstGeom prst="roundRect">
            <a:avLst>
              <a:gd fmla="val 7466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p88"/>
          <p:cNvSpPr txBox="1"/>
          <p:nvPr>
            <p:ph idx="6" type="title"/>
          </p:nvPr>
        </p:nvSpPr>
        <p:spPr>
          <a:xfrm>
            <a:off x="6227525" y="2361775"/>
            <a:ext cx="20448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21" name="Google Shape;621;p88"/>
          <p:cNvSpPr txBox="1"/>
          <p:nvPr>
            <p:ph idx="7" type="subTitle"/>
          </p:nvPr>
        </p:nvSpPr>
        <p:spPr>
          <a:xfrm>
            <a:off x="6259350" y="2924575"/>
            <a:ext cx="20115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622" name="Google Shape;622;p88"/>
          <p:cNvSpPr/>
          <p:nvPr>
            <p:ph idx="8" type="pic"/>
          </p:nvPr>
        </p:nvSpPr>
        <p:spPr>
          <a:xfrm>
            <a:off x="6312350" y="1537750"/>
            <a:ext cx="562800" cy="562800"/>
          </a:xfrm>
          <a:prstGeom prst="rect">
            <a:avLst/>
          </a:prstGeom>
          <a:noFill/>
          <a:ln>
            <a:noFill/>
          </a:ln>
        </p:spPr>
      </p:sp>
      <p:sp>
        <p:nvSpPr>
          <p:cNvPr id="623" name="Google Shape;623;p88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624" name="Google Shape;624;p88"/>
          <p:cNvSpPr txBox="1"/>
          <p:nvPr>
            <p:ph idx="9"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Horizontal 4 icons">
  <p:cSld name="1_plain slide - just footer_3_3_1_1_1_1_1"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89"/>
          <p:cNvSpPr/>
          <p:nvPr/>
        </p:nvSpPr>
        <p:spPr>
          <a:xfrm>
            <a:off x="146550" y="1774525"/>
            <a:ext cx="8850900" cy="28773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p89"/>
          <p:cNvSpPr/>
          <p:nvPr/>
        </p:nvSpPr>
        <p:spPr>
          <a:xfrm>
            <a:off x="336525" y="1278975"/>
            <a:ext cx="1992600" cy="2799000"/>
          </a:xfrm>
          <a:prstGeom prst="roundRect">
            <a:avLst>
              <a:gd fmla="val 4871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p89"/>
          <p:cNvSpPr txBox="1"/>
          <p:nvPr>
            <p:ph type="title"/>
          </p:nvPr>
        </p:nvSpPr>
        <p:spPr>
          <a:xfrm>
            <a:off x="418875" y="2397200"/>
            <a:ext cx="1760100" cy="5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629" name="Google Shape;629;p89"/>
          <p:cNvSpPr txBox="1"/>
          <p:nvPr>
            <p:ph idx="1" type="subTitle"/>
          </p:nvPr>
        </p:nvSpPr>
        <p:spPr>
          <a:xfrm>
            <a:off x="418875" y="2909600"/>
            <a:ext cx="1760100" cy="10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630" name="Google Shape;630;p89"/>
          <p:cNvSpPr/>
          <p:nvPr>
            <p:ph idx="2" type="pic"/>
          </p:nvPr>
        </p:nvSpPr>
        <p:spPr>
          <a:xfrm>
            <a:off x="493200" y="1611075"/>
            <a:ext cx="562800" cy="562800"/>
          </a:xfrm>
          <a:prstGeom prst="rect">
            <a:avLst/>
          </a:prstGeom>
          <a:noFill/>
          <a:ln>
            <a:noFill/>
          </a:ln>
        </p:spPr>
      </p:sp>
      <p:sp>
        <p:nvSpPr>
          <p:cNvPr id="631" name="Google Shape;631;p89"/>
          <p:cNvSpPr/>
          <p:nvPr/>
        </p:nvSpPr>
        <p:spPr>
          <a:xfrm>
            <a:off x="2495975" y="1278975"/>
            <a:ext cx="1992600" cy="2799000"/>
          </a:xfrm>
          <a:prstGeom prst="roundRect">
            <a:avLst>
              <a:gd fmla="val 4871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2" name="Google Shape;632;p89"/>
          <p:cNvSpPr txBox="1"/>
          <p:nvPr>
            <p:ph idx="3" type="title"/>
          </p:nvPr>
        </p:nvSpPr>
        <p:spPr>
          <a:xfrm>
            <a:off x="2578325" y="2397200"/>
            <a:ext cx="1760100" cy="5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633" name="Google Shape;633;p89"/>
          <p:cNvSpPr txBox="1"/>
          <p:nvPr>
            <p:ph idx="4" type="subTitle"/>
          </p:nvPr>
        </p:nvSpPr>
        <p:spPr>
          <a:xfrm>
            <a:off x="2578325" y="2909600"/>
            <a:ext cx="1760100" cy="10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634" name="Google Shape;634;p89"/>
          <p:cNvSpPr/>
          <p:nvPr>
            <p:ph idx="5" type="pic"/>
          </p:nvPr>
        </p:nvSpPr>
        <p:spPr>
          <a:xfrm>
            <a:off x="2652650" y="1611075"/>
            <a:ext cx="562800" cy="562800"/>
          </a:xfrm>
          <a:prstGeom prst="rect">
            <a:avLst/>
          </a:prstGeom>
          <a:noFill/>
          <a:ln>
            <a:noFill/>
          </a:ln>
        </p:spPr>
      </p:sp>
      <p:sp>
        <p:nvSpPr>
          <p:cNvPr id="635" name="Google Shape;635;p89"/>
          <p:cNvSpPr/>
          <p:nvPr/>
        </p:nvSpPr>
        <p:spPr>
          <a:xfrm>
            <a:off x="4655425" y="1278975"/>
            <a:ext cx="1992600" cy="2799000"/>
          </a:xfrm>
          <a:prstGeom prst="roundRect">
            <a:avLst>
              <a:gd fmla="val 4871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6" name="Google Shape;636;p89"/>
          <p:cNvSpPr txBox="1"/>
          <p:nvPr>
            <p:ph idx="6" type="title"/>
          </p:nvPr>
        </p:nvSpPr>
        <p:spPr>
          <a:xfrm>
            <a:off x="4737775" y="2397200"/>
            <a:ext cx="1760100" cy="5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637" name="Google Shape;637;p89"/>
          <p:cNvSpPr txBox="1"/>
          <p:nvPr>
            <p:ph idx="7" type="subTitle"/>
          </p:nvPr>
        </p:nvSpPr>
        <p:spPr>
          <a:xfrm>
            <a:off x="4737775" y="2909600"/>
            <a:ext cx="1813500" cy="10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638" name="Google Shape;638;p89"/>
          <p:cNvSpPr/>
          <p:nvPr>
            <p:ph idx="8" type="pic"/>
          </p:nvPr>
        </p:nvSpPr>
        <p:spPr>
          <a:xfrm>
            <a:off x="4812100" y="1611075"/>
            <a:ext cx="562800" cy="562800"/>
          </a:xfrm>
          <a:prstGeom prst="rect">
            <a:avLst/>
          </a:prstGeom>
          <a:noFill/>
          <a:ln>
            <a:noFill/>
          </a:ln>
        </p:spPr>
      </p:sp>
      <p:sp>
        <p:nvSpPr>
          <p:cNvPr id="639" name="Google Shape;639;p89"/>
          <p:cNvSpPr/>
          <p:nvPr/>
        </p:nvSpPr>
        <p:spPr>
          <a:xfrm>
            <a:off x="6814875" y="1278975"/>
            <a:ext cx="1992600" cy="2799000"/>
          </a:xfrm>
          <a:prstGeom prst="roundRect">
            <a:avLst>
              <a:gd fmla="val 4871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0" name="Google Shape;640;p89"/>
          <p:cNvSpPr txBox="1"/>
          <p:nvPr>
            <p:ph idx="9" type="title"/>
          </p:nvPr>
        </p:nvSpPr>
        <p:spPr>
          <a:xfrm>
            <a:off x="6897225" y="2397200"/>
            <a:ext cx="1760100" cy="5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641" name="Google Shape;641;p89"/>
          <p:cNvSpPr txBox="1"/>
          <p:nvPr>
            <p:ph idx="13" type="subTitle"/>
          </p:nvPr>
        </p:nvSpPr>
        <p:spPr>
          <a:xfrm>
            <a:off x="6897225" y="2909600"/>
            <a:ext cx="1813500" cy="10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642" name="Google Shape;642;p89"/>
          <p:cNvSpPr/>
          <p:nvPr>
            <p:ph idx="14" type="pic"/>
          </p:nvPr>
        </p:nvSpPr>
        <p:spPr>
          <a:xfrm>
            <a:off x="6971550" y="1611075"/>
            <a:ext cx="562800" cy="562800"/>
          </a:xfrm>
          <a:prstGeom prst="rect">
            <a:avLst/>
          </a:prstGeom>
          <a:noFill/>
          <a:ln>
            <a:noFill/>
          </a:ln>
        </p:spPr>
      </p:sp>
      <p:sp>
        <p:nvSpPr>
          <p:cNvPr id="643" name="Google Shape;643;p89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644" name="Google Shape;644;p89"/>
          <p:cNvSpPr txBox="1"/>
          <p:nvPr>
            <p:ph idx="15"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4 boxes slide">
  <p:cSld name="1_plain slide - just footer_3_3_1_1_1_1_1_1"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90"/>
          <p:cNvSpPr/>
          <p:nvPr/>
        </p:nvSpPr>
        <p:spPr>
          <a:xfrm>
            <a:off x="146550" y="1774525"/>
            <a:ext cx="8850900" cy="28773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p90"/>
          <p:cNvSpPr/>
          <p:nvPr/>
        </p:nvSpPr>
        <p:spPr>
          <a:xfrm>
            <a:off x="351188" y="1207225"/>
            <a:ext cx="4077000" cy="14349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8" name="Google Shape;648;p90"/>
          <p:cNvSpPr txBox="1"/>
          <p:nvPr>
            <p:ph type="title"/>
          </p:nvPr>
        </p:nvSpPr>
        <p:spPr>
          <a:xfrm>
            <a:off x="507863" y="1417675"/>
            <a:ext cx="1221300" cy="8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oppins Medium"/>
              <a:buNone/>
              <a:defRPr sz="3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649" name="Google Shape;649;p90"/>
          <p:cNvSpPr txBox="1"/>
          <p:nvPr>
            <p:ph idx="1" type="subTitle"/>
          </p:nvPr>
        </p:nvSpPr>
        <p:spPr>
          <a:xfrm>
            <a:off x="1773051" y="1417675"/>
            <a:ext cx="2426400" cy="8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650" name="Google Shape;650;p90"/>
          <p:cNvSpPr/>
          <p:nvPr>
            <p:ph idx="2" type="pic"/>
          </p:nvPr>
        </p:nvSpPr>
        <p:spPr>
          <a:xfrm>
            <a:off x="3002825" y="2147950"/>
            <a:ext cx="1272900" cy="343800"/>
          </a:xfrm>
          <a:prstGeom prst="rect">
            <a:avLst/>
          </a:prstGeom>
          <a:noFill/>
          <a:ln>
            <a:noFill/>
          </a:ln>
        </p:spPr>
      </p:sp>
      <p:sp>
        <p:nvSpPr>
          <p:cNvPr id="651" name="Google Shape;651;p90"/>
          <p:cNvSpPr/>
          <p:nvPr/>
        </p:nvSpPr>
        <p:spPr>
          <a:xfrm>
            <a:off x="4715713" y="1207225"/>
            <a:ext cx="4077000" cy="14349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2" name="Google Shape;652;p90"/>
          <p:cNvSpPr txBox="1"/>
          <p:nvPr>
            <p:ph idx="3" type="title"/>
          </p:nvPr>
        </p:nvSpPr>
        <p:spPr>
          <a:xfrm>
            <a:off x="4872388" y="1417675"/>
            <a:ext cx="1221300" cy="8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oppins Medium"/>
              <a:buNone/>
              <a:defRPr sz="3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653" name="Google Shape;653;p90"/>
          <p:cNvSpPr txBox="1"/>
          <p:nvPr>
            <p:ph idx="4" type="subTitle"/>
          </p:nvPr>
        </p:nvSpPr>
        <p:spPr>
          <a:xfrm>
            <a:off x="6137576" y="1417675"/>
            <a:ext cx="2426400" cy="8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654" name="Google Shape;654;p90"/>
          <p:cNvSpPr/>
          <p:nvPr/>
        </p:nvSpPr>
        <p:spPr>
          <a:xfrm>
            <a:off x="351188" y="2857800"/>
            <a:ext cx="4077000" cy="14349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5" name="Google Shape;655;p90"/>
          <p:cNvSpPr txBox="1"/>
          <p:nvPr>
            <p:ph idx="5" type="title"/>
          </p:nvPr>
        </p:nvSpPr>
        <p:spPr>
          <a:xfrm>
            <a:off x="507863" y="3068250"/>
            <a:ext cx="1221300" cy="8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oppins Medium"/>
              <a:buNone/>
              <a:defRPr sz="3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656" name="Google Shape;656;p90"/>
          <p:cNvSpPr txBox="1"/>
          <p:nvPr>
            <p:ph idx="6" type="subTitle"/>
          </p:nvPr>
        </p:nvSpPr>
        <p:spPr>
          <a:xfrm>
            <a:off x="1773051" y="3068250"/>
            <a:ext cx="2426400" cy="8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657" name="Google Shape;657;p90"/>
          <p:cNvSpPr/>
          <p:nvPr/>
        </p:nvSpPr>
        <p:spPr>
          <a:xfrm>
            <a:off x="4715713" y="2857800"/>
            <a:ext cx="4077000" cy="14349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8" name="Google Shape;658;p90"/>
          <p:cNvSpPr txBox="1"/>
          <p:nvPr>
            <p:ph idx="7" type="title"/>
          </p:nvPr>
        </p:nvSpPr>
        <p:spPr>
          <a:xfrm>
            <a:off x="4872388" y="3068250"/>
            <a:ext cx="1221300" cy="8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oppins Medium"/>
              <a:buNone/>
              <a:defRPr sz="3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659" name="Google Shape;659;p90"/>
          <p:cNvSpPr txBox="1"/>
          <p:nvPr>
            <p:ph idx="8" type="subTitle"/>
          </p:nvPr>
        </p:nvSpPr>
        <p:spPr>
          <a:xfrm>
            <a:off x="6137576" y="3068250"/>
            <a:ext cx="2426400" cy="8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660" name="Google Shape;660;p90"/>
          <p:cNvSpPr/>
          <p:nvPr>
            <p:ph idx="9" type="pic"/>
          </p:nvPr>
        </p:nvSpPr>
        <p:spPr>
          <a:xfrm>
            <a:off x="3002825" y="3798525"/>
            <a:ext cx="1272900" cy="343800"/>
          </a:xfrm>
          <a:prstGeom prst="rect">
            <a:avLst/>
          </a:prstGeom>
          <a:noFill/>
          <a:ln>
            <a:noFill/>
          </a:ln>
        </p:spPr>
      </p:sp>
      <p:sp>
        <p:nvSpPr>
          <p:cNvPr id="661" name="Google Shape;661;p90"/>
          <p:cNvSpPr/>
          <p:nvPr>
            <p:ph idx="13" type="pic"/>
          </p:nvPr>
        </p:nvSpPr>
        <p:spPr>
          <a:xfrm>
            <a:off x="7367275" y="2147950"/>
            <a:ext cx="1272900" cy="343800"/>
          </a:xfrm>
          <a:prstGeom prst="rect">
            <a:avLst/>
          </a:prstGeom>
          <a:noFill/>
          <a:ln>
            <a:noFill/>
          </a:ln>
        </p:spPr>
      </p:sp>
      <p:sp>
        <p:nvSpPr>
          <p:cNvPr id="662" name="Google Shape;662;p90"/>
          <p:cNvSpPr/>
          <p:nvPr>
            <p:ph idx="14" type="pic"/>
          </p:nvPr>
        </p:nvSpPr>
        <p:spPr>
          <a:xfrm>
            <a:off x="7367275" y="3798525"/>
            <a:ext cx="1272900" cy="343800"/>
          </a:xfrm>
          <a:prstGeom prst="rect">
            <a:avLst/>
          </a:prstGeom>
          <a:noFill/>
          <a:ln>
            <a:noFill/>
          </a:ln>
        </p:spPr>
      </p:sp>
      <p:sp>
        <p:nvSpPr>
          <p:cNvPr id="663" name="Google Shape;663;p90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664" name="Google Shape;664;p90"/>
          <p:cNvSpPr txBox="1"/>
          <p:nvPr>
            <p:ph idx="15"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4 boxes slide 1">
  <p:cSld name="1_plain slide - just footer_3_3_1_1_1_1_1_1_2"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91"/>
          <p:cNvSpPr/>
          <p:nvPr/>
        </p:nvSpPr>
        <p:spPr>
          <a:xfrm>
            <a:off x="146550" y="1774525"/>
            <a:ext cx="8850900" cy="28773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7" name="Google Shape;667;p91"/>
          <p:cNvSpPr/>
          <p:nvPr/>
        </p:nvSpPr>
        <p:spPr>
          <a:xfrm>
            <a:off x="351200" y="1207225"/>
            <a:ext cx="2704500" cy="14349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8" name="Google Shape;668;p91"/>
          <p:cNvSpPr txBox="1"/>
          <p:nvPr>
            <p:ph type="title"/>
          </p:nvPr>
        </p:nvSpPr>
        <p:spPr>
          <a:xfrm>
            <a:off x="455130" y="1417675"/>
            <a:ext cx="810300" cy="8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oppins Medium"/>
              <a:buNone/>
              <a:defRPr sz="3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669" name="Google Shape;669;p91"/>
          <p:cNvSpPr txBox="1"/>
          <p:nvPr>
            <p:ph idx="1" type="subTitle"/>
          </p:nvPr>
        </p:nvSpPr>
        <p:spPr>
          <a:xfrm>
            <a:off x="1294384" y="1417675"/>
            <a:ext cx="1609500" cy="8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670" name="Google Shape;670;p91"/>
          <p:cNvSpPr/>
          <p:nvPr>
            <p:ph idx="2" type="pic"/>
          </p:nvPr>
        </p:nvSpPr>
        <p:spPr>
          <a:xfrm>
            <a:off x="2110147" y="2147950"/>
            <a:ext cx="844500" cy="343800"/>
          </a:xfrm>
          <a:prstGeom prst="rect">
            <a:avLst/>
          </a:prstGeom>
          <a:noFill/>
          <a:ln>
            <a:noFill/>
          </a:ln>
        </p:spPr>
      </p:sp>
      <p:sp>
        <p:nvSpPr>
          <p:cNvPr id="671" name="Google Shape;671;p91"/>
          <p:cNvSpPr/>
          <p:nvPr/>
        </p:nvSpPr>
        <p:spPr>
          <a:xfrm>
            <a:off x="3202763" y="1207225"/>
            <a:ext cx="2704500" cy="14349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2" name="Google Shape;672;p91"/>
          <p:cNvSpPr txBox="1"/>
          <p:nvPr>
            <p:ph idx="3" type="title"/>
          </p:nvPr>
        </p:nvSpPr>
        <p:spPr>
          <a:xfrm>
            <a:off x="3306692" y="1417675"/>
            <a:ext cx="810300" cy="8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oppins Medium"/>
              <a:buNone/>
              <a:defRPr sz="3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673" name="Google Shape;673;p91"/>
          <p:cNvSpPr txBox="1"/>
          <p:nvPr>
            <p:ph idx="4" type="subTitle"/>
          </p:nvPr>
        </p:nvSpPr>
        <p:spPr>
          <a:xfrm>
            <a:off x="4145947" y="1417675"/>
            <a:ext cx="1609500" cy="8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674" name="Google Shape;674;p91"/>
          <p:cNvSpPr/>
          <p:nvPr/>
        </p:nvSpPr>
        <p:spPr>
          <a:xfrm>
            <a:off x="351188" y="2857800"/>
            <a:ext cx="4077000" cy="14349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5" name="Google Shape;675;p91"/>
          <p:cNvSpPr txBox="1"/>
          <p:nvPr>
            <p:ph idx="5" type="title"/>
          </p:nvPr>
        </p:nvSpPr>
        <p:spPr>
          <a:xfrm>
            <a:off x="507863" y="3068250"/>
            <a:ext cx="1221300" cy="8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oppins Medium"/>
              <a:buNone/>
              <a:defRPr sz="3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676" name="Google Shape;676;p91"/>
          <p:cNvSpPr txBox="1"/>
          <p:nvPr>
            <p:ph idx="6" type="subTitle"/>
          </p:nvPr>
        </p:nvSpPr>
        <p:spPr>
          <a:xfrm>
            <a:off x="1773051" y="3068250"/>
            <a:ext cx="2426400" cy="8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677" name="Google Shape;677;p91"/>
          <p:cNvSpPr/>
          <p:nvPr/>
        </p:nvSpPr>
        <p:spPr>
          <a:xfrm>
            <a:off x="4715713" y="2857800"/>
            <a:ext cx="4077000" cy="14349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8" name="Google Shape;678;p91"/>
          <p:cNvSpPr txBox="1"/>
          <p:nvPr>
            <p:ph idx="7" type="title"/>
          </p:nvPr>
        </p:nvSpPr>
        <p:spPr>
          <a:xfrm>
            <a:off x="4872388" y="3068250"/>
            <a:ext cx="1221300" cy="8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oppins Medium"/>
              <a:buNone/>
              <a:defRPr sz="3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679" name="Google Shape;679;p91"/>
          <p:cNvSpPr txBox="1"/>
          <p:nvPr>
            <p:ph idx="8" type="subTitle"/>
          </p:nvPr>
        </p:nvSpPr>
        <p:spPr>
          <a:xfrm>
            <a:off x="6137576" y="3068250"/>
            <a:ext cx="2426400" cy="8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680" name="Google Shape;680;p91"/>
          <p:cNvSpPr/>
          <p:nvPr>
            <p:ph idx="9" type="pic"/>
          </p:nvPr>
        </p:nvSpPr>
        <p:spPr>
          <a:xfrm>
            <a:off x="3002825" y="3798525"/>
            <a:ext cx="1272900" cy="343800"/>
          </a:xfrm>
          <a:prstGeom prst="rect">
            <a:avLst/>
          </a:prstGeom>
          <a:noFill/>
          <a:ln>
            <a:noFill/>
          </a:ln>
        </p:spPr>
      </p:sp>
      <p:sp>
        <p:nvSpPr>
          <p:cNvPr id="681" name="Google Shape;681;p91"/>
          <p:cNvSpPr/>
          <p:nvPr>
            <p:ph idx="13" type="pic"/>
          </p:nvPr>
        </p:nvSpPr>
        <p:spPr>
          <a:xfrm>
            <a:off x="4961660" y="2147950"/>
            <a:ext cx="844500" cy="343800"/>
          </a:xfrm>
          <a:prstGeom prst="rect">
            <a:avLst/>
          </a:prstGeom>
          <a:noFill/>
          <a:ln>
            <a:noFill/>
          </a:ln>
        </p:spPr>
      </p:sp>
      <p:sp>
        <p:nvSpPr>
          <p:cNvPr id="682" name="Google Shape;682;p91"/>
          <p:cNvSpPr/>
          <p:nvPr>
            <p:ph idx="14" type="pic"/>
          </p:nvPr>
        </p:nvSpPr>
        <p:spPr>
          <a:xfrm>
            <a:off x="7367275" y="3798525"/>
            <a:ext cx="1272900" cy="343800"/>
          </a:xfrm>
          <a:prstGeom prst="rect">
            <a:avLst/>
          </a:prstGeom>
          <a:noFill/>
          <a:ln>
            <a:noFill/>
          </a:ln>
        </p:spPr>
      </p:sp>
      <p:sp>
        <p:nvSpPr>
          <p:cNvPr id="683" name="Google Shape;683;p91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684" name="Google Shape;684;p91"/>
          <p:cNvSpPr txBox="1"/>
          <p:nvPr>
            <p:ph idx="15"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685" name="Google Shape;685;p91"/>
          <p:cNvSpPr/>
          <p:nvPr/>
        </p:nvSpPr>
        <p:spPr>
          <a:xfrm>
            <a:off x="6054329" y="1207225"/>
            <a:ext cx="2704500" cy="14349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6" name="Google Shape;686;p91"/>
          <p:cNvSpPr txBox="1"/>
          <p:nvPr>
            <p:ph idx="16" type="title"/>
          </p:nvPr>
        </p:nvSpPr>
        <p:spPr>
          <a:xfrm>
            <a:off x="6158259" y="1417675"/>
            <a:ext cx="810300" cy="8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oppins Medium"/>
              <a:buNone/>
              <a:defRPr sz="3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687" name="Google Shape;687;p91"/>
          <p:cNvSpPr txBox="1"/>
          <p:nvPr>
            <p:ph idx="17" type="subTitle"/>
          </p:nvPr>
        </p:nvSpPr>
        <p:spPr>
          <a:xfrm>
            <a:off x="6997513" y="1417675"/>
            <a:ext cx="1609500" cy="8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688" name="Google Shape;688;p91"/>
          <p:cNvSpPr/>
          <p:nvPr>
            <p:ph idx="18" type="pic"/>
          </p:nvPr>
        </p:nvSpPr>
        <p:spPr>
          <a:xfrm>
            <a:off x="7813226" y="2147950"/>
            <a:ext cx="844500" cy="343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6 boxes slide">
  <p:cSld name="1_plain slide - just footer_3_3_1_1_1_1_1_1_1"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92"/>
          <p:cNvSpPr/>
          <p:nvPr/>
        </p:nvSpPr>
        <p:spPr>
          <a:xfrm>
            <a:off x="5447525" y="202250"/>
            <a:ext cx="3567300" cy="4455900"/>
          </a:xfrm>
          <a:prstGeom prst="roundRect">
            <a:avLst>
              <a:gd fmla="val 6218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1" name="Google Shape;691;p92"/>
          <p:cNvSpPr/>
          <p:nvPr/>
        </p:nvSpPr>
        <p:spPr>
          <a:xfrm>
            <a:off x="351200" y="1033013"/>
            <a:ext cx="2617200" cy="1609200"/>
          </a:xfrm>
          <a:prstGeom prst="roundRect">
            <a:avLst>
              <a:gd fmla="val 12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2" name="Google Shape;692;p92"/>
          <p:cNvSpPr txBox="1"/>
          <p:nvPr>
            <p:ph type="title"/>
          </p:nvPr>
        </p:nvSpPr>
        <p:spPr>
          <a:xfrm>
            <a:off x="460200" y="1217325"/>
            <a:ext cx="2338500" cy="4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693" name="Google Shape;693;p92"/>
          <p:cNvSpPr txBox="1"/>
          <p:nvPr>
            <p:ph idx="1" type="subTitle"/>
          </p:nvPr>
        </p:nvSpPr>
        <p:spPr>
          <a:xfrm>
            <a:off x="486300" y="1783150"/>
            <a:ext cx="23124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/>
        </p:txBody>
      </p:sp>
      <p:sp>
        <p:nvSpPr>
          <p:cNvPr id="694" name="Google Shape;694;p92"/>
          <p:cNvSpPr/>
          <p:nvPr/>
        </p:nvSpPr>
        <p:spPr>
          <a:xfrm>
            <a:off x="3263400" y="1033013"/>
            <a:ext cx="2617200" cy="1609200"/>
          </a:xfrm>
          <a:prstGeom prst="roundRect">
            <a:avLst>
              <a:gd fmla="val 12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5" name="Google Shape;695;p92"/>
          <p:cNvSpPr txBox="1"/>
          <p:nvPr>
            <p:ph idx="2" type="title"/>
          </p:nvPr>
        </p:nvSpPr>
        <p:spPr>
          <a:xfrm>
            <a:off x="3372400" y="1217325"/>
            <a:ext cx="2312400" cy="4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696" name="Google Shape;696;p92"/>
          <p:cNvSpPr txBox="1"/>
          <p:nvPr>
            <p:ph idx="3" type="subTitle"/>
          </p:nvPr>
        </p:nvSpPr>
        <p:spPr>
          <a:xfrm>
            <a:off x="3398500" y="1783150"/>
            <a:ext cx="23124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/>
        </p:txBody>
      </p:sp>
      <p:sp>
        <p:nvSpPr>
          <p:cNvPr id="697" name="Google Shape;697;p92"/>
          <p:cNvSpPr/>
          <p:nvPr/>
        </p:nvSpPr>
        <p:spPr>
          <a:xfrm>
            <a:off x="6175600" y="1033013"/>
            <a:ext cx="2617200" cy="1609200"/>
          </a:xfrm>
          <a:prstGeom prst="roundRect">
            <a:avLst>
              <a:gd fmla="val 12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8" name="Google Shape;698;p92"/>
          <p:cNvSpPr txBox="1"/>
          <p:nvPr>
            <p:ph idx="4" type="title"/>
          </p:nvPr>
        </p:nvSpPr>
        <p:spPr>
          <a:xfrm>
            <a:off x="6284600" y="1217325"/>
            <a:ext cx="2338500" cy="4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699" name="Google Shape;699;p92"/>
          <p:cNvSpPr txBox="1"/>
          <p:nvPr>
            <p:ph idx="5" type="subTitle"/>
          </p:nvPr>
        </p:nvSpPr>
        <p:spPr>
          <a:xfrm>
            <a:off x="6310700" y="1783150"/>
            <a:ext cx="23124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/>
        </p:txBody>
      </p:sp>
      <p:sp>
        <p:nvSpPr>
          <p:cNvPr id="700" name="Google Shape;700;p92"/>
          <p:cNvSpPr/>
          <p:nvPr/>
        </p:nvSpPr>
        <p:spPr>
          <a:xfrm>
            <a:off x="351200" y="2830463"/>
            <a:ext cx="2617200" cy="1609200"/>
          </a:xfrm>
          <a:prstGeom prst="roundRect">
            <a:avLst>
              <a:gd fmla="val 12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Google Shape;701;p92"/>
          <p:cNvSpPr txBox="1"/>
          <p:nvPr>
            <p:ph idx="6" type="title"/>
          </p:nvPr>
        </p:nvSpPr>
        <p:spPr>
          <a:xfrm>
            <a:off x="460200" y="3014775"/>
            <a:ext cx="2338500" cy="4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702" name="Google Shape;702;p92"/>
          <p:cNvSpPr txBox="1"/>
          <p:nvPr>
            <p:ph idx="7" type="subTitle"/>
          </p:nvPr>
        </p:nvSpPr>
        <p:spPr>
          <a:xfrm>
            <a:off x="486300" y="3580600"/>
            <a:ext cx="23124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/>
        </p:txBody>
      </p:sp>
      <p:sp>
        <p:nvSpPr>
          <p:cNvPr id="703" name="Google Shape;703;p92"/>
          <p:cNvSpPr/>
          <p:nvPr/>
        </p:nvSpPr>
        <p:spPr>
          <a:xfrm>
            <a:off x="3263400" y="2830463"/>
            <a:ext cx="2617200" cy="1609200"/>
          </a:xfrm>
          <a:prstGeom prst="roundRect">
            <a:avLst>
              <a:gd fmla="val 12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4" name="Google Shape;704;p92"/>
          <p:cNvSpPr txBox="1"/>
          <p:nvPr>
            <p:ph idx="8" type="title"/>
          </p:nvPr>
        </p:nvSpPr>
        <p:spPr>
          <a:xfrm>
            <a:off x="3372400" y="3014775"/>
            <a:ext cx="2312400" cy="4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705" name="Google Shape;705;p92"/>
          <p:cNvSpPr txBox="1"/>
          <p:nvPr>
            <p:ph idx="9" type="subTitle"/>
          </p:nvPr>
        </p:nvSpPr>
        <p:spPr>
          <a:xfrm>
            <a:off x="3398500" y="3580600"/>
            <a:ext cx="23124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/>
        </p:txBody>
      </p:sp>
      <p:sp>
        <p:nvSpPr>
          <p:cNvPr id="706" name="Google Shape;706;p92"/>
          <p:cNvSpPr/>
          <p:nvPr/>
        </p:nvSpPr>
        <p:spPr>
          <a:xfrm>
            <a:off x="6175600" y="2830463"/>
            <a:ext cx="2617200" cy="1609200"/>
          </a:xfrm>
          <a:prstGeom prst="roundRect">
            <a:avLst>
              <a:gd fmla="val 12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7" name="Google Shape;707;p92"/>
          <p:cNvSpPr txBox="1"/>
          <p:nvPr>
            <p:ph idx="13" type="title"/>
          </p:nvPr>
        </p:nvSpPr>
        <p:spPr>
          <a:xfrm>
            <a:off x="6284600" y="3014775"/>
            <a:ext cx="2338500" cy="4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708" name="Google Shape;708;p92"/>
          <p:cNvSpPr txBox="1"/>
          <p:nvPr>
            <p:ph idx="14" type="subTitle"/>
          </p:nvPr>
        </p:nvSpPr>
        <p:spPr>
          <a:xfrm>
            <a:off x="6310700" y="3580600"/>
            <a:ext cx="23124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/>
        </p:txBody>
      </p:sp>
      <p:sp>
        <p:nvSpPr>
          <p:cNvPr id="709" name="Google Shape;709;p92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710" name="Google Shape;710;p92"/>
          <p:cNvSpPr txBox="1"/>
          <p:nvPr>
            <p:ph idx="15"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1 speaker">
  <p:cSld name="1_plain slide - just footer_3_3_1_1_1_2"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93"/>
          <p:cNvSpPr/>
          <p:nvPr/>
        </p:nvSpPr>
        <p:spPr>
          <a:xfrm>
            <a:off x="146550" y="2087675"/>
            <a:ext cx="8850900" cy="25641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3" name="Google Shape;713;p93"/>
          <p:cNvSpPr txBox="1"/>
          <p:nvPr>
            <p:ph type="title"/>
          </p:nvPr>
        </p:nvSpPr>
        <p:spPr>
          <a:xfrm>
            <a:off x="3270828" y="2960675"/>
            <a:ext cx="26022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/>
        </p:txBody>
      </p:sp>
      <p:sp>
        <p:nvSpPr>
          <p:cNvPr id="714" name="Google Shape;714;p93"/>
          <p:cNvSpPr txBox="1"/>
          <p:nvPr>
            <p:ph idx="1" type="subTitle"/>
          </p:nvPr>
        </p:nvSpPr>
        <p:spPr>
          <a:xfrm>
            <a:off x="3144503" y="3325939"/>
            <a:ext cx="28551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715" name="Google Shape;715;p93"/>
          <p:cNvSpPr/>
          <p:nvPr>
            <p:ph idx="2" type="pic"/>
          </p:nvPr>
        </p:nvSpPr>
        <p:spPr>
          <a:xfrm>
            <a:off x="3880346" y="1306919"/>
            <a:ext cx="1383300" cy="1383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716" name="Google Shape;716;p93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717" name="Google Shape;717;p93"/>
          <p:cNvSpPr txBox="1"/>
          <p:nvPr>
            <p:ph idx="3"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2 speakers 1">
  <p:cSld name="1_plain slide - just footer_3_3_1_1_1_2_2"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94"/>
          <p:cNvSpPr/>
          <p:nvPr/>
        </p:nvSpPr>
        <p:spPr>
          <a:xfrm>
            <a:off x="146550" y="2087675"/>
            <a:ext cx="8850900" cy="25641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0" name="Google Shape;720;p94"/>
          <p:cNvSpPr txBox="1"/>
          <p:nvPr>
            <p:ph type="title"/>
          </p:nvPr>
        </p:nvSpPr>
        <p:spPr>
          <a:xfrm>
            <a:off x="2129430" y="2960675"/>
            <a:ext cx="23016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721" name="Google Shape;721;p94"/>
          <p:cNvSpPr txBox="1"/>
          <p:nvPr>
            <p:ph idx="1" type="subTitle"/>
          </p:nvPr>
        </p:nvSpPr>
        <p:spPr>
          <a:xfrm>
            <a:off x="2017702" y="3325939"/>
            <a:ext cx="25251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722" name="Google Shape;722;p94"/>
          <p:cNvSpPr/>
          <p:nvPr>
            <p:ph idx="2" type="pic"/>
          </p:nvPr>
        </p:nvSpPr>
        <p:spPr>
          <a:xfrm>
            <a:off x="2588596" y="1306919"/>
            <a:ext cx="1383300" cy="1383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723" name="Google Shape;723;p94"/>
          <p:cNvSpPr txBox="1"/>
          <p:nvPr>
            <p:ph idx="3" type="title"/>
          </p:nvPr>
        </p:nvSpPr>
        <p:spPr>
          <a:xfrm>
            <a:off x="4814790" y="2960675"/>
            <a:ext cx="20979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724" name="Google Shape;724;p94"/>
          <p:cNvSpPr txBox="1"/>
          <p:nvPr>
            <p:ph idx="4" type="subTitle"/>
          </p:nvPr>
        </p:nvSpPr>
        <p:spPr>
          <a:xfrm>
            <a:off x="4712952" y="3325939"/>
            <a:ext cx="23016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725" name="Google Shape;725;p94"/>
          <p:cNvSpPr/>
          <p:nvPr>
            <p:ph idx="5" type="pic"/>
          </p:nvPr>
        </p:nvSpPr>
        <p:spPr>
          <a:xfrm>
            <a:off x="5172096" y="1306919"/>
            <a:ext cx="1383300" cy="1383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726" name="Google Shape;726;p94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727" name="Google Shape;727;p94"/>
          <p:cNvSpPr txBox="1"/>
          <p:nvPr>
            <p:ph idx="6"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3 speakers">
  <p:cSld name="1_plain slide - just footer_3_3_1_1_1_2_1"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95"/>
          <p:cNvSpPr/>
          <p:nvPr/>
        </p:nvSpPr>
        <p:spPr>
          <a:xfrm>
            <a:off x="146550" y="2087675"/>
            <a:ext cx="8850900" cy="25641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0" name="Google Shape;730;p95"/>
          <p:cNvSpPr txBox="1"/>
          <p:nvPr>
            <p:ph type="title"/>
          </p:nvPr>
        </p:nvSpPr>
        <p:spPr>
          <a:xfrm>
            <a:off x="1029515" y="2960675"/>
            <a:ext cx="20871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731" name="Google Shape;731;p95"/>
          <p:cNvSpPr txBox="1"/>
          <p:nvPr>
            <p:ph idx="1" type="subTitle"/>
          </p:nvPr>
        </p:nvSpPr>
        <p:spPr>
          <a:xfrm>
            <a:off x="928201" y="3325939"/>
            <a:ext cx="22896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732" name="Google Shape;732;p95"/>
          <p:cNvSpPr/>
          <p:nvPr>
            <p:ph idx="2" type="pic"/>
          </p:nvPr>
        </p:nvSpPr>
        <p:spPr>
          <a:xfrm>
            <a:off x="1381408" y="1306919"/>
            <a:ext cx="1383300" cy="1383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733" name="Google Shape;733;p95"/>
          <p:cNvSpPr txBox="1"/>
          <p:nvPr>
            <p:ph idx="3" type="title"/>
          </p:nvPr>
        </p:nvSpPr>
        <p:spPr>
          <a:xfrm>
            <a:off x="3620811" y="2960675"/>
            <a:ext cx="19023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734" name="Google Shape;734;p95"/>
          <p:cNvSpPr txBox="1"/>
          <p:nvPr>
            <p:ph idx="4" type="subTitle"/>
          </p:nvPr>
        </p:nvSpPr>
        <p:spPr>
          <a:xfrm>
            <a:off x="3528463" y="3325939"/>
            <a:ext cx="20871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735" name="Google Shape;735;p95"/>
          <p:cNvSpPr/>
          <p:nvPr>
            <p:ph idx="5" type="pic"/>
          </p:nvPr>
        </p:nvSpPr>
        <p:spPr>
          <a:xfrm>
            <a:off x="3880358" y="1306919"/>
            <a:ext cx="1383300" cy="1383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736" name="Google Shape;736;p95"/>
          <p:cNvSpPr txBox="1"/>
          <p:nvPr>
            <p:ph idx="6" type="title"/>
          </p:nvPr>
        </p:nvSpPr>
        <p:spPr>
          <a:xfrm>
            <a:off x="6119761" y="2960675"/>
            <a:ext cx="19023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737" name="Google Shape;737;p95"/>
          <p:cNvSpPr txBox="1"/>
          <p:nvPr>
            <p:ph idx="7" type="subTitle"/>
          </p:nvPr>
        </p:nvSpPr>
        <p:spPr>
          <a:xfrm>
            <a:off x="6027413" y="3325939"/>
            <a:ext cx="20871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738" name="Google Shape;738;p95"/>
          <p:cNvSpPr/>
          <p:nvPr>
            <p:ph idx="8" type="pic"/>
          </p:nvPr>
        </p:nvSpPr>
        <p:spPr>
          <a:xfrm>
            <a:off x="6379308" y="1306919"/>
            <a:ext cx="1383300" cy="1383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739" name="Google Shape;739;p95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740" name="Google Shape;740;p95"/>
          <p:cNvSpPr txBox="1"/>
          <p:nvPr>
            <p:ph idx="9"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4 speakers 1">
  <p:cSld name="1_plain slide - just footer_3_3_1_1_1_2_1_1"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96"/>
          <p:cNvSpPr/>
          <p:nvPr/>
        </p:nvSpPr>
        <p:spPr>
          <a:xfrm>
            <a:off x="146550" y="2087675"/>
            <a:ext cx="8850900" cy="25641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3" name="Google Shape;743;p96"/>
          <p:cNvSpPr txBox="1"/>
          <p:nvPr>
            <p:ph type="title"/>
          </p:nvPr>
        </p:nvSpPr>
        <p:spPr>
          <a:xfrm>
            <a:off x="687046" y="2854928"/>
            <a:ext cx="15852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744" name="Google Shape;744;p96"/>
          <p:cNvSpPr txBox="1"/>
          <p:nvPr>
            <p:ph idx="1" type="subTitle"/>
          </p:nvPr>
        </p:nvSpPr>
        <p:spPr>
          <a:xfrm>
            <a:off x="610096" y="3220188"/>
            <a:ext cx="17391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45" name="Google Shape;745;p96"/>
          <p:cNvSpPr/>
          <p:nvPr>
            <p:ph idx="2" type="pic"/>
          </p:nvPr>
        </p:nvSpPr>
        <p:spPr>
          <a:xfrm>
            <a:off x="925238" y="1401675"/>
            <a:ext cx="1108800" cy="110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746" name="Google Shape;746;p96"/>
          <p:cNvSpPr txBox="1"/>
          <p:nvPr>
            <p:ph idx="3" type="title"/>
          </p:nvPr>
        </p:nvSpPr>
        <p:spPr>
          <a:xfrm>
            <a:off x="2748621" y="2854928"/>
            <a:ext cx="15852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747" name="Google Shape;747;p96"/>
          <p:cNvSpPr txBox="1"/>
          <p:nvPr>
            <p:ph idx="4" type="subTitle"/>
          </p:nvPr>
        </p:nvSpPr>
        <p:spPr>
          <a:xfrm>
            <a:off x="2671671" y="3220188"/>
            <a:ext cx="17391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48" name="Google Shape;748;p96"/>
          <p:cNvSpPr/>
          <p:nvPr>
            <p:ph idx="5" type="pic"/>
          </p:nvPr>
        </p:nvSpPr>
        <p:spPr>
          <a:xfrm>
            <a:off x="2986813" y="1401675"/>
            <a:ext cx="1108800" cy="110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749" name="Google Shape;749;p96"/>
          <p:cNvSpPr txBox="1"/>
          <p:nvPr>
            <p:ph idx="6" type="title"/>
          </p:nvPr>
        </p:nvSpPr>
        <p:spPr>
          <a:xfrm>
            <a:off x="4810196" y="2854928"/>
            <a:ext cx="15852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750" name="Google Shape;750;p96"/>
          <p:cNvSpPr txBox="1"/>
          <p:nvPr>
            <p:ph idx="7" type="subTitle"/>
          </p:nvPr>
        </p:nvSpPr>
        <p:spPr>
          <a:xfrm>
            <a:off x="4733246" y="3220188"/>
            <a:ext cx="17391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51" name="Google Shape;751;p96"/>
          <p:cNvSpPr/>
          <p:nvPr>
            <p:ph idx="8" type="pic"/>
          </p:nvPr>
        </p:nvSpPr>
        <p:spPr>
          <a:xfrm>
            <a:off x="5048388" y="1401675"/>
            <a:ext cx="1108800" cy="110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752" name="Google Shape;752;p96"/>
          <p:cNvSpPr txBox="1"/>
          <p:nvPr>
            <p:ph idx="9" type="title"/>
          </p:nvPr>
        </p:nvSpPr>
        <p:spPr>
          <a:xfrm>
            <a:off x="6871771" y="2854928"/>
            <a:ext cx="15852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753" name="Google Shape;753;p96"/>
          <p:cNvSpPr txBox="1"/>
          <p:nvPr>
            <p:ph idx="13" type="subTitle"/>
          </p:nvPr>
        </p:nvSpPr>
        <p:spPr>
          <a:xfrm>
            <a:off x="6794821" y="3220188"/>
            <a:ext cx="17391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54" name="Google Shape;754;p96"/>
          <p:cNvSpPr/>
          <p:nvPr>
            <p:ph idx="14" type="pic"/>
          </p:nvPr>
        </p:nvSpPr>
        <p:spPr>
          <a:xfrm>
            <a:off x="7109963" y="1401675"/>
            <a:ext cx="1108800" cy="110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755" name="Google Shape;755;p96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756" name="Google Shape;756;p96"/>
          <p:cNvSpPr txBox="1"/>
          <p:nvPr>
            <p:ph idx="15"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horizontal image">
  <p:cSld name="1_plain slide - just footer_5_2_1">
    <p:bg>
      <p:bgPr>
        <a:solidFill>
          <a:srgbClr val="F4F8FB"/>
        </a:solidFill>
      </p:bgPr>
    </p:bg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97"/>
          <p:cNvSpPr/>
          <p:nvPr/>
        </p:nvSpPr>
        <p:spPr>
          <a:xfrm>
            <a:off x="606725" y="1285225"/>
            <a:ext cx="7964700" cy="3029700"/>
          </a:xfrm>
          <a:prstGeom prst="roundRect">
            <a:avLst>
              <a:gd fmla="val 533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9" name="Google Shape;759;p97"/>
          <p:cNvSpPr txBox="1"/>
          <p:nvPr>
            <p:ph type="title"/>
          </p:nvPr>
        </p:nvSpPr>
        <p:spPr>
          <a:xfrm>
            <a:off x="840425" y="1522100"/>
            <a:ext cx="3217500" cy="5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760" name="Google Shape;760;p97"/>
          <p:cNvSpPr txBox="1"/>
          <p:nvPr>
            <p:ph idx="1" type="body"/>
          </p:nvPr>
        </p:nvSpPr>
        <p:spPr>
          <a:xfrm>
            <a:off x="840425" y="2106350"/>
            <a:ext cx="3434400" cy="2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"/>
              <a:buChar char="●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"/>
              <a:buChar char="○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21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"/>
              <a:buChar char="■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21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●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21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○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21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■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21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●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21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○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21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000"/>
              <a:buFont typeface="Poppins"/>
              <a:buChar char="■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761" name="Google Shape;761;p97"/>
          <p:cNvSpPr/>
          <p:nvPr>
            <p:ph idx="2" type="pic"/>
          </p:nvPr>
        </p:nvSpPr>
        <p:spPr>
          <a:xfrm>
            <a:off x="4501550" y="926400"/>
            <a:ext cx="3744900" cy="2988000"/>
          </a:xfrm>
          <a:prstGeom prst="roundRect">
            <a:avLst>
              <a:gd fmla="val 8734" name="adj"/>
            </a:avLst>
          </a:prstGeom>
          <a:noFill/>
          <a:ln>
            <a:noFill/>
          </a:ln>
        </p:spPr>
      </p:sp>
      <p:sp>
        <p:nvSpPr>
          <p:cNvPr id="762" name="Google Shape;762;p97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763" name="Google Shape;763;p97"/>
          <p:cNvSpPr txBox="1"/>
          <p:nvPr>
            <p:ph idx="3"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horizontal image 2">
  <p:cSld name="1_plain slide - just footer_5_2_1_1">
    <p:bg>
      <p:bgPr>
        <a:solidFill>
          <a:schemeClr val="lt1"/>
        </a:solidFill>
      </p:bgPr>
    </p:bg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98"/>
          <p:cNvSpPr/>
          <p:nvPr/>
        </p:nvSpPr>
        <p:spPr>
          <a:xfrm>
            <a:off x="606725" y="1285225"/>
            <a:ext cx="7964700" cy="3029700"/>
          </a:xfrm>
          <a:prstGeom prst="roundRect">
            <a:avLst>
              <a:gd fmla="val 5337" name="adj"/>
            </a:avLst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6" name="Google Shape;766;p98"/>
          <p:cNvSpPr/>
          <p:nvPr>
            <p:ph idx="2" type="pic"/>
          </p:nvPr>
        </p:nvSpPr>
        <p:spPr>
          <a:xfrm>
            <a:off x="4501550" y="926400"/>
            <a:ext cx="3744900" cy="2988000"/>
          </a:xfrm>
          <a:prstGeom prst="roundRect">
            <a:avLst>
              <a:gd fmla="val 7205" name="adj"/>
            </a:avLst>
          </a:prstGeom>
          <a:noFill/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</p:sp>
      <p:sp>
        <p:nvSpPr>
          <p:cNvPr id="767" name="Google Shape;767;p98"/>
          <p:cNvSpPr txBox="1"/>
          <p:nvPr>
            <p:ph type="title"/>
          </p:nvPr>
        </p:nvSpPr>
        <p:spPr>
          <a:xfrm>
            <a:off x="840425" y="1522100"/>
            <a:ext cx="3217500" cy="5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768" name="Google Shape;768;p98"/>
          <p:cNvSpPr txBox="1"/>
          <p:nvPr>
            <p:ph idx="1" type="body"/>
          </p:nvPr>
        </p:nvSpPr>
        <p:spPr>
          <a:xfrm>
            <a:off x="840425" y="2106350"/>
            <a:ext cx="3495300" cy="2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"/>
              <a:buChar char="●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"/>
              <a:buChar char="○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21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"/>
              <a:buChar char="■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21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●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21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○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21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■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21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●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21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○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21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000"/>
              <a:buFont typeface="Poppins"/>
              <a:buChar char="■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769" name="Google Shape;769;p98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770" name="Google Shape;770;p98"/>
          <p:cNvSpPr txBox="1"/>
          <p:nvPr>
            <p:ph idx="3"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hank you slide">
  <p:cSld name="1_plain slide - just footer_1_5_3">
    <p:bg>
      <p:bgPr>
        <a:solidFill>
          <a:schemeClr val="accent2"/>
        </a:solidFill>
      </p:bgPr>
    </p:bg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2" name="Google Shape;772;p99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405475" y="1891514"/>
            <a:ext cx="1294774" cy="42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2300" y="369700"/>
            <a:ext cx="5097974" cy="4404099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99"/>
          <p:cNvSpPr txBox="1"/>
          <p:nvPr/>
        </p:nvSpPr>
        <p:spPr>
          <a:xfrm>
            <a:off x="297825" y="2444275"/>
            <a:ext cx="2938200" cy="7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Thank You</a:t>
            </a:r>
            <a:endParaRPr sz="4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75" name="Google Shape;775;p99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29" Type="http://schemas.openxmlformats.org/officeDocument/2006/relationships/slideLayout" Target="../slideLayouts/slideLayout40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22.xml"/><Relationship Id="rId33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21.xml"/><Relationship Id="rId32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24.xml"/><Relationship Id="rId35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23.xml"/><Relationship Id="rId34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26.xml"/><Relationship Id="rId37" Type="http://schemas.openxmlformats.org/officeDocument/2006/relationships/theme" Target="../theme/theme1.xml"/><Relationship Id="rId14" Type="http://schemas.openxmlformats.org/officeDocument/2006/relationships/slideLayout" Target="../slideLayouts/slideLayout25.xml"/><Relationship Id="rId36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/Relationships>
</file>

<file path=ppt/slideMasters/_rels/slideMaster3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86.xml"/><Relationship Id="rId42" Type="http://schemas.openxmlformats.org/officeDocument/2006/relationships/slideLayout" Target="../slideLayouts/slideLayout88.xml"/><Relationship Id="rId41" Type="http://schemas.openxmlformats.org/officeDocument/2006/relationships/slideLayout" Target="../slideLayouts/slideLayout87.xml"/><Relationship Id="rId44" Type="http://schemas.openxmlformats.org/officeDocument/2006/relationships/slideLayout" Target="../slideLayouts/slideLayout90.xml"/><Relationship Id="rId43" Type="http://schemas.openxmlformats.org/officeDocument/2006/relationships/slideLayout" Target="../slideLayouts/slideLayout89.xml"/><Relationship Id="rId46" Type="http://schemas.openxmlformats.org/officeDocument/2006/relationships/slideLayout" Target="../slideLayouts/slideLayout92.xml"/><Relationship Id="rId45" Type="http://schemas.openxmlformats.org/officeDocument/2006/relationships/slideLayout" Target="../slideLayouts/slideLayout91.xml"/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48" Type="http://schemas.openxmlformats.org/officeDocument/2006/relationships/slideLayout" Target="../slideLayouts/slideLayout94.xml"/><Relationship Id="rId47" Type="http://schemas.openxmlformats.org/officeDocument/2006/relationships/slideLayout" Target="../slideLayouts/slideLayout93.xml"/><Relationship Id="rId49" Type="http://schemas.openxmlformats.org/officeDocument/2006/relationships/slideLayout" Target="../slideLayouts/slideLayout95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77.xml"/><Relationship Id="rId30" Type="http://schemas.openxmlformats.org/officeDocument/2006/relationships/slideLayout" Target="../slideLayouts/slideLayout76.xml"/><Relationship Id="rId33" Type="http://schemas.openxmlformats.org/officeDocument/2006/relationships/slideLayout" Target="../slideLayouts/slideLayout79.xml"/><Relationship Id="rId32" Type="http://schemas.openxmlformats.org/officeDocument/2006/relationships/slideLayout" Target="../slideLayouts/slideLayout78.xml"/><Relationship Id="rId35" Type="http://schemas.openxmlformats.org/officeDocument/2006/relationships/slideLayout" Target="../slideLayouts/slideLayout81.xml"/><Relationship Id="rId34" Type="http://schemas.openxmlformats.org/officeDocument/2006/relationships/slideLayout" Target="../slideLayouts/slideLayout80.xml"/><Relationship Id="rId37" Type="http://schemas.openxmlformats.org/officeDocument/2006/relationships/slideLayout" Target="../slideLayouts/slideLayout83.xml"/><Relationship Id="rId36" Type="http://schemas.openxmlformats.org/officeDocument/2006/relationships/slideLayout" Target="../slideLayouts/slideLayout82.xml"/><Relationship Id="rId39" Type="http://schemas.openxmlformats.org/officeDocument/2006/relationships/slideLayout" Target="../slideLayouts/slideLayout85.xml"/><Relationship Id="rId38" Type="http://schemas.openxmlformats.org/officeDocument/2006/relationships/slideLayout" Target="../slideLayouts/slideLayout84.xml"/><Relationship Id="rId20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67.xml"/><Relationship Id="rId24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69.xml"/><Relationship Id="rId26" Type="http://schemas.openxmlformats.org/officeDocument/2006/relationships/slideLayout" Target="../slideLayouts/slideLayout72.xml"/><Relationship Id="rId25" Type="http://schemas.openxmlformats.org/officeDocument/2006/relationships/slideLayout" Target="../slideLayouts/slideLayout71.xml"/><Relationship Id="rId28" Type="http://schemas.openxmlformats.org/officeDocument/2006/relationships/slideLayout" Target="../slideLayouts/slideLayout74.xml"/><Relationship Id="rId27" Type="http://schemas.openxmlformats.org/officeDocument/2006/relationships/slideLayout" Target="../slideLayouts/slideLayout73.xml"/><Relationship Id="rId29" Type="http://schemas.openxmlformats.org/officeDocument/2006/relationships/slideLayout" Target="../slideLayouts/slideLayout75.xml"/><Relationship Id="rId51" Type="http://schemas.openxmlformats.org/officeDocument/2006/relationships/theme" Target="../theme/theme4.xml"/><Relationship Id="rId50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691" r:id="rId33"/>
    <p:sldLayoutId id="2147483692" r:id="rId34"/>
    <p:sldLayoutId id="2147483693" r:id="rId35"/>
    <p:sldLayoutId id="2147483694" r:id="rId3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SemiBold"/>
              <a:buNone/>
              <a:defRPr i="0" sz="2800" u="none" cap="none" strike="noStrik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i="0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i="0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i="0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i="0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i="0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i="0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i="0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i="0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76" name="Google Shape;376;p5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Poppins"/>
              <a:buChar char="●"/>
              <a:defRPr i="0" sz="15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"/>
              <a:buChar char="○"/>
              <a:defRPr i="0" sz="11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"/>
              <a:buChar char="■"/>
              <a:defRPr i="0" sz="11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"/>
              <a:buChar char="●"/>
              <a:defRPr i="0" sz="11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"/>
              <a:buChar char="○"/>
              <a:defRPr i="0" sz="11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"/>
              <a:buChar char="■"/>
              <a:defRPr i="0" sz="11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"/>
              <a:buChar char="●"/>
              <a:defRPr i="0" sz="11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"/>
              <a:buChar char="○"/>
              <a:defRPr i="0" sz="11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Poppins"/>
              <a:buChar char="■"/>
              <a:defRPr i="0" sz="11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77" name="Google Shape;377;p50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8" name="Google Shape;378;p50"/>
          <p:cNvPicPr preferRelativeResize="0"/>
          <p:nvPr/>
        </p:nvPicPr>
        <p:blipFill rotWithShape="1">
          <a:blip r:embed="rId1">
            <a:alphaModFix/>
          </a:blip>
          <a:srcRect b="79" l="0" r="0" t="69"/>
          <a:stretch/>
        </p:blipFill>
        <p:spPr>
          <a:xfrm>
            <a:off x="271512" y="4933720"/>
            <a:ext cx="404674" cy="134549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50"/>
          <p:cNvSpPr txBox="1"/>
          <p:nvPr/>
        </p:nvSpPr>
        <p:spPr>
          <a:xfrm>
            <a:off x="623774" y="4881725"/>
            <a:ext cx="1566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0" name="Google Shape;380;p50"/>
          <p:cNvSpPr txBox="1"/>
          <p:nvPr/>
        </p:nvSpPr>
        <p:spPr>
          <a:xfrm>
            <a:off x="7327575" y="4895075"/>
            <a:ext cx="15453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rgbClr val="8296B0"/>
                </a:solidFill>
                <a:latin typeface="Poppins"/>
                <a:ea typeface="Poppins"/>
                <a:cs typeface="Poppins"/>
                <a:sym typeface="Poppins"/>
              </a:rPr>
              <a:t>© All Rights Reserved | </a:t>
            </a:r>
            <a:fld id="{00000000-1234-1234-1234-123412341234}" type="slidenum">
              <a:rPr lang="en" sz="700">
                <a:solidFill>
                  <a:srgbClr val="8296B0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sz="600">
              <a:solidFill>
                <a:srgbClr val="8296B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  <p:sldLayoutId id="2147483716" r:id="rId23"/>
    <p:sldLayoutId id="2147483717" r:id="rId24"/>
    <p:sldLayoutId id="2147483718" r:id="rId25"/>
    <p:sldLayoutId id="2147483719" r:id="rId26"/>
    <p:sldLayoutId id="2147483720" r:id="rId27"/>
    <p:sldLayoutId id="2147483721" r:id="rId28"/>
    <p:sldLayoutId id="2147483722" r:id="rId29"/>
    <p:sldLayoutId id="2147483723" r:id="rId30"/>
    <p:sldLayoutId id="2147483724" r:id="rId31"/>
    <p:sldLayoutId id="2147483725" r:id="rId32"/>
    <p:sldLayoutId id="2147483726" r:id="rId33"/>
    <p:sldLayoutId id="2147483727" r:id="rId34"/>
    <p:sldLayoutId id="2147483728" r:id="rId35"/>
    <p:sldLayoutId id="2147483729" r:id="rId36"/>
    <p:sldLayoutId id="2147483730" r:id="rId37"/>
    <p:sldLayoutId id="2147483731" r:id="rId38"/>
    <p:sldLayoutId id="2147483732" r:id="rId39"/>
    <p:sldLayoutId id="2147483733" r:id="rId40"/>
    <p:sldLayoutId id="2147483734" r:id="rId41"/>
    <p:sldLayoutId id="2147483735" r:id="rId42"/>
    <p:sldLayoutId id="2147483736" r:id="rId43"/>
    <p:sldLayoutId id="2147483737" r:id="rId44"/>
    <p:sldLayoutId id="2147483738" r:id="rId45"/>
    <p:sldLayoutId id="2147483739" r:id="rId46"/>
    <p:sldLayoutId id="2147483740" r:id="rId47"/>
    <p:sldLayoutId id="2147483741" r:id="rId48"/>
    <p:sldLayoutId id="2147483742" r:id="rId49"/>
    <p:sldLayoutId id="2147483743" r:id="rId5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5589">
          <p15:clr>
            <a:srgbClr val="E46962"/>
          </p15:clr>
        </p15:guide>
        <p15:guide id="2" pos="171">
          <p15:clr>
            <a:srgbClr val="E46962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9.png"/><Relationship Id="rId4" Type="http://schemas.openxmlformats.org/officeDocument/2006/relationships/image" Target="../media/image2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9.png"/><Relationship Id="rId4" Type="http://schemas.openxmlformats.org/officeDocument/2006/relationships/image" Target="../media/image2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100"/>
          <p:cNvSpPr txBox="1"/>
          <p:nvPr>
            <p:ph type="title"/>
          </p:nvPr>
        </p:nvSpPr>
        <p:spPr>
          <a:xfrm>
            <a:off x="271500" y="1670788"/>
            <a:ext cx="3942900" cy="176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3250"/>
              <a:t>Intake Process</a:t>
            </a:r>
            <a:r>
              <a:rPr lang="en" sz="3250"/>
              <a:t>.</a:t>
            </a:r>
            <a:endParaRPr sz="2855"/>
          </a:p>
        </p:txBody>
      </p:sp>
      <p:sp>
        <p:nvSpPr>
          <p:cNvPr id="781" name="Google Shape;781;p100"/>
          <p:cNvSpPr txBox="1"/>
          <p:nvPr>
            <p:ph idx="1" type="subTitle"/>
          </p:nvPr>
        </p:nvSpPr>
        <p:spPr>
          <a:xfrm>
            <a:off x="271500" y="3335313"/>
            <a:ext cx="3745500" cy="6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Example SOP with Value Agreements 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000">
                <a:solidFill>
                  <a:srgbClr val="FFFF00"/>
                </a:solidFill>
              </a:rPr>
              <a:t>Using WalkMe’s Strategy &amp; Value Framework (4 P’s)</a:t>
            </a:r>
            <a:endParaRPr sz="1000">
              <a:solidFill>
                <a:srgbClr val="FF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F8FB"/>
        </a:solidFill>
      </p:bgPr>
    </p:bg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6" name="Google Shape;786;p101"/>
          <p:cNvPicPr preferRelativeResize="0"/>
          <p:nvPr/>
        </p:nvPicPr>
        <p:blipFill rotWithShape="1">
          <a:blip r:embed="rId3">
            <a:alphaModFix/>
          </a:blip>
          <a:srcRect b="16812" l="0" r="0" t="0"/>
          <a:stretch/>
        </p:blipFill>
        <p:spPr>
          <a:xfrm>
            <a:off x="4962774" y="-228600"/>
            <a:ext cx="4217000" cy="4964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275" y="155425"/>
            <a:ext cx="569294" cy="189560"/>
          </a:xfrm>
          <a:prstGeom prst="rect">
            <a:avLst/>
          </a:prstGeom>
          <a:noFill/>
          <a:ln>
            <a:noFill/>
          </a:ln>
        </p:spPr>
      </p:pic>
      <p:sp>
        <p:nvSpPr>
          <p:cNvPr id="788" name="Google Shape;788;p101"/>
          <p:cNvSpPr txBox="1"/>
          <p:nvPr/>
        </p:nvSpPr>
        <p:spPr>
          <a:xfrm>
            <a:off x="248400" y="192575"/>
            <a:ext cx="8647200" cy="5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WalkMe Strategy &amp; Value Framework</a:t>
            </a:r>
            <a:r>
              <a:rPr lang="en" sz="23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- 4 P’s</a:t>
            </a:r>
            <a:endParaRPr sz="23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789" name="Google Shape;789;p101"/>
          <p:cNvSpPr txBox="1"/>
          <p:nvPr/>
        </p:nvSpPr>
        <p:spPr>
          <a:xfrm>
            <a:off x="5189607" y="3183517"/>
            <a:ext cx="2320800" cy="3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Value Hypothesis or Assessment</a:t>
            </a:r>
            <a:endParaRPr sz="1100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790" name="Google Shape;790;p101"/>
          <p:cNvSpPr txBox="1"/>
          <p:nvPr/>
        </p:nvSpPr>
        <p:spPr>
          <a:xfrm>
            <a:off x="5189607" y="4532793"/>
            <a:ext cx="2320800" cy="3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Value Realization</a:t>
            </a:r>
            <a:endParaRPr sz="1100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791" name="Google Shape;791;p101"/>
          <p:cNvSpPr/>
          <p:nvPr/>
        </p:nvSpPr>
        <p:spPr>
          <a:xfrm>
            <a:off x="4828200" y="1453050"/>
            <a:ext cx="4351500" cy="34617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92" name="Google Shape;792;p101"/>
          <p:cNvGrpSpPr/>
          <p:nvPr/>
        </p:nvGrpSpPr>
        <p:grpSpPr>
          <a:xfrm>
            <a:off x="387600" y="1008025"/>
            <a:ext cx="8281500" cy="874500"/>
            <a:chOff x="387600" y="1236625"/>
            <a:chExt cx="8281500" cy="874500"/>
          </a:xfrm>
        </p:grpSpPr>
        <p:sp>
          <p:nvSpPr>
            <p:cNvPr id="793" name="Google Shape;793;p101"/>
            <p:cNvSpPr/>
            <p:nvPr/>
          </p:nvSpPr>
          <p:spPr>
            <a:xfrm>
              <a:off x="387600" y="1236625"/>
              <a:ext cx="8281500" cy="8745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200">
                <a:solidFill>
                  <a:schemeClr val="dk1"/>
                </a:solidFill>
              </a:endParaRPr>
            </a:p>
          </p:txBody>
        </p:sp>
        <p:sp>
          <p:nvSpPr>
            <p:cNvPr id="794" name="Google Shape;794;p101"/>
            <p:cNvSpPr txBox="1"/>
            <p:nvPr/>
          </p:nvSpPr>
          <p:spPr>
            <a:xfrm>
              <a:off x="513480" y="1457989"/>
              <a:ext cx="15525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900">
                  <a:solidFill>
                    <a:srgbClr val="027DF6"/>
                  </a:solidFill>
                  <a:latin typeface="Poppins"/>
                  <a:ea typeface="Poppins"/>
                  <a:cs typeface="Poppins"/>
                  <a:sym typeface="Poppins"/>
                </a:rPr>
                <a:t>Problem</a:t>
              </a:r>
              <a:endParaRPr b="1" sz="1900">
                <a:solidFill>
                  <a:srgbClr val="027DF6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795" name="Google Shape;795;p101"/>
          <p:cNvGrpSpPr/>
          <p:nvPr/>
        </p:nvGrpSpPr>
        <p:grpSpPr>
          <a:xfrm>
            <a:off x="387600" y="1984175"/>
            <a:ext cx="8281500" cy="874500"/>
            <a:chOff x="387600" y="2212775"/>
            <a:chExt cx="8281500" cy="874500"/>
          </a:xfrm>
        </p:grpSpPr>
        <p:sp>
          <p:nvSpPr>
            <p:cNvPr id="796" name="Google Shape;796;p101"/>
            <p:cNvSpPr/>
            <p:nvPr/>
          </p:nvSpPr>
          <p:spPr>
            <a:xfrm>
              <a:off x="387600" y="2212775"/>
              <a:ext cx="8281500" cy="8745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200">
                <a:solidFill>
                  <a:schemeClr val="dk1"/>
                </a:solidFill>
              </a:endParaRPr>
            </a:p>
          </p:txBody>
        </p:sp>
        <p:sp>
          <p:nvSpPr>
            <p:cNvPr id="797" name="Google Shape;797;p101"/>
            <p:cNvSpPr txBox="1"/>
            <p:nvPr/>
          </p:nvSpPr>
          <p:spPr>
            <a:xfrm>
              <a:off x="549780" y="2411717"/>
              <a:ext cx="1428600" cy="25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900">
                  <a:solidFill>
                    <a:srgbClr val="027DF6"/>
                  </a:solidFill>
                  <a:latin typeface="Poppins"/>
                  <a:ea typeface="Poppins"/>
                  <a:cs typeface="Poppins"/>
                  <a:sym typeface="Poppins"/>
                </a:rPr>
                <a:t>Possible</a:t>
              </a:r>
              <a:endParaRPr b="1" sz="1900">
                <a:solidFill>
                  <a:srgbClr val="027DF6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798" name="Google Shape;798;p101"/>
          <p:cNvGrpSpPr/>
          <p:nvPr/>
        </p:nvGrpSpPr>
        <p:grpSpPr>
          <a:xfrm>
            <a:off x="387704" y="2960325"/>
            <a:ext cx="8243100" cy="874500"/>
            <a:chOff x="387704" y="3188925"/>
            <a:chExt cx="8243100" cy="874500"/>
          </a:xfrm>
        </p:grpSpPr>
        <p:sp>
          <p:nvSpPr>
            <p:cNvPr id="799" name="Google Shape;799;p101"/>
            <p:cNvSpPr/>
            <p:nvPr/>
          </p:nvSpPr>
          <p:spPr>
            <a:xfrm>
              <a:off x="387704" y="3188925"/>
              <a:ext cx="8243100" cy="8745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200">
                <a:solidFill>
                  <a:schemeClr val="dk1"/>
                </a:solidFill>
              </a:endParaRPr>
            </a:p>
          </p:txBody>
        </p:sp>
        <p:sp>
          <p:nvSpPr>
            <p:cNvPr id="800" name="Google Shape;800;p101"/>
            <p:cNvSpPr txBox="1"/>
            <p:nvPr/>
          </p:nvSpPr>
          <p:spPr>
            <a:xfrm>
              <a:off x="549780" y="3393968"/>
              <a:ext cx="14286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900">
                  <a:solidFill>
                    <a:srgbClr val="027DF6"/>
                  </a:solidFill>
                  <a:latin typeface="Poppins"/>
                  <a:ea typeface="Poppins"/>
                  <a:cs typeface="Poppins"/>
                  <a:sym typeface="Poppins"/>
                </a:rPr>
                <a:t>Probable</a:t>
              </a:r>
              <a:endParaRPr b="1" sz="1900">
                <a:solidFill>
                  <a:srgbClr val="027DF6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801" name="Google Shape;801;p101"/>
          <p:cNvGrpSpPr/>
          <p:nvPr/>
        </p:nvGrpSpPr>
        <p:grpSpPr>
          <a:xfrm>
            <a:off x="387700" y="3936654"/>
            <a:ext cx="8243100" cy="1104338"/>
            <a:chOff x="387704" y="4161175"/>
            <a:chExt cx="8243100" cy="879600"/>
          </a:xfrm>
        </p:grpSpPr>
        <p:sp>
          <p:nvSpPr>
            <p:cNvPr id="802" name="Google Shape;802;p101"/>
            <p:cNvSpPr/>
            <p:nvPr/>
          </p:nvSpPr>
          <p:spPr>
            <a:xfrm>
              <a:off x="387704" y="4161175"/>
              <a:ext cx="8243100" cy="8796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200">
                <a:solidFill>
                  <a:schemeClr val="dk1"/>
                </a:solidFill>
              </a:endParaRPr>
            </a:p>
          </p:txBody>
        </p:sp>
        <p:sp>
          <p:nvSpPr>
            <p:cNvPr id="803" name="Google Shape;803;p101"/>
            <p:cNvSpPr txBox="1"/>
            <p:nvPr/>
          </p:nvSpPr>
          <p:spPr>
            <a:xfrm>
              <a:off x="549780" y="4292605"/>
              <a:ext cx="14286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900">
                  <a:solidFill>
                    <a:srgbClr val="027DF6"/>
                  </a:solidFill>
                  <a:latin typeface="Poppins"/>
                  <a:ea typeface="Poppins"/>
                  <a:cs typeface="Poppins"/>
                  <a:sym typeface="Poppins"/>
                </a:rPr>
                <a:t>Provable</a:t>
              </a:r>
              <a:endParaRPr b="1" sz="1900">
                <a:solidFill>
                  <a:srgbClr val="027DF6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804" name="Google Shape;804;p101"/>
          <p:cNvSpPr/>
          <p:nvPr/>
        </p:nvSpPr>
        <p:spPr>
          <a:xfrm>
            <a:off x="4413575" y="1190725"/>
            <a:ext cx="1635000" cy="476400"/>
          </a:xfrm>
          <a:prstGeom prst="roundRect">
            <a:avLst>
              <a:gd fmla="val 16667" name="adj"/>
            </a:avLst>
          </a:prstGeom>
          <a:solidFill>
            <a:srgbClr val="008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Vision &amp; Strategy</a:t>
            </a:r>
            <a:endParaRPr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05" name="Google Shape;805;p101"/>
          <p:cNvSpPr/>
          <p:nvPr/>
        </p:nvSpPr>
        <p:spPr>
          <a:xfrm>
            <a:off x="6195900" y="1190725"/>
            <a:ext cx="1635000" cy="476400"/>
          </a:xfrm>
          <a:prstGeom prst="roundRect">
            <a:avLst>
              <a:gd fmla="val 16667" name="adj"/>
            </a:avLst>
          </a:prstGeom>
          <a:solidFill>
            <a:srgbClr val="1EEBB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Challenges &amp; Objectives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06" name="Google Shape;806;p101"/>
          <p:cNvSpPr txBox="1"/>
          <p:nvPr/>
        </p:nvSpPr>
        <p:spPr>
          <a:xfrm>
            <a:off x="3768301" y="2287425"/>
            <a:ext cx="1380300" cy="4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Why, </a:t>
            </a:r>
            <a:endParaRPr sz="105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Who, How, When?</a:t>
            </a:r>
            <a:endParaRPr sz="1050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807" name="Google Shape;807;p101"/>
          <p:cNvSpPr txBox="1"/>
          <p:nvPr/>
        </p:nvSpPr>
        <p:spPr>
          <a:xfrm>
            <a:off x="5331246" y="2287438"/>
            <a:ext cx="1584600" cy="4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5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Do you have existing solutions?</a:t>
            </a:r>
            <a:endParaRPr sz="1050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08" name="Google Shape;808;p101"/>
          <p:cNvSpPr txBox="1"/>
          <p:nvPr/>
        </p:nvSpPr>
        <p:spPr>
          <a:xfrm>
            <a:off x="6916112" y="2287438"/>
            <a:ext cx="1584600" cy="4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“What If…”</a:t>
            </a:r>
            <a:endParaRPr sz="105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WalkMe Innovation</a:t>
            </a:r>
            <a:endParaRPr sz="105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09" name="Google Shape;809;p101"/>
          <p:cNvSpPr txBox="1"/>
          <p:nvPr/>
        </p:nvSpPr>
        <p:spPr>
          <a:xfrm>
            <a:off x="4346041" y="4052738"/>
            <a:ext cx="1168200" cy="2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Implement</a:t>
            </a:r>
            <a:endParaRPr sz="1150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810" name="Google Shape;810;p101"/>
          <p:cNvSpPr txBox="1"/>
          <p:nvPr/>
        </p:nvSpPr>
        <p:spPr>
          <a:xfrm>
            <a:off x="5553269" y="4052738"/>
            <a:ext cx="1168200" cy="2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Measure</a:t>
            </a:r>
            <a:endParaRPr sz="1150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811" name="Google Shape;811;p101"/>
          <p:cNvSpPr txBox="1"/>
          <p:nvPr/>
        </p:nvSpPr>
        <p:spPr>
          <a:xfrm>
            <a:off x="6741558" y="4052738"/>
            <a:ext cx="1168200" cy="2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Mature</a:t>
            </a:r>
            <a:endParaRPr sz="1150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812" name="Google Shape;812;p101"/>
          <p:cNvSpPr/>
          <p:nvPr/>
        </p:nvSpPr>
        <p:spPr>
          <a:xfrm>
            <a:off x="4636625" y="3185250"/>
            <a:ext cx="2971200" cy="494700"/>
          </a:xfrm>
          <a:prstGeom prst="roundRect">
            <a:avLst>
              <a:gd fmla="val 16667" name="adj"/>
            </a:avLst>
          </a:prstGeom>
          <a:solidFill>
            <a:srgbClr val="0A0A3F"/>
          </a:solidFill>
          <a:ln cap="flat" cmpd="sng" w="9525">
            <a:solidFill>
              <a:srgbClr val="0A0A3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Value Hypothesis or Assessment</a:t>
            </a:r>
            <a:endParaRPr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13" name="Google Shape;813;p101"/>
          <p:cNvSpPr/>
          <p:nvPr/>
        </p:nvSpPr>
        <p:spPr>
          <a:xfrm>
            <a:off x="4636625" y="4648675"/>
            <a:ext cx="2971200" cy="392100"/>
          </a:xfrm>
          <a:prstGeom prst="roundRect">
            <a:avLst>
              <a:gd fmla="val 16667" name="adj"/>
            </a:avLst>
          </a:prstGeom>
          <a:solidFill>
            <a:srgbClr val="3C40FD"/>
          </a:solidFill>
          <a:ln cap="flat" cmpd="sng" w="9525">
            <a:solidFill>
              <a:srgbClr val="3C40F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Value Realization</a:t>
            </a:r>
            <a:endParaRPr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814" name="Google Shape;814;p101"/>
          <p:cNvCxnSpPr>
            <a:stCxn id="806" idx="0"/>
            <a:endCxn id="808" idx="0"/>
          </p:cNvCxnSpPr>
          <p:nvPr/>
        </p:nvCxnSpPr>
        <p:spPr>
          <a:xfrm flipH="1" rot="-5400000">
            <a:off x="6083101" y="662775"/>
            <a:ext cx="600" cy="3249900"/>
          </a:xfrm>
          <a:prstGeom prst="bentConnector3">
            <a:avLst>
              <a:gd fmla="val -22095833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815" name="Google Shape;815;p101"/>
          <p:cNvCxnSpPr>
            <a:stCxn id="809" idx="0"/>
            <a:endCxn id="811" idx="0"/>
          </p:cNvCxnSpPr>
          <p:nvPr/>
        </p:nvCxnSpPr>
        <p:spPr>
          <a:xfrm flipH="1" rot="-5400000">
            <a:off x="6127591" y="2855288"/>
            <a:ext cx="600" cy="2395500"/>
          </a:xfrm>
          <a:prstGeom prst="bentConnector3">
            <a:avLst>
              <a:gd fmla="val -19083333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816" name="Google Shape;816;p101"/>
          <p:cNvCxnSpPr/>
          <p:nvPr/>
        </p:nvCxnSpPr>
        <p:spPr>
          <a:xfrm flipH="1" rot="-5400000">
            <a:off x="6162879" y="3228375"/>
            <a:ext cx="600" cy="2395500"/>
          </a:xfrm>
          <a:prstGeom prst="bentConnector3">
            <a:avLst>
              <a:gd fmla="val 13266667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817" name="Google Shape;817;p101"/>
          <p:cNvCxnSpPr>
            <a:stCxn id="804" idx="3"/>
            <a:endCxn id="805" idx="1"/>
          </p:cNvCxnSpPr>
          <p:nvPr/>
        </p:nvCxnSpPr>
        <p:spPr>
          <a:xfrm>
            <a:off x="6048575" y="1428925"/>
            <a:ext cx="147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18" name="Google Shape;818;p101"/>
          <p:cNvCxnSpPr>
            <a:stCxn id="807" idx="0"/>
          </p:cNvCxnSpPr>
          <p:nvPr/>
        </p:nvCxnSpPr>
        <p:spPr>
          <a:xfrm flipH="1" rot="10800000">
            <a:off x="6123546" y="1777738"/>
            <a:ext cx="8700" cy="509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819" name="Google Shape;819;p101"/>
          <p:cNvCxnSpPr/>
          <p:nvPr/>
        </p:nvCxnSpPr>
        <p:spPr>
          <a:xfrm flipH="1">
            <a:off x="6129125" y="2782138"/>
            <a:ext cx="1200" cy="403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oval"/>
            <a:tailEnd len="med" w="med" type="stealth"/>
          </a:ln>
        </p:spPr>
      </p:cxnSp>
      <p:cxnSp>
        <p:nvCxnSpPr>
          <p:cNvPr id="820" name="Google Shape;820;p101"/>
          <p:cNvCxnSpPr/>
          <p:nvPr/>
        </p:nvCxnSpPr>
        <p:spPr>
          <a:xfrm>
            <a:off x="6122225" y="3679950"/>
            <a:ext cx="15000" cy="372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821" name="Google Shape;821;p101"/>
          <p:cNvCxnSpPr/>
          <p:nvPr/>
        </p:nvCxnSpPr>
        <p:spPr>
          <a:xfrm>
            <a:off x="6129725" y="4434475"/>
            <a:ext cx="0" cy="214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822" name="Google Shape;822;p101"/>
          <p:cNvSpPr/>
          <p:nvPr/>
        </p:nvSpPr>
        <p:spPr>
          <a:xfrm>
            <a:off x="342950" y="3936475"/>
            <a:ext cx="8281500" cy="11043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accent4"/>
              </a:highlight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23" name="Google Shape;823;p101"/>
          <p:cNvSpPr/>
          <p:nvPr/>
        </p:nvSpPr>
        <p:spPr>
          <a:xfrm>
            <a:off x="438275" y="3724425"/>
            <a:ext cx="2585400" cy="3174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Poppins Medium"/>
                <a:ea typeface="Poppins Medium"/>
                <a:cs typeface="Poppins Medium"/>
                <a:sym typeface="Poppins Medium"/>
              </a:rPr>
              <a:t>Getting here…</a:t>
            </a:r>
            <a:endParaRPr sz="160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F8FB"/>
        </a:solidFill>
      </p:bgPr>
    </p:bg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8" name="Google Shape;828;p102"/>
          <p:cNvPicPr preferRelativeResize="0"/>
          <p:nvPr/>
        </p:nvPicPr>
        <p:blipFill rotWithShape="1">
          <a:blip r:embed="rId3">
            <a:alphaModFix/>
          </a:blip>
          <a:srcRect b="16812" l="0" r="0" t="0"/>
          <a:stretch/>
        </p:blipFill>
        <p:spPr>
          <a:xfrm>
            <a:off x="4962774" y="-228600"/>
            <a:ext cx="4217000" cy="4964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275" y="155425"/>
            <a:ext cx="569294" cy="189560"/>
          </a:xfrm>
          <a:prstGeom prst="rect">
            <a:avLst/>
          </a:prstGeom>
          <a:noFill/>
          <a:ln>
            <a:noFill/>
          </a:ln>
        </p:spPr>
      </p:pic>
      <p:sp>
        <p:nvSpPr>
          <p:cNvPr id="830" name="Google Shape;830;p102"/>
          <p:cNvSpPr txBox="1"/>
          <p:nvPr/>
        </p:nvSpPr>
        <p:spPr>
          <a:xfrm>
            <a:off x="248400" y="192575"/>
            <a:ext cx="8647200" cy="5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WalkMe Strategy &amp; Value Framework</a:t>
            </a:r>
            <a:r>
              <a:rPr lang="en" sz="23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-</a:t>
            </a:r>
            <a:r>
              <a:rPr lang="en" sz="23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4 P’s</a:t>
            </a:r>
            <a:endParaRPr sz="23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831" name="Google Shape;831;p102"/>
          <p:cNvSpPr txBox="1"/>
          <p:nvPr/>
        </p:nvSpPr>
        <p:spPr>
          <a:xfrm>
            <a:off x="5189607" y="3183517"/>
            <a:ext cx="2320800" cy="3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Value Hypothesis or Assessment</a:t>
            </a:r>
            <a:endParaRPr sz="1100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832" name="Google Shape;832;p102"/>
          <p:cNvSpPr txBox="1"/>
          <p:nvPr/>
        </p:nvSpPr>
        <p:spPr>
          <a:xfrm>
            <a:off x="5189607" y="4532793"/>
            <a:ext cx="2320800" cy="3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Value Realization</a:t>
            </a:r>
            <a:endParaRPr sz="1100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833" name="Google Shape;833;p102"/>
          <p:cNvSpPr/>
          <p:nvPr/>
        </p:nvSpPr>
        <p:spPr>
          <a:xfrm>
            <a:off x="4828200" y="1453050"/>
            <a:ext cx="4351500" cy="34617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34" name="Google Shape;834;p102"/>
          <p:cNvGrpSpPr/>
          <p:nvPr/>
        </p:nvGrpSpPr>
        <p:grpSpPr>
          <a:xfrm>
            <a:off x="387600" y="1008025"/>
            <a:ext cx="8281500" cy="874500"/>
            <a:chOff x="387600" y="1236625"/>
            <a:chExt cx="8281500" cy="874500"/>
          </a:xfrm>
        </p:grpSpPr>
        <p:sp>
          <p:nvSpPr>
            <p:cNvPr id="835" name="Google Shape;835;p102"/>
            <p:cNvSpPr/>
            <p:nvPr/>
          </p:nvSpPr>
          <p:spPr>
            <a:xfrm>
              <a:off x="387600" y="1236625"/>
              <a:ext cx="8281500" cy="8745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200">
                <a:solidFill>
                  <a:schemeClr val="dk1"/>
                </a:solidFill>
              </a:endParaRPr>
            </a:p>
          </p:txBody>
        </p:sp>
        <p:sp>
          <p:nvSpPr>
            <p:cNvPr id="836" name="Google Shape;836;p102"/>
            <p:cNvSpPr txBox="1"/>
            <p:nvPr/>
          </p:nvSpPr>
          <p:spPr>
            <a:xfrm>
              <a:off x="513480" y="1457989"/>
              <a:ext cx="15525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900">
                  <a:solidFill>
                    <a:srgbClr val="027DF6"/>
                  </a:solidFill>
                  <a:latin typeface="Poppins"/>
                  <a:ea typeface="Poppins"/>
                  <a:cs typeface="Poppins"/>
                  <a:sym typeface="Poppins"/>
                </a:rPr>
                <a:t>Problem</a:t>
              </a:r>
              <a:endParaRPr b="1" sz="1900">
                <a:solidFill>
                  <a:srgbClr val="027DF6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837" name="Google Shape;837;p102"/>
          <p:cNvGrpSpPr/>
          <p:nvPr/>
        </p:nvGrpSpPr>
        <p:grpSpPr>
          <a:xfrm>
            <a:off x="387600" y="1984175"/>
            <a:ext cx="8281500" cy="874500"/>
            <a:chOff x="387600" y="2212775"/>
            <a:chExt cx="8281500" cy="874500"/>
          </a:xfrm>
        </p:grpSpPr>
        <p:sp>
          <p:nvSpPr>
            <p:cNvPr id="838" name="Google Shape;838;p102"/>
            <p:cNvSpPr/>
            <p:nvPr/>
          </p:nvSpPr>
          <p:spPr>
            <a:xfrm>
              <a:off x="387600" y="2212775"/>
              <a:ext cx="8281500" cy="8745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200">
                <a:solidFill>
                  <a:schemeClr val="dk1"/>
                </a:solidFill>
              </a:endParaRPr>
            </a:p>
          </p:txBody>
        </p:sp>
        <p:sp>
          <p:nvSpPr>
            <p:cNvPr id="839" name="Google Shape;839;p102"/>
            <p:cNvSpPr txBox="1"/>
            <p:nvPr/>
          </p:nvSpPr>
          <p:spPr>
            <a:xfrm>
              <a:off x="549780" y="2411717"/>
              <a:ext cx="1428600" cy="25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900">
                  <a:solidFill>
                    <a:srgbClr val="027DF6"/>
                  </a:solidFill>
                  <a:latin typeface="Poppins"/>
                  <a:ea typeface="Poppins"/>
                  <a:cs typeface="Poppins"/>
                  <a:sym typeface="Poppins"/>
                </a:rPr>
                <a:t>Possible</a:t>
              </a:r>
              <a:endParaRPr b="1" sz="1900">
                <a:solidFill>
                  <a:srgbClr val="027DF6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840" name="Google Shape;840;p102"/>
          <p:cNvGrpSpPr/>
          <p:nvPr/>
        </p:nvGrpSpPr>
        <p:grpSpPr>
          <a:xfrm>
            <a:off x="387704" y="2960325"/>
            <a:ext cx="8243100" cy="874500"/>
            <a:chOff x="387704" y="3188925"/>
            <a:chExt cx="8243100" cy="874500"/>
          </a:xfrm>
        </p:grpSpPr>
        <p:sp>
          <p:nvSpPr>
            <p:cNvPr id="841" name="Google Shape;841;p102"/>
            <p:cNvSpPr/>
            <p:nvPr/>
          </p:nvSpPr>
          <p:spPr>
            <a:xfrm>
              <a:off x="387704" y="3188925"/>
              <a:ext cx="8243100" cy="8745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200">
                <a:solidFill>
                  <a:schemeClr val="dk1"/>
                </a:solidFill>
              </a:endParaRPr>
            </a:p>
          </p:txBody>
        </p:sp>
        <p:sp>
          <p:nvSpPr>
            <p:cNvPr id="842" name="Google Shape;842;p102"/>
            <p:cNvSpPr txBox="1"/>
            <p:nvPr/>
          </p:nvSpPr>
          <p:spPr>
            <a:xfrm>
              <a:off x="549780" y="3393968"/>
              <a:ext cx="14286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900">
                  <a:solidFill>
                    <a:srgbClr val="027DF6"/>
                  </a:solidFill>
                  <a:latin typeface="Poppins"/>
                  <a:ea typeface="Poppins"/>
                  <a:cs typeface="Poppins"/>
                  <a:sym typeface="Poppins"/>
                </a:rPr>
                <a:t>Probable</a:t>
              </a:r>
              <a:endParaRPr b="1" sz="1900">
                <a:solidFill>
                  <a:srgbClr val="027DF6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843" name="Google Shape;843;p102"/>
          <p:cNvGrpSpPr/>
          <p:nvPr/>
        </p:nvGrpSpPr>
        <p:grpSpPr>
          <a:xfrm>
            <a:off x="387700" y="3936654"/>
            <a:ext cx="8243100" cy="1104338"/>
            <a:chOff x="387704" y="4161175"/>
            <a:chExt cx="8243100" cy="879600"/>
          </a:xfrm>
        </p:grpSpPr>
        <p:sp>
          <p:nvSpPr>
            <p:cNvPr id="844" name="Google Shape;844;p102"/>
            <p:cNvSpPr/>
            <p:nvPr/>
          </p:nvSpPr>
          <p:spPr>
            <a:xfrm>
              <a:off x="387704" y="4161175"/>
              <a:ext cx="8243100" cy="8796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200">
                <a:solidFill>
                  <a:schemeClr val="dk1"/>
                </a:solidFill>
              </a:endParaRPr>
            </a:p>
          </p:txBody>
        </p:sp>
        <p:sp>
          <p:nvSpPr>
            <p:cNvPr id="845" name="Google Shape;845;p102"/>
            <p:cNvSpPr txBox="1"/>
            <p:nvPr/>
          </p:nvSpPr>
          <p:spPr>
            <a:xfrm>
              <a:off x="549780" y="4292605"/>
              <a:ext cx="14286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900">
                  <a:solidFill>
                    <a:srgbClr val="027DF6"/>
                  </a:solidFill>
                  <a:latin typeface="Poppins"/>
                  <a:ea typeface="Poppins"/>
                  <a:cs typeface="Poppins"/>
                  <a:sym typeface="Poppins"/>
                </a:rPr>
                <a:t>Provable</a:t>
              </a:r>
              <a:endParaRPr b="1" sz="1900">
                <a:solidFill>
                  <a:srgbClr val="027DF6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846" name="Google Shape;846;p102"/>
          <p:cNvSpPr/>
          <p:nvPr/>
        </p:nvSpPr>
        <p:spPr>
          <a:xfrm>
            <a:off x="4413575" y="1190725"/>
            <a:ext cx="1635000" cy="476400"/>
          </a:xfrm>
          <a:prstGeom prst="roundRect">
            <a:avLst>
              <a:gd fmla="val 16667" name="adj"/>
            </a:avLst>
          </a:prstGeom>
          <a:solidFill>
            <a:srgbClr val="008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Vision &amp; Strategy</a:t>
            </a:r>
            <a:endParaRPr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47" name="Google Shape;847;p102"/>
          <p:cNvSpPr/>
          <p:nvPr/>
        </p:nvSpPr>
        <p:spPr>
          <a:xfrm>
            <a:off x="6195900" y="1190725"/>
            <a:ext cx="1635000" cy="476400"/>
          </a:xfrm>
          <a:prstGeom prst="roundRect">
            <a:avLst>
              <a:gd fmla="val 16667" name="adj"/>
            </a:avLst>
          </a:prstGeom>
          <a:solidFill>
            <a:srgbClr val="1EEBB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Challenges &amp; Objectives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48" name="Google Shape;848;p102"/>
          <p:cNvSpPr txBox="1"/>
          <p:nvPr/>
        </p:nvSpPr>
        <p:spPr>
          <a:xfrm>
            <a:off x="3768301" y="2287425"/>
            <a:ext cx="1380300" cy="4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Why, </a:t>
            </a:r>
            <a:endParaRPr sz="105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Who, How, When?</a:t>
            </a:r>
            <a:endParaRPr sz="1050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849" name="Google Shape;849;p102"/>
          <p:cNvSpPr txBox="1"/>
          <p:nvPr/>
        </p:nvSpPr>
        <p:spPr>
          <a:xfrm>
            <a:off x="5331246" y="2287438"/>
            <a:ext cx="1584600" cy="4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5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Do you have existing solutions?</a:t>
            </a:r>
            <a:endParaRPr sz="1050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50" name="Google Shape;850;p102"/>
          <p:cNvSpPr txBox="1"/>
          <p:nvPr/>
        </p:nvSpPr>
        <p:spPr>
          <a:xfrm>
            <a:off x="6916112" y="2287438"/>
            <a:ext cx="1584600" cy="4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“What If…”</a:t>
            </a:r>
            <a:endParaRPr sz="105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WalkMe Innovation</a:t>
            </a:r>
            <a:endParaRPr sz="105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51" name="Google Shape;851;p102"/>
          <p:cNvSpPr txBox="1"/>
          <p:nvPr/>
        </p:nvSpPr>
        <p:spPr>
          <a:xfrm>
            <a:off x="4346041" y="4052738"/>
            <a:ext cx="1168200" cy="2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Implement</a:t>
            </a:r>
            <a:endParaRPr sz="1150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852" name="Google Shape;852;p102"/>
          <p:cNvSpPr txBox="1"/>
          <p:nvPr/>
        </p:nvSpPr>
        <p:spPr>
          <a:xfrm>
            <a:off x="5553269" y="4052738"/>
            <a:ext cx="1168200" cy="2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Measure</a:t>
            </a:r>
            <a:endParaRPr sz="1150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853" name="Google Shape;853;p102"/>
          <p:cNvSpPr txBox="1"/>
          <p:nvPr/>
        </p:nvSpPr>
        <p:spPr>
          <a:xfrm>
            <a:off x="6741558" y="4052738"/>
            <a:ext cx="1168200" cy="2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Mature</a:t>
            </a:r>
            <a:endParaRPr sz="1150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854" name="Google Shape;854;p102"/>
          <p:cNvSpPr/>
          <p:nvPr/>
        </p:nvSpPr>
        <p:spPr>
          <a:xfrm>
            <a:off x="4636625" y="3185250"/>
            <a:ext cx="2971200" cy="494700"/>
          </a:xfrm>
          <a:prstGeom prst="roundRect">
            <a:avLst>
              <a:gd fmla="val 16667" name="adj"/>
            </a:avLst>
          </a:prstGeom>
          <a:solidFill>
            <a:srgbClr val="0A0A3F"/>
          </a:solidFill>
          <a:ln cap="flat" cmpd="sng" w="9525">
            <a:solidFill>
              <a:srgbClr val="0A0A3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Value Hypothesis or Assessment</a:t>
            </a:r>
            <a:endParaRPr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55" name="Google Shape;855;p102"/>
          <p:cNvSpPr/>
          <p:nvPr/>
        </p:nvSpPr>
        <p:spPr>
          <a:xfrm>
            <a:off x="4636625" y="4648675"/>
            <a:ext cx="2971200" cy="392100"/>
          </a:xfrm>
          <a:prstGeom prst="roundRect">
            <a:avLst>
              <a:gd fmla="val 16667" name="adj"/>
            </a:avLst>
          </a:prstGeom>
          <a:solidFill>
            <a:srgbClr val="3C40FD"/>
          </a:solidFill>
          <a:ln cap="flat" cmpd="sng" w="9525">
            <a:solidFill>
              <a:srgbClr val="3C40F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Value Realization</a:t>
            </a:r>
            <a:endParaRPr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856" name="Google Shape;856;p102"/>
          <p:cNvCxnSpPr>
            <a:stCxn id="848" idx="0"/>
            <a:endCxn id="850" idx="0"/>
          </p:cNvCxnSpPr>
          <p:nvPr/>
        </p:nvCxnSpPr>
        <p:spPr>
          <a:xfrm flipH="1" rot="-5400000">
            <a:off x="6083101" y="662775"/>
            <a:ext cx="600" cy="3249900"/>
          </a:xfrm>
          <a:prstGeom prst="bentConnector3">
            <a:avLst>
              <a:gd fmla="val -22095833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857" name="Google Shape;857;p102"/>
          <p:cNvCxnSpPr>
            <a:stCxn id="851" idx="0"/>
            <a:endCxn id="853" idx="0"/>
          </p:cNvCxnSpPr>
          <p:nvPr/>
        </p:nvCxnSpPr>
        <p:spPr>
          <a:xfrm flipH="1" rot="-5400000">
            <a:off x="6127591" y="2855288"/>
            <a:ext cx="600" cy="2395500"/>
          </a:xfrm>
          <a:prstGeom prst="bentConnector3">
            <a:avLst>
              <a:gd fmla="val -19083333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858" name="Google Shape;858;p102"/>
          <p:cNvCxnSpPr/>
          <p:nvPr/>
        </p:nvCxnSpPr>
        <p:spPr>
          <a:xfrm flipH="1" rot="-5400000">
            <a:off x="6162879" y="3228375"/>
            <a:ext cx="600" cy="2395500"/>
          </a:xfrm>
          <a:prstGeom prst="bentConnector3">
            <a:avLst>
              <a:gd fmla="val 13266667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859" name="Google Shape;859;p102"/>
          <p:cNvCxnSpPr>
            <a:stCxn id="846" idx="3"/>
            <a:endCxn id="847" idx="1"/>
          </p:cNvCxnSpPr>
          <p:nvPr/>
        </p:nvCxnSpPr>
        <p:spPr>
          <a:xfrm>
            <a:off x="6048575" y="1428925"/>
            <a:ext cx="147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60" name="Google Shape;860;p102"/>
          <p:cNvCxnSpPr>
            <a:stCxn id="849" idx="0"/>
          </p:cNvCxnSpPr>
          <p:nvPr/>
        </p:nvCxnSpPr>
        <p:spPr>
          <a:xfrm flipH="1" rot="10800000">
            <a:off x="6123546" y="1777738"/>
            <a:ext cx="8700" cy="509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861" name="Google Shape;861;p102"/>
          <p:cNvCxnSpPr/>
          <p:nvPr/>
        </p:nvCxnSpPr>
        <p:spPr>
          <a:xfrm flipH="1">
            <a:off x="6129125" y="2782138"/>
            <a:ext cx="1200" cy="403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oval"/>
            <a:tailEnd len="med" w="med" type="stealth"/>
          </a:ln>
        </p:spPr>
      </p:cxnSp>
      <p:cxnSp>
        <p:nvCxnSpPr>
          <p:cNvPr id="862" name="Google Shape;862;p102"/>
          <p:cNvCxnSpPr/>
          <p:nvPr/>
        </p:nvCxnSpPr>
        <p:spPr>
          <a:xfrm>
            <a:off x="6122225" y="3679950"/>
            <a:ext cx="15000" cy="372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863" name="Google Shape;863;p102"/>
          <p:cNvCxnSpPr/>
          <p:nvPr/>
        </p:nvCxnSpPr>
        <p:spPr>
          <a:xfrm>
            <a:off x="6129725" y="4434475"/>
            <a:ext cx="0" cy="214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864" name="Google Shape;864;p102"/>
          <p:cNvSpPr/>
          <p:nvPr/>
        </p:nvSpPr>
        <p:spPr>
          <a:xfrm>
            <a:off x="338100" y="982775"/>
            <a:ext cx="8380500" cy="28773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accent4"/>
              </a:highlight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65" name="Google Shape;865;p102"/>
          <p:cNvSpPr/>
          <p:nvPr/>
        </p:nvSpPr>
        <p:spPr>
          <a:xfrm>
            <a:off x="431250" y="733475"/>
            <a:ext cx="4909800" cy="3174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Poppins Medium"/>
                <a:ea typeface="Poppins Medium"/>
                <a:cs typeface="Poppins Medium"/>
                <a:sym typeface="Poppins Medium"/>
              </a:rPr>
              <a:t>…is only achievable if we are diligent here</a:t>
            </a:r>
            <a:endParaRPr sz="160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103"/>
          <p:cNvSpPr txBox="1"/>
          <p:nvPr/>
        </p:nvSpPr>
        <p:spPr>
          <a:xfrm>
            <a:off x="405755" y="218839"/>
            <a:ext cx="69912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300" spcFirstLastPara="1" rIns="34300" wrap="square" tIns="1715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lang="en" sz="2200">
                <a:latin typeface="Poppins"/>
                <a:ea typeface="Poppins"/>
                <a:cs typeface="Poppins"/>
                <a:sym typeface="Poppins"/>
              </a:rPr>
              <a:t>Value &amp; Intake Process - </a:t>
            </a:r>
            <a:r>
              <a:rPr b="1" lang="en" sz="2200">
                <a:solidFill>
                  <a:srgbClr val="3C40FD"/>
                </a:solidFill>
                <a:latin typeface="Poppins"/>
                <a:ea typeface="Poppins"/>
                <a:cs typeface="Poppins"/>
                <a:sym typeface="Poppins"/>
              </a:rPr>
              <a:t>Example </a:t>
            </a:r>
            <a:r>
              <a:rPr b="1" lang="en" sz="2200">
                <a:solidFill>
                  <a:srgbClr val="3C40FD"/>
                </a:solidFill>
                <a:latin typeface="Poppins"/>
                <a:ea typeface="Poppins"/>
                <a:cs typeface="Poppins"/>
                <a:sym typeface="Poppins"/>
              </a:rPr>
              <a:t>SOP</a:t>
            </a:r>
            <a:endParaRPr i="0" sz="2200" u="none" cap="none" strike="noStrike">
              <a:solidFill>
                <a:srgbClr val="3C40F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872" name="Google Shape;872;p103"/>
          <p:cNvCxnSpPr/>
          <p:nvPr/>
        </p:nvCxnSpPr>
        <p:spPr>
          <a:xfrm flipH="1" rot="10800000">
            <a:off x="478638" y="2727450"/>
            <a:ext cx="8186700" cy="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873" name="Google Shape;873;p103"/>
          <p:cNvSpPr txBox="1"/>
          <p:nvPr/>
        </p:nvSpPr>
        <p:spPr>
          <a:xfrm rot="-5400000">
            <a:off x="16875" y="2964774"/>
            <a:ext cx="877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Poppins"/>
                <a:ea typeface="Poppins"/>
                <a:cs typeface="Poppins"/>
                <a:sym typeface="Poppins"/>
              </a:rPr>
              <a:t>Intake Requestee</a:t>
            </a:r>
            <a:endParaRPr b="1" sz="9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74" name="Google Shape;874;p103"/>
          <p:cNvSpPr txBox="1"/>
          <p:nvPr/>
        </p:nvSpPr>
        <p:spPr>
          <a:xfrm rot="-5400000">
            <a:off x="-41475" y="2111552"/>
            <a:ext cx="1007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Poppins"/>
                <a:ea typeface="Poppins"/>
                <a:cs typeface="Poppins"/>
                <a:sym typeface="Poppins"/>
              </a:rPr>
              <a:t>Project Lead</a:t>
            </a:r>
            <a:endParaRPr b="1" sz="900"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875" name="Google Shape;875;p103"/>
          <p:cNvCxnSpPr/>
          <p:nvPr/>
        </p:nvCxnSpPr>
        <p:spPr>
          <a:xfrm flipH="1" rot="10800000">
            <a:off x="682813" y="971388"/>
            <a:ext cx="22200" cy="3552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876" name="Google Shape;876;p103"/>
          <p:cNvCxnSpPr/>
          <p:nvPr/>
        </p:nvCxnSpPr>
        <p:spPr>
          <a:xfrm flipH="1" rot="10800000">
            <a:off x="478638" y="1769250"/>
            <a:ext cx="8186700" cy="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877" name="Google Shape;877;p103"/>
          <p:cNvSpPr txBox="1"/>
          <p:nvPr/>
        </p:nvSpPr>
        <p:spPr>
          <a:xfrm rot="-5400000">
            <a:off x="-50325" y="1101625"/>
            <a:ext cx="1090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Poppins"/>
                <a:ea typeface="Poppins"/>
                <a:cs typeface="Poppins"/>
                <a:sym typeface="Poppins"/>
              </a:rPr>
              <a:t>Program Mgr.</a:t>
            </a:r>
            <a:endParaRPr b="1" sz="9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78" name="Google Shape;878;p103"/>
          <p:cNvSpPr/>
          <p:nvPr/>
        </p:nvSpPr>
        <p:spPr>
          <a:xfrm>
            <a:off x="762475" y="2910900"/>
            <a:ext cx="945600" cy="6303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Request (intake form filled out)</a:t>
            </a:r>
            <a:endParaRPr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79" name="Google Shape;879;p103"/>
          <p:cNvSpPr/>
          <p:nvPr/>
        </p:nvSpPr>
        <p:spPr>
          <a:xfrm>
            <a:off x="1940550" y="2408413"/>
            <a:ext cx="945600" cy="6303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Intake &amp; Value Discussion</a:t>
            </a:r>
            <a:endParaRPr sz="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80" name="Google Shape;880;p103"/>
          <p:cNvSpPr/>
          <p:nvPr/>
        </p:nvSpPr>
        <p:spPr>
          <a:xfrm>
            <a:off x="3174850" y="1851338"/>
            <a:ext cx="945600" cy="6303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Business Case &amp; Value Potential</a:t>
            </a:r>
            <a:endParaRPr sz="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81" name="Google Shape;881;p103"/>
          <p:cNvSpPr/>
          <p:nvPr/>
        </p:nvSpPr>
        <p:spPr>
          <a:xfrm>
            <a:off x="4828600" y="1457400"/>
            <a:ext cx="945600" cy="6303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Intake Approved</a:t>
            </a:r>
            <a:endParaRPr sz="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882" name="Google Shape;882;p103"/>
          <p:cNvCxnSpPr>
            <a:stCxn id="878" idx="3"/>
            <a:endCxn id="879" idx="1"/>
          </p:cNvCxnSpPr>
          <p:nvPr/>
        </p:nvCxnSpPr>
        <p:spPr>
          <a:xfrm flipH="1" rot="10800000">
            <a:off x="1708075" y="2723550"/>
            <a:ext cx="232500" cy="502500"/>
          </a:xfrm>
          <a:prstGeom prst="bentConnector3">
            <a:avLst>
              <a:gd fmla="val 49995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83" name="Google Shape;883;p103"/>
          <p:cNvCxnSpPr>
            <a:stCxn id="879" idx="3"/>
            <a:endCxn id="880" idx="1"/>
          </p:cNvCxnSpPr>
          <p:nvPr/>
        </p:nvCxnSpPr>
        <p:spPr>
          <a:xfrm flipH="1" rot="10800000">
            <a:off x="2886150" y="2166463"/>
            <a:ext cx="288600" cy="557100"/>
          </a:xfrm>
          <a:prstGeom prst="bentConnector3">
            <a:avLst>
              <a:gd fmla="val 50017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84" name="Google Shape;884;p103"/>
          <p:cNvCxnSpPr>
            <a:stCxn id="880" idx="3"/>
            <a:endCxn id="885" idx="2"/>
          </p:cNvCxnSpPr>
          <p:nvPr/>
        </p:nvCxnSpPr>
        <p:spPr>
          <a:xfrm flipH="1" rot="10800000">
            <a:off x="4120450" y="1556888"/>
            <a:ext cx="261300" cy="6096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86" name="Google Shape;886;p103"/>
          <p:cNvCxnSpPr>
            <a:stCxn id="885" idx="3"/>
            <a:endCxn id="881" idx="0"/>
          </p:cNvCxnSpPr>
          <p:nvPr/>
        </p:nvCxnSpPr>
        <p:spPr>
          <a:xfrm>
            <a:off x="5018800" y="1165588"/>
            <a:ext cx="282600" cy="2919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87" name="Google Shape;887;p103"/>
          <p:cNvCxnSpPr>
            <a:stCxn id="881" idx="3"/>
            <a:endCxn id="888" idx="0"/>
          </p:cNvCxnSpPr>
          <p:nvPr/>
        </p:nvCxnSpPr>
        <p:spPr>
          <a:xfrm>
            <a:off x="5774200" y="1772550"/>
            <a:ext cx="664800" cy="1854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89" name="Google Shape;889;p103"/>
          <p:cNvSpPr txBox="1"/>
          <p:nvPr/>
        </p:nvSpPr>
        <p:spPr>
          <a:xfrm rot="-5400000">
            <a:off x="16875" y="3955374"/>
            <a:ext cx="877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Poppins"/>
                <a:ea typeface="Poppins"/>
                <a:cs typeface="Poppins"/>
                <a:sym typeface="Poppins"/>
              </a:rPr>
              <a:t>Delivery Team</a:t>
            </a:r>
            <a:endParaRPr b="1" sz="900"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890" name="Google Shape;890;p103"/>
          <p:cNvCxnSpPr/>
          <p:nvPr/>
        </p:nvCxnSpPr>
        <p:spPr>
          <a:xfrm flipH="1" rot="10800000">
            <a:off x="478638" y="3718050"/>
            <a:ext cx="8186700" cy="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888" name="Google Shape;888;p103"/>
          <p:cNvSpPr/>
          <p:nvPr/>
        </p:nvSpPr>
        <p:spPr>
          <a:xfrm>
            <a:off x="5966225" y="1957938"/>
            <a:ext cx="945600" cy="6303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Prioritization</a:t>
            </a:r>
            <a:endParaRPr sz="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91" name="Google Shape;891;p103"/>
          <p:cNvSpPr/>
          <p:nvPr/>
        </p:nvSpPr>
        <p:spPr>
          <a:xfrm>
            <a:off x="994975" y="1457400"/>
            <a:ext cx="945600" cy="6303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Not Approved (not strong enough value case)</a:t>
            </a:r>
            <a:endParaRPr sz="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85" name="Google Shape;885;p103"/>
          <p:cNvSpPr/>
          <p:nvPr/>
        </p:nvSpPr>
        <p:spPr>
          <a:xfrm>
            <a:off x="3744475" y="774350"/>
            <a:ext cx="1274325" cy="782475"/>
          </a:xfrm>
          <a:prstGeom prst="flowChartDecision">
            <a:avLst/>
          </a:prstGeom>
          <a:solidFill>
            <a:srgbClr val="3C37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Intake</a:t>
            </a:r>
            <a:endParaRPr sz="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Decision</a:t>
            </a:r>
            <a:endParaRPr sz="800"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892" name="Google Shape;892;p103"/>
          <p:cNvCxnSpPr>
            <a:stCxn id="885" idx="1"/>
            <a:endCxn id="891" idx="0"/>
          </p:cNvCxnSpPr>
          <p:nvPr/>
        </p:nvCxnSpPr>
        <p:spPr>
          <a:xfrm flipH="1">
            <a:off x="1467775" y="1165588"/>
            <a:ext cx="2276700" cy="2919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93" name="Google Shape;893;p103"/>
          <p:cNvCxnSpPr>
            <a:stCxn id="891" idx="2"/>
            <a:endCxn id="879" idx="0"/>
          </p:cNvCxnSpPr>
          <p:nvPr/>
        </p:nvCxnSpPr>
        <p:spPr>
          <a:xfrm flipH="1" rot="-5400000">
            <a:off x="1780225" y="1775250"/>
            <a:ext cx="320700" cy="945600"/>
          </a:xfrm>
          <a:prstGeom prst="bentConnector3">
            <a:avLst>
              <a:gd fmla="val 50002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894" name="Google Shape;894;p103"/>
          <p:cNvGrpSpPr/>
          <p:nvPr/>
        </p:nvGrpSpPr>
        <p:grpSpPr>
          <a:xfrm>
            <a:off x="5567450" y="1265625"/>
            <a:ext cx="323100" cy="400200"/>
            <a:chOff x="5948450" y="1265625"/>
            <a:chExt cx="323100" cy="400200"/>
          </a:xfrm>
        </p:grpSpPr>
        <p:sp>
          <p:nvSpPr>
            <p:cNvPr id="895" name="Google Shape;895;p103"/>
            <p:cNvSpPr/>
            <p:nvPr/>
          </p:nvSpPr>
          <p:spPr>
            <a:xfrm>
              <a:off x="5965700" y="1319775"/>
              <a:ext cx="288600" cy="291900"/>
            </a:xfrm>
            <a:prstGeom prst="ellipse">
              <a:avLst/>
            </a:prstGeom>
            <a:solidFill>
              <a:srgbClr val="38761D"/>
            </a:solidFill>
            <a:ln cap="flat" cmpd="sng" w="9525">
              <a:solidFill>
                <a:srgbClr val="38761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896" name="Google Shape;896;p103"/>
            <p:cNvSpPr txBox="1"/>
            <p:nvPr/>
          </p:nvSpPr>
          <p:spPr>
            <a:xfrm>
              <a:off x="5948450" y="1265625"/>
              <a:ext cx="3231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</a:rPr>
                <a:t>✓</a:t>
              </a:r>
              <a:endParaRPr>
                <a:solidFill>
                  <a:srgbClr val="FFFFFF"/>
                </a:solidFill>
              </a:endParaRPr>
            </a:p>
          </p:txBody>
        </p:sp>
      </p:grpSp>
      <p:grpSp>
        <p:nvGrpSpPr>
          <p:cNvPr id="897" name="Google Shape;897;p103"/>
          <p:cNvGrpSpPr/>
          <p:nvPr/>
        </p:nvGrpSpPr>
        <p:grpSpPr>
          <a:xfrm>
            <a:off x="1779025" y="1253443"/>
            <a:ext cx="323100" cy="400200"/>
            <a:chOff x="6634250" y="884625"/>
            <a:chExt cx="323100" cy="400200"/>
          </a:xfrm>
        </p:grpSpPr>
        <p:sp>
          <p:nvSpPr>
            <p:cNvPr id="898" name="Google Shape;898;p103"/>
            <p:cNvSpPr/>
            <p:nvPr/>
          </p:nvSpPr>
          <p:spPr>
            <a:xfrm>
              <a:off x="6651500" y="938775"/>
              <a:ext cx="288600" cy="291900"/>
            </a:xfrm>
            <a:prstGeom prst="ellipse">
              <a:avLst/>
            </a:prstGeom>
            <a:solidFill>
              <a:srgbClr val="A61C00"/>
            </a:solidFill>
            <a:ln cap="flat" cmpd="sng" w="9525">
              <a:solidFill>
                <a:srgbClr val="A61C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899" name="Google Shape;899;p103"/>
            <p:cNvSpPr txBox="1"/>
            <p:nvPr/>
          </p:nvSpPr>
          <p:spPr>
            <a:xfrm>
              <a:off x="6634250" y="884625"/>
              <a:ext cx="3231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</a:rPr>
                <a:t>X</a:t>
              </a: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900" name="Google Shape;900;p103"/>
          <p:cNvSpPr/>
          <p:nvPr/>
        </p:nvSpPr>
        <p:spPr>
          <a:xfrm>
            <a:off x="7184110" y="1957567"/>
            <a:ext cx="945600" cy="6303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Book of Work Planning</a:t>
            </a:r>
            <a:endParaRPr sz="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01" name="Google Shape;901;p103"/>
          <p:cNvSpPr/>
          <p:nvPr/>
        </p:nvSpPr>
        <p:spPr>
          <a:xfrm>
            <a:off x="7184110" y="2927088"/>
            <a:ext cx="945600" cy="6303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Intake Status &amp; TImeline Notice</a:t>
            </a:r>
            <a:endParaRPr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02" name="Google Shape;902;p103"/>
          <p:cNvSpPr/>
          <p:nvPr/>
        </p:nvSpPr>
        <p:spPr>
          <a:xfrm>
            <a:off x="7184110" y="3917688"/>
            <a:ext cx="945600" cy="630300"/>
          </a:xfrm>
          <a:prstGeom prst="roundRect">
            <a:avLst>
              <a:gd fmla="val 16667" name="adj"/>
            </a:avLst>
          </a:prstGeom>
          <a:solidFill>
            <a:srgbClr val="D8D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Handover &amp; Content Development SOP</a:t>
            </a:r>
            <a:endParaRPr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903" name="Google Shape;903;p103"/>
          <p:cNvCxnSpPr>
            <a:stCxn id="888" idx="3"/>
            <a:endCxn id="900" idx="1"/>
          </p:cNvCxnSpPr>
          <p:nvPr/>
        </p:nvCxnSpPr>
        <p:spPr>
          <a:xfrm>
            <a:off x="6911825" y="2273088"/>
            <a:ext cx="272400" cy="600"/>
          </a:xfrm>
          <a:prstGeom prst="bentConnector3">
            <a:avLst>
              <a:gd fmla="val 49979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04" name="Google Shape;904;p103"/>
          <p:cNvCxnSpPr>
            <a:stCxn id="900" idx="2"/>
            <a:endCxn id="901" idx="0"/>
          </p:cNvCxnSpPr>
          <p:nvPr/>
        </p:nvCxnSpPr>
        <p:spPr>
          <a:xfrm flipH="1" rot="-5400000">
            <a:off x="7487560" y="2757217"/>
            <a:ext cx="339300" cy="600"/>
          </a:xfrm>
          <a:prstGeom prst="bentConnector3">
            <a:avLst>
              <a:gd fmla="val 49988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05" name="Google Shape;905;p103"/>
          <p:cNvCxnSpPr>
            <a:stCxn id="901" idx="2"/>
            <a:endCxn id="902" idx="0"/>
          </p:cNvCxnSpPr>
          <p:nvPr/>
        </p:nvCxnSpPr>
        <p:spPr>
          <a:xfrm flipH="1" rot="-5400000">
            <a:off x="7477060" y="3737238"/>
            <a:ext cx="360300" cy="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104"/>
          <p:cNvSpPr txBox="1"/>
          <p:nvPr/>
        </p:nvSpPr>
        <p:spPr>
          <a:xfrm>
            <a:off x="405750" y="218850"/>
            <a:ext cx="9144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300" spcFirstLastPara="1" rIns="34300" wrap="square" tIns="1715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" sz="2200">
                <a:latin typeface="Poppins Medium"/>
                <a:ea typeface="Poppins Medium"/>
                <a:cs typeface="Poppins Medium"/>
                <a:sym typeface="Poppins Medium"/>
              </a:rPr>
              <a:t>Value &amp; Intake Process - </a:t>
            </a:r>
            <a:r>
              <a:rPr lang="en" sz="22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Example </a:t>
            </a:r>
            <a:r>
              <a:rPr lang="en" sz="22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SOP</a:t>
            </a:r>
            <a:r>
              <a:rPr lang="en" sz="2200">
                <a:solidFill>
                  <a:srgbClr val="3C40F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" sz="2200">
                <a:solidFill>
                  <a:srgbClr val="FBC60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with value agreements</a:t>
            </a:r>
            <a:endParaRPr i="0" sz="2200" u="none" cap="none" strike="noStrike">
              <a:solidFill>
                <a:srgbClr val="FBC60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cxnSp>
        <p:nvCxnSpPr>
          <p:cNvPr id="912" name="Google Shape;912;p104"/>
          <p:cNvCxnSpPr/>
          <p:nvPr/>
        </p:nvCxnSpPr>
        <p:spPr>
          <a:xfrm flipH="1" rot="10800000">
            <a:off x="466363" y="2728350"/>
            <a:ext cx="8717700" cy="5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913" name="Google Shape;913;p104"/>
          <p:cNvSpPr txBox="1"/>
          <p:nvPr/>
        </p:nvSpPr>
        <p:spPr>
          <a:xfrm rot="-5400000">
            <a:off x="12225" y="3008249"/>
            <a:ext cx="877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Poppins"/>
                <a:ea typeface="Poppins"/>
                <a:cs typeface="Poppins"/>
                <a:sym typeface="Poppins"/>
              </a:rPr>
              <a:t>Benefits</a:t>
            </a:r>
            <a:endParaRPr b="1" sz="9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Poppins"/>
                <a:ea typeface="Poppins"/>
                <a:cs typeface="Poppins"/>
                <a:sym typeface="Poppins"/>
              </a:rPr>
              <a:t>Owner </a:t>
            </a:r>
            <a:endParaRPr b="1" sz="9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14" name="Google Shape;914;p104"/>
          <p:cNvSpPr txBox="1"/>
          <p:nvPr/>
        </p:nvSpPr>
        <p:spPr>
          <a:xfrm rot="-5400000">
            <a:off x="-45157" y="2111553"/>
            <a:ext cx="1007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Poppins"/>
                <a:ea typeface="Poppins"/>
                <a:cs typeface="Poppins"/>
                <a:sym typeface="Poppins"/>
              </a:rPr>
              <a:t>Project Lead</a:t>
            </a:r>
            <a:endParaRPr b="1" sz="900"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915" name="Google Shape;915;p104"/>
          <p:cNvCxnSpPr/>
          <p:nvPr/>
        </p:nvCxnSpPr>
        <p:spPr>
          <a:xfrm flipH="1" rot="10800000">
            <a:off x="660671" y="971388"/>
            <a:ext cx="21000" cy="3552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916" name="Google Shape;916;p104"/>
          <p:cNvCxnSpPr/>
          <p:nvPr/>
        </p:nvCxnSpPr>
        <p:spPr>
          <a:xfrm flipH="1" rot="10800000">
            <a:off x="466363" y="1764450"/>
            <a:ext cx="8708700" cy="11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917" name="Google Shape;917;p104"/>
          <p:cNvSpPr txBox="1"/>
          <p:nvPr/>
        </p:nvSpPr>
        <p:spPr>
          <a:xfrm rot="-5400000">
            <a:off x="-55573" y="1101625"/>
            <a:ext cx="1090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Poppins"/>
                <a:ea typeface="Poppins"/>
                <a:cs typeface="Poppins"/>
                <a:sym typeface="Poppins"/>
              </a:rPr>
              <a:t>Program Mgr.</a:t>
            </a:r>
            <a:endParaRPr b="1" sz="9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18" name="Google Shape;918;p104"/>
          <p:cNvSpPr/>
          <p:nvPr/>
        </p:nvSpPr>
        <p:spPr>
          <a:xfrm>
            <a:off x="736484" y="2910900"/>
            <a:ext cx="900000" cy="6303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 cap="flat" cmpd="sng" w="28575">
            <a:solidFill>
              <a:srgbClr val="FBC6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Request (intake form filled out)</a:t>
            </a:r>
            <a:endParaRPr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19" name="Google Shape;919;p104"/>
          <p:cNvSpPr/>
          <p:nvPr/>
        </p:nvSpPr>
        <p:spPr>
          <a:xfrm>
            <a:off x="1857630" y="2408413"/>
            <a:ext cx="900000" cy="6303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28575">
            <a:solidFill>
              <a:srgbClr val="FBC6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Intake &amp; Value Discussion</a:t>
            </a:r>
            <a:endParaRPr sz="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20" name="Google Shape;920;p104"/>
          <p:cNvSpPr/>
          <p:nvPr/>
        </p:nvSpPr>
        <p:spPr>
          <a:xfrm>
            <a:off x="3032284" y="1851338"/>
            <a:ext cx="900000" cy="6303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28575">
            <a:solidFill>
              <a:srgbClr val="FBC6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Business Case &amp; Value Potential</a:t>
            </a:r>
            <a:endParaRPr sz="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21" name="Google Shape;921;p104"/>
          <p:cNvSpPr/>
          <p:nvPr/>
        </p:nvSpPr>
        <p:spPr>
          <a:xfrm>
            <a:off x="4606118" y="1457400"/>
            <a:ext cx="900000" cy="6303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Intake Approved</a:t>
            </a:r>
            <a:endParaRPr sz="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922" name="Google Shape;922;p104"/>
          <p:cNvCxnSpPr>
            <a:stCxn id="918" idx="3"/>
            <a:endCxn id="919" idx="1"/>
          </p:cNvCxnSpPr>
          <p:nvPr/>
        </p:nvCxnSpPr>
        <p:spPr>
          <a:xfrm flipH="1" rot="10800000">
            <a:off x="1636484" y="2723550"/>
            <a:ext cx="221100" cy="502500"/>
          </a:xfrm>
          <a:prstGeom prst="bentConnector3">
            <a:avLst>
              <a:gd fmla="val 49995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23" name="Google Shape;923;p104"/>
          <p:cNvCxnSpPr>
            <a:stCxn id="919" idx="3"/>
            <a:endCxn id="920" idx="1"/>
          </p:cNvCxnSpPr>
          <p:nvPr/>
        </p:nvCxnSpPr>
        <p:spPr>
          <a:xfrm flipH="1" rot="10800000">
            <a:off x="2757630" y="2166463"/>
            <a:ext cx="274800" cy="557100"/>
          </a:xfrm>
          <a:prstGeom prst="bentConnector3">
            <a:avLst>
              <a:gd fmla="val 50017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24" name="Google Shape;924;p104"/>
          <p:cNvCxnSpPr>
            <a:stCxn id="920" idx="3"/>
            <a:endCxn id="925" idx="2"/>
          </p:cNvCxnSpPr>
          <p:nvPr/>
        </p:nvCxnSpPr>
        <p:spPr>
          <a:xfrm flipH="1" rot="10800000">
            <a:off x="3932284" y="1556888"/>
            <a:ext cx="255000" cy="6096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26" name="Google Shape;926;p104"/>
          <p:cNvCxnSpPr>
            <a:stCxn id="925" idx="3"/>
            <a:endCxn id="921" idx="0"/>
          </p:cNvCxnSpPr>
          <p:nvPr/>
        </p:nvCxnSpPr>
        <p:spPr>
          <a:xfrm>
            <a:off x="4799999" y="1165588"/>
            <a:ext cx="256200" cy="2919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27" name="Google Shape;927;p104"/>
          <p:cNvCxnSpPr>
            <a:stCxn id="921" idx="3"/>
            <a:endCxn id="928" idx="0"/>
          </p:cNvCxnSpPr>
          <p:nvPr/>
        </p:nvCxnSpPr>
        <p:spPr>
          <a:xfrm>
            <a:off x="5506118" y="1772550"/>
            <a:ext cx="632700" cy="1854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29" name="Google Shape;929;p104"/>
          <p:cNvSpPr txBox="1"/>
          <p:nvPr/>
        </p:nvSpPr>
        <p:spPr>
          <a:xfrm rot="-5400000">
            <a:off x="16875" y="3955374"/>
            <a:ext cx="877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Poppins"/>
                <a:ea typeface="Poppins"/>
                <a:cs typeface="Poppins"/>
                <a:sym typeface="Poppins"/>
              </a:rPr>
              <a:t>Delivery Team</a:t>
            </a:r>
            <a:endParaRPr b="1" sz="900"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930" name="Google Shape;930;p104"/>
          <p:cNvCxnSpPr/>
          <p:nvPr/>
        </p:nvCxnSpPr>
        <p:spPr>
          <a:xfrm flipH="1" rot="10800000">
            <a:off x="466363" y="3701250"/>
            <a:ext cx="8754900" cy="23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928" name="Google Shape;928;p104"/>
          <p:cNvSpPr/>
          <p:nvPr/>
        </p:nvSpPr>
        <p:spPr>
          <a:xfrm>
            <a:off x="5688769" y="1957938"/>
            <a:ext cx="900000" cy="6303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Prioritization</a:t>
            </a:r>
            <a:endParaRPr sz="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31" name="Google Shape;931;p104"/>
          <p:cNvSpPr/>
          <p:nvPr/>
        </p:nvSpPr>
        <p:spPr>
          <a:xfrm>
            <a:off x="957749" y="1457400"/>
            <a:ext cx="900000" cy="6303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Not Approved (not strong enough value case)</a:t>
            </a:r>
            <a:endParaRPr sz="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25" name="Google Shape;925;p104"/>
          <p:cNvSpPr/>
          <p:nvPr/>
        </p:nvSpPr>
        <p:spPr>
          <a:xfrm>
            <a:off x="3574382" y="774350"/>
            <a:ext cx="1225616" cy="782475"/>
          </a:xfrm>
          <a:prstGeom prst="flowChartDecision">
            <a:avLst/>
          </a:prstGeom>
          <a:solidFill>
            <a:srgbClr val="3C37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Intake</a:t>
            </a:r>
            <a:endParaRPr sz="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Decision</a:t>
            </a:r>
            <a:endParaRPr sz="800"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932" name="Google Shape;932;p104"/>
          <p:cNvCxnSpPr>
            <a:stCxn id="925" idx="1"/>
            <a:endCxn id="931" idx="0"/>
          </p:cNvCxnSpPr>
          <p:nvPr/>
        </p:nvCxnSpPr>
        <p:spPr>
          <a:xfrm flipH="1">
            <a:off x="1407782" y="1165588"/>
            <a:ext cx="2166600" cy="2919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33" name="Google Shape;933;p104"/>
          <p:cNvCxnSpPr>
            <a:stCxn id="931" idx="2"/>
            <a:endCxn id="919" idx="0"/>
          </p:cNvCxnSpPr>
          <p:nvPr/>
        </p:nvCxnSpPr>
        <p:spPr>
          <a:xfrm flipH="1" rot="-5400000">
            <a:off x="1697399" y="1798050"/>
            <a:ext cx="320700" cy="900000"/>
          </a:xfrm>
          <a:prstGeom prst="bentConnector3">
            <a:avLst>
              <a:gd fmla="val 50002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934" name="Google Shape;934;p104"/>
          <p:cNvGrpSpPr/>
          <p:nvPr/>
        </p:nvGrpSpPr>
        <p:grpSpPr>
          <a:xfrm>
            <a:off x="5309406" y="1265625"/>
            <a:ext cx="307494" cy="400200"/>
            <a:chOff x="5948450" y="1265625"/>
            <a:chExt cx="323100" cy="400200"/>
          </a:xfrm>
        </p:grpSpPr>
        <p:sp>
          <p:nvSpPr>
            <p:cNvPr id="935" name="Google Shape;935;p104"/>
            <p:cNvSpPr/>
            <p:nvPr/>
          </p:nvSpPr>
          <p:spPr>
            <a:xfrm>
              <a:off x="5965700" y="1319775"/>
              <a:ext cx="288600" cy="291900"/>
            </a:xfrm>
            <a:prstGeom prst="ellipse">
              <a:avLst/>
            </a:prstGeom>
            <a:solidFill>
              <a:srgbClr val="38761D"/>
            </a:solidFill>
            <a:ln cap="flat" cmpd="sng" w="9525">
              <a:solidFill>
                <a:srgbClr val="38761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936" name="Google Shape;936;p104"/>
            <p:cNvSpPr txBox="1"/>
            <p:nvPr/>
          </p:nvSpPr>
          <p:spPr>
            <a:xfrm>
              <a:off x="5948450" y="1265625"/>
              <a:ext cx="3231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</a:rPr>
                <a:t>✓</a:t>
              </a:r>
              <a:endParaRPr>
                <a:solidFill>
                  <a:srgbClr val="FFFFFF"/>
                </a:solidFill>
              </a:endParaRPr>
            </a:p>
          </p:txBody>
        </p:sp>
      </p:grpSp>
      <p:grpSp>
        <p:nvGrpSpPr>
          <p:cNvPr id="937" name="Google Shape;937;p104"/>
          <p:cNvGrpSpPr/>
          <p:nvPr/>
        </p:nvGrpSpPr>
        <p:grpSpPr>
          <a:xfrm>
            <a:off x="1704068" y="1253443"/>
            <a:ext cx="307494" cy="400200"/>
            <a:chOff x="6634250" y="884625"/>
            <a:chExt cx="323100" cy="400200"/>
          </a:xfrm>
        </p:grpSpPr>
        <p:sp>
          <p:nvSpPr>
            <p:cNvPr id="938" name="Google Shape;938;p104"/>
            <p:cNvSpPr/>
            <p:nvPr/>
          </p:nvSpPr>
          <p:spPr>
            <a:xfrm>
              <a:off x="6651500" y="938775"/>
              <a:ext cx="288600" cy="291900"/>
            </a:xfrm>
            <a:prstGeom prst="ellipse">
              <a:avLst/>
            </a:prstGeom>
            <a:solidFill>
              <a:srgbClr val="A61C00"/>
            </a:solidFill>
            <a:ln cap="flat" cmpd="sng" w="9525">
              <a:solidFill>
                <a:srgbClr val="A61C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939" name="Google Shape;939;p104"/>
            <p:cNvSpPr txBox="1"/>
            <p:nvPr/>
          </p:nvSpPr>
          <p:spPr>
            <a:xfrm>
              <a:off x="6634250" y="884625"/>
              <a:ext cx="3231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</a:rPr>
                <a:t>X</a:t>
              </a: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940" name="Google Shape;940;p104"/>
          <p:cNvSpPr/>
          <p:nvPr/>
        </p:nvSpPr>
        <p:spPr>
          <a:xfrm>
            <a:off x="6847801" y="1957567"/>
            <a:ext cx="900000" cy="6303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Book of Work Planning</a:t>
            </a:r>
            <a:endParaRPr sz="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41" name="Google Shape;941;p104"/>
          <p:cNvSpPr/>
          <p:nvPr/>
        </p:nvSpPr>
        <p:spPr>
          <a:xfrm>
            <a:off x="6847801" y="2927088"/>
            <a:ext cx="900000" cy="6303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Intake Status &amp; TImeline Notice</a:t>
            </a:r>
            <a:endParaRPr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42" name="Google Shape;942;p104"/>
          <p:cNvSpPr/>
          <p:nvPr/>
        </p:nvSpPr>
        <p:spPr>
          <a:xfrm>
            <a:off x="6806400" y="3896625"/>
            <a:ext cx="983400" cy="630300"/>
          </a:xfrm>
          <a:prstGeom prst="roundRect">
            <a:avLst>
              <a:gd fmla="val 16667" name="adj"/>
            </a:avLst>
          </a:prstGeom>
          <a:solidFill>
            <a:srgbClr val="D8D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Handover &amp; Content Development </a:t>
            </a:r>
            <a:endParaRPr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943" name="Google Shape;943;p104"/>
          <p:cNvCxnSpPr>
            <a:stCxn id="928" idx="3"/>
            <a:endCxn id="940" idx="1"/>
          </p:cNvCxnSpPr>
          <p:nvPr/>
        </p:nvCxnSpPr>
        <p:spPr>
          <a:xfrm>
            <a:off x="6588769" y="2273088"/>
            <a:ext cx="258900" cy="600"/>
          </a:xfrm>
          <a:prstGeom prst="bentConnector3">
            <a:avLst>
              <a:gd fmla="val 49979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44" name="Google Shape;944;p104"/>
          <p:cNvCxnSpPr>
            <a:stCxn id="940" idx="2"/>
            <a:endCxn id="941" idx="0"/>
          </p:cNvCxnSpPr>
          <p:nvPr/>
        </p:nvCxnSpPr>
        <p:spPr>
          <a:xfrm flipH="1" rot="-5400000">
            <a:off x="7128451" y="2757217"/>
            <a:ext cx="339300" cy="600"/>
          </a:xfrm>
          <a:prstGeom prst="bentConnector3">
            <a:avLst>
              <a:gd fmla="val 49988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45" name="Google Shape;945;p104"/>
          <p:cNvCxnSpPr>
            <a:stCxn id="941" idx="2"/>
            <a:endCxn id="942" idx="0"/>
          </p:cNvCxnSpPr>
          <p:nvPr/>
        </p:nvCxnSpPr>
        <p:spPr>
          <a:xfrm flipH="1" rot="-5400000">
            <a:off x="7128451" y="3726738"/>
            <a:ext cx="339300" cy="600"/>
          </a:xfrm>
          <a:prstGeom prst="bentConnector3">
            <a:avLst>
              <a:gd fmla="val 49991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46" name="Google Shape;946;p104"/>
          <p:cNvSpPr txBox="1"/>
          <p:nvPr/>
        </p:nvSpPr>
        <p:spPr>
          <a:xfrm>
            <a:off x="2520625" y="3685650"/>
            <a:ext cx="1666500" cy="10314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BC6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Possible (Solution Space) -</a:t>
            </a:r>
            <a:r>
              <a:rPr lang="en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What non-WalkMe solutions are we  complementing? What WalkMe solutions could we implement? </a:t>
            </a:r>
            <a:r>
              <a:rPr lang="en" sz="1000">
                <a:solidFill>
                  <a:srgbClr val="14B20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947" name="Google Shape;947;p104"/>
          <p:cNvCxnSpPr>
            <a:stCxn id="918" idx="2"/>
          </p:cNvCxnSpPr>
          <p:nvPr/>
        </p:nvCxnSpPr>
        <p:spPr>
          <a:xfrm>
            <a:off x="1186484" y="3541200"/>
            <a:ext cx="6300" cy="308400"/>
          </a:xfrm>
          <a:prstGeom prst="straightConnector1">
            <a:avLst/>
          </a:prstGeom>
          <a:noFill/>
          <a:ln cap="flat" cmpd="sng" w="28575">
            <a:solidFill>
              <a:srgbClr val="FBC60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48" name="Google Shape;948;p104"/>
          <p:cNvSpPr txBox="1"/>
          <p:nvPr/>
        </p:nvSpPr>
        <p:spPr>
          <a:xfrm>
            <a:off x="736484" y="3718050"/>
            <a:ext cx="1571100" cy="12930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BC6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Problem - </a:t>
            </a:r>
            <a:r>
              <a:rPr lang="en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What’s the issue we hope to solve? What’s the current impact of the issue? </a:t>
            </a:r>
            <a:r>
              <a:rPr lang="en" sz="900" u="sng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How does this problem cascade from overall strategic vision &amp; problems? </a:t>
            </a:r>
            <a:endParaRPr sz="900" u="sng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949" name="Google Shape;949;p104"/>
          <p:cNvCxnSpPr/>
          <p:nvPr/>
        </p:nvCxnSpPr>
        <p:spPr>
          <a:xfrm>
            <a:off x="2305727" y="3042438"/>
            <a:ext cx="227400" cy="677400"/>
          </a:xfrm>
          <a:prstGeom prst="straightConnector1">
            <a:avLst/>
          </a:prstGeom>
          <a:noFill/>
          <a:ln cap="flat" cmpd="sng" w="28575">
            <a:solidFill>
              <a:srgbClr val="FBC60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50" name="Google Shape;950;p104"/>
          <p:cNvSpPr txBox="1"/>
          <p:nvPr/>
        </p:nvSpPr>
        <p:spPr>
          <a:xfrm>
            <a:off x="3574918" y="2567950"/>
            <a:ext cx="1571100" cy="10158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FBC6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Probable - </a:t>
            </a:r>
            <a:r>
              <a:rPr lang="en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What’s the potential upside if we solve the agreed-upon piece of the problem? </a:t>
            </a:r>
            <a:endParaRPr sz="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(Impact v. Complexity/Effort) </a:t>
            </a:r>
            <a:endParaRPr b="1"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951" name="Google Shape;951;p104"/>
          <p:cNvCxnSpPr>
            <a:stCxn id="920" idx="2"/>
            <a:endCxn id="950" idx="1"/>
          </p:cNvCxnSpPr>
          <p:nvPr/>
        </p:nvCxnSpPr>
        <p:spPr>
          <a:xfrm>
            <a:off x="3482284" y="2481638"/>
            <a:ext cx="92700" cy="594300"/>
          </a:xfrm>
          <a:prstGeom prst="straightConnector1">
            <a:avLst/>
          </a:prstGeom>
          <a:noFill/>
          <a:ln cap="flat" cmpd="sng" w="28575">
            <a:solidFill>
              <a:srgbClr val="FBC601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952" name="Google Shape;952;p104"/>
          <p:cNvGrpSpPr/>
          <p:nvPr/>
        </p:nvGrpSpPr>
        <p:grpSpPr>
          <a:xfrm>
            <a:off x="7789800" y="2524950"/>
            <a:ext cx="1869650" cy="1686825"/>
            <a:chOff x="7789800" y="2524950"/>
            <a:chExt cx="1869650" cy="1686825"/>
          </a:xfrm>
        </p:grpSpPr>
        <p:cxnSp>
          <p:nvCxnSpPr>
            <p:cNvPr id="953" name="Google Shape;953;p104"/>
            <p:cNvCxnSpPr>
              <a:stCxn id="942" idx="3"/>
              <a:endCxn id="954" idx="1"/>
            </p:cNvCxnSpPr>
            <p:nvPr/>
          </p:nvCxnSpPr>
          <p:spPr>
            <a:xfrm flipH="1" rot="10800000">
              <a:off x="7789800" y="3217575"/>
              <a:ext cx="249600" cy="994200"/>
            </a:xfrm>
            <a:prstGeom prst="bentConnector2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955" name="Google Shape;955;p104"/>
            <p:cNvGrpSpPr/>
            <p:nvPr/>
          </p:nvGrpSpPr>
          <p:grpSpPr>
            <a:xfrm>
              <a:off x="7992950" y="2524950"/>
              <a:ext cx="1666500" cy="1222800"/>
              <a:chOff x="7992950" y="2524950"/>
              <a:chExt cx="1666500" cy="1222800"/>
            </a:xfrm>
          </p:grpSpPr>
          <p:sp>
            <p:nvSpPr>
              <p:cNvPr id="956" name="Google Shape;956;p104"/>
              <p:cNvSpPr/>
              <p:nvPr/>
            </p:nvSpPr>
            <p:spPr>
              <a:xfrm>
                <a:off x="8039275" y="2524950"/>
                <a:ext cx="1176900" cy="1222800"/>
              </a:xfrm>
              <a:prstGeom prst="rightArrow">
                <a:avLst>
                  <a:gd fmla="val 50000" name="adj1"/>
                  <a:gd fmla="val 50000" name="adj2"/>
                </a:avLst>
              </a:prstGeom>
              <a:solidFill>
                <a:schemeClr val="lt1"/>
              </a:solidFill>
              <a:ln cap="flat" cmpd="sng" w="28575">
                <a:solidFill>
                  <a:srgbClr val="FBC60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7" name="Google Shape;957;p104"/>
              <p:cNvSpPr txBox="1"/>
              <p:nvPr/>
            </p:nvSpPr>
            <p:spPr>
              <a:xfrm>
                <a:off x="7992950" y="2905500"/>
                <a:ext cx="16665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900">
                    <a:solidFill>
                      <a:schemeClr val="dk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Provable</a:t>
                </a:r>
                <a:endParaRPr sz="9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chemeClr val="dk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Evolves over time</a:t>
                </a:r>
                <a:r>
                  <a:rPr b="1" lang="en" sz="900">
                    <a:solidFill>
                      <a:schemeClr val="dk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 </a:t>
                </a:r>
                <a:endParaRPr b="1"/>
              </a:p>
            </p:txBody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105"/>
          <p:cNvSpPr txBox="1"/>
          <p:nvPr>
            <p:ph type="title"/>
          </p:nvPr>
        </p:nvSpPr>
        <p:spPr>
          <a:xfrm>
            <a:off x="462275" y="251375"/>
            <a:ext cx="7048200" cy="343800"/>
          </a:xfrm>
          <a:prstGeom prst="rect">
            <a:avLst/>
          </a:prstGeom>
        </p:spPr>
        <p:txBody>
          <a:bodyPr anchorCtr="0" anchor="t" bIns="0" lIns="91425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Poppins Medium"/>
                <a:ea typeface="Poppins Medium"/>
                <a:cs typeface="Poppins Medium"/>
                <a:sym typeface="Poppins Medium"/>
              </a:rPr>
              <a:t>Example Intake Process: Stages &amp; Ownership</a:t>
            </a:r>
            <a:endParaRPr b="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graphicFrame>
        <p:nvGraphicFramePr>
          <p:cNvPr id="963" name="Google Shape;963;p105"/>
          <p:cNvGraphicFramePr/>
          <p:nvPr/>
        </p:nvGraphicFramePr>
        <p:xfrm>
          <a:off x="270688" y="763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{A3CF1A61-8147-4D51-ACF5-F2C223673DAB}</a:tableStyleId>
              </a:tblPr>
              <a:tblGrid>
                <a:gridCol w="1018450"/>
                <a:gridCol w="2153900"/>
                <a:gridCol w="2837225"/>
                <a:gridCol w="2510025"/>
              </a:tblGrid>
              <a:tr h="246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Stages</a:t>
                      </a:r>
                      <a:endParaRPr b="1"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Entry Criteria</a:t>
                      </a:r>
                      <a:endParaRPr b="1"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Exit Criteria</a:t>
                      </a:r>
                      <a:endParaRPr b="1"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Owner</a:t>
                      </a:r>
                      <a:endParaRPr b="1"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/>
                    </a:solidFill>
                  </a:tcPr>
                </a:tc>
              </a:tr>
              <a:tr h="639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Pre-Intake</a:t>
                      </a:r>
                      <a:endParaRPr sz="900"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-</a:t>
                      </a:r>
                      <a:r>
                        <a:rPr lang="en" sz="9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Department or stakeholder expresses interest in WalkMe</a:t>
                      </a:r>
                      <a:endParaRPr sz="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-Program Manager outbound </a:t>
                      </a:r>
                      <a:endParaRPr sz="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-Intake form provided to SPOC</a:t>
                      </a:r>
                      <a:endParaRPr sz="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-Key Stakeholders tab completed with as much information as possible</a:t>
                      </a:r>
                      <a:endParaRPr sz="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Program Manager &amp; WalkMe Customer Success Manager </a:t>
                      </a:r>
                      <a:endParaRPr sz="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2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Intake</a:t>
                      </a:r>
                      <a:endParaRPr sz="900"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-Intake form submitted to Program Manager</a:t>
                      </a:r>
                      <a:endParaRPr sz="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-Intake form added to "Intake prioritization" excel sheet</a:t>
                      </a:r>
                      <a:endParaRPr sz="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Application owner/requestor</a:t>
                      </a:r>
                      <a:endParaRPr sz="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4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Intake Review</a:t>
                      </a:r>
                      <a:endParaRPr sz="900"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-Intake form added to "Intake prioritization" excel sheet</a:t>
                      </a:r>
                      <a:endParaRPr sz="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-CoE determines if request aligns with strategic objectives and will bring value to business. Determines if project should proceed.</a:t>
                      </a:r>
                      <a:endParaRPr sz="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Program Manager &amp; WalkMe Customer Success Manager</a:t>
                      </a:r>
                      <a:endParaRPr sz="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8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Project Scope &amp; Sizing</a:t>
                      </a:r>
                      <a:endParaRPr sz="900"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-Intake complete/accepted</a:t>
                      </a:r>
                      <a:endParaRPr sz="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-Meeting w/ team to determine scope</a:t>
                      </a:r>
                      <a:endParaRPr sz="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-Update intake form with scope and size</a:t>
                      </a:r>
                      <a:endParaRPr sz="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Content Delivery Lead &amp; WalkMe Customer Success Manager</a:t>
                      </a:r>
                      <a:endParaRPr sz="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1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Intake/</a:t>
                      </a:r>
                      <a:endParaRPr sz="900"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Project Decision</a:t>
                      </a:r>
                      <a:endParaRPr sz="900"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-Updated intake form</a:t>
                      </a:r>
                      <a:endParaRPr sz="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-Project approved/denied based off of resource availability</a:t>
                      </a:r>
                      <a:endParaRPr sz="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Program Manager + Program Executive Sponsor</a:t>
                      </a:r>
                      <a:endParaRPr sz="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8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(Ready for) Kick off</a:t>
                      </a:r>
                      <a:endParaRPr sz="900"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-CoE approves intake request and notifies Content Delivery Team</a:t>
                      </a:r>
                      <a:endParaRPr sz="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-Project scope defined &amp; agreed upon</a:t>
                      </a:r>
                      <a:endParaRPr sz="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-Kick off scheduled</a:t>
                      </a:r>
                      <a:endParaRPr sz="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Content Delivery Team</a:t>
                      </a:r>
                      <a:endParaRPr sz="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3C40FD"/>
      </a:accent1>
      <a:accent2>
        <a:srgbClr val="090B3E"/>
      </a:accent2>
      <a:accent3>
        <a:srgbClr val="008EFF"/>
      </a:accent3>
      <a:accent4>
        <a:srgbClr val="1EEBB8"/>
      </a:accent4>
      <a:accent5>
        <a:srgbClr val="F4F8FB"/>
      </a:accent5>
      <a:accent6>
        <a:srgbClr val="000000"/>
      </a:accent6>
      <a:hlink>
        <a:srgbClr val="008E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WalkMe main template 2024">
  <a:themeElements>
    <a:clrScheme name="Simple Light">
      <a:dk1>
        <a:srgbClr val="000000"/>
      </a:dk1>
      <a:lt1>
        <a:srgbClr val="FFFFFF"/>
      </a:lt1>
      <a:dk2>
        <a:srgbClr val="D7DCE0"/>
      </a:dk2>
      <a:lt2>
        <a:srgbClr val="ACB3C4"/>
      </a:lt2>
      <a:accent1>
        <a:srgbClr val="5A1FFF"/>
      </a:accent1>
      <a:accent2>
        <a:srgbClr val="090B3E"/>
      </a:accent2>
      <a:accent3>
        <a:srgbClr val="0072F5"/>
      </a:accent3>
      <a:accent4>
        <a:srgbClr val="1EFBD3"/>
      </a:accent4>
      <a:accent5>
        <a:srgbClr val="F4F8FB"/>
      </a:accent5>
      <a:accent6>
        <a:srgbClr val="FFFB4D"/>
      </a:accent6>
      <a:hlink>
        <a:srgbClr val="008E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