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1" r:id="rId5"/>
    <p:sldMasterId id="2147483782" r:id="rId6"/>
    <p:sldMasterId id="2147483783" r:id="rId7"/>
    <p:sldMasterId id="2147483784" r:id="rId8"/>
    <p:sldMasterId id="2147483785"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Lst>
  <p:sldSz cy="5143500" cx="9144000"/>
  <p:notesSz cx="6858000" cy="9144000"/>
  <p:embeddedFontLst>
    <p:embeddedFont>
      <p:font typeface="Roboto"/>
      <p:regular r:id="rId33"/>
      <p:bold r:id="rId34"/>
      <p:italic r:id="rId35"/>
      <p:boldItalic r:id="rId36"/>
    </p:embeddedFont>
    <p:embeddedFont>
      <p:font typeface="Poppins"/>
      <p:regular r:id="rId37"/>
      <p:bold r:id="rId38"/>
      <p:italic r:id="rId39"/>
      <p:boldItalic r:id="rId40"/>
    </p:embeddedFont>
    <p:embeddedFont>
      <p:font typeface="Lato Light"/>
      <p:regular r:id="rId41"/>
      <p:bold r:id="rId42"/>
      <p:italic r:id="rId43"/>
      <p:boldItalic r:id="rId44"/>
    </p:embeddedFont>
    <p:embeddedFont>
      <p:font typeface="Poppins Medium"/>
      <p:regular r:id="rId45"/>
      <p:bold r:id="rId46"/>
      <p:italic r:id="rId47"/>
      <p:boldItalic r:id="rId48"/>
    </p:embeddedFont>
    <p:embeddedFont>
      <p:font typeface="Poppins SemiBold"/>
      <p:regular r:id="rId49"/>
      <p:bold r:id="rId50"/>
      <p:italic r:id="rId51"/>
      <p:boldItalic r:id="rId52"/>
    </p:embeddedFont>
    <p:embeddedFont>
      <p:font typeface="Open Sans"/>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49648A-C077-40A7-9CF0-3EDC05C39422}">
  <a:tblStyle styleId="{FE49648A-C077-40A7-9CF0-3EDC05C39422}"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53E5F02-B5CE-4517-86E9-7135B00112C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7E285B4-A5C0-4649-9A73-641D26B7A835}" styleName="Table_2">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49F7027-C89F-480B-BC9A-C3664CBCE136}" styleName="Table_3">
    <a:wholeTbl>
      <a:tcTxStyle b="off" i="off">
        <a:font>
          <a:latin typeface="Wells Fargo Sans"/>
          <a:ea typeface="Wells Fargo Sans"/>
          <a:cs typeface="Wells Fargo San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chemeClr val="dk1"/>
              </a:solidFill>
              <a:prstDash val="solid"/>
              <a:round/>
              <a:headEnd len="sm" w="sm" type="none"/>
              <a:tailEnd len="sm" w="sm" type="none"/>
            </a:ln>
          </a:top>
          <a:bottom>
            <a:ln cap="flat" cmpd="sng" w="9525">
              <a:solidFill>
                <a:schemeClr val="dk1"/>
              </a:solidFill>
              <a:prstDash val="solid"/>
              <a:round/>
              <a:headEnd len="sm" w="sm" type="none"/>
              <a:tailEnd len="sm" w="sm" type="none"/>
            </a:ln>
          </a:bottom>
          <a:insideH>
            <a:ln cap="flat" cmpd="sng" w="9525">
              <a:solidFill>
                <a:schemeClr val="dk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rgbClr val="FFFFFF">
              <a:alpha val="0"/>
            </a:srgbClr>
          </a:solidFill>
        </a:fill>
      </a:tcStyle>
    </a:band1H>
    <a:band2H>
      <a:tcTxStyle b="off" i="off"/>
      <a:tcStyle>
        <a:fill>
          <a:solidFill>
            <a:schemeClr val="lt2"/>
          </a:solidFill>
        </a:fill>
      </a:tcStyle>
    </a:band2H>
    <a:band1V>
      <a:tcTxStyle b="off" i="off"/>
    </a:band1V>
    <a:band2V>
      <a:tcTxStyle b="off" i="off"/>
    </a:band2V>
    <a:lastCol>
      <a:tcTxStyle b="off" i="off"/>
    </a:lastCol>
    <a:firstCol>
      <a:tcTxStyle b="off" i="off"/>
    </a:firstCol>
    <a:lastRow>
      <a:tcTxStyle b="on" i="off">
        <a:font>
          <a:latin typeface="Wells Fargo Sans"/>
          <a:ea typeface="Wells Fargo Sans"/>
          <a:cs typeface="Wells Fargo Sans"/>
        </a:font>
        <a:schemeClr val="dk1"/>
      </a:tcTxStyle>
      <a:tcStyle>
        <a:tcBdr>
          <a:top>
            <a:ln cap="flat" cmpd="sng" w="19050">
              <a:solidFill>
                <a:schemeClr val="dk1"/>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tcBdr>
        <a:fill>
          <a:solidFill>
            <a:srgbClr val="FFFFFF">
              <a:alpha val="0"/>
            </a:srgbClr>
          </a:solidFill>
        </a:fill>
      </a:tcStyle>
    </a:lastRow>
    <a:seCell>
      <a:tcTxStyle b="off" i="off"/>
    </a:seCell>
    <a:swCell>
      <a:tcTxStyle b="off" i="off"/>
    </a:swCell>
    <a:firstRow>
      <a:tcTxStyle b="off" i="off">
        <a:font>
          <a:latin typeface="Wells Fargo Sans"/>
          <a:ea typeface="Wells Fargo Sans"/>
          <a:cs typeface="Wells Fargo Sans"/>
        </a:font>
        <a:schemeClr val="lt1"/>
      </a:tcTxStyle>
      <a:tcStyle>
        <a:tcBdr>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42" Type="http://schemas.openxmlformats.org/officeDocument/2006/relationships/font" Target="fonts/LatoLight-bold.fntdata"/><Relationship Id="rId41" Type="http://schemas.openxmlformats.org/officeDocument/2006/relationships/font" Target="fonts/LatoLight-regular.fntdata"/><Relationship Id="rId44" Type="http://schemas.openxmlformats.org/officeDocument/2006/relationships/font" Target="fonts/LatoLight-boldItalic.fntdata"/><Relationship Id="rId43" Type="http://schemas.openxmlformats.org/officeDocument/2006/relationships/font" Target="fonts/LatoLight-italic.fntdata"/><Relationship Id="rId46" Type="http://schemas.openxmlformats.org/officeDocument/2006/relationships/font" Target="fonts/PoppinsMedium-bold.fntdata"/><Relationship Id="rId45" Type="http://schemas.openxmlformats.org/officeDocument/2006/relationships/font" Target="fonts/PoppinsMedium-regular.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PoppinsMedium-boldItalic.fntdata"/><Relationship Id="rId47" Type="http://schemas.openxmlformats.org/officeDocument/2006/relationships/font" Target="fonts/PoppinsMedium-italic.fntdata"/><Relationship Id="rId49" Type="http://schemas.openxmlformats.org/officeDocument/2006/relationships/font" Target="fonts/Poppins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font" Target="fonts/Roboto-regular.fntdata"/><Relationship Id="rId32" Type="http://schemas.openxmlformats.org/officeDocument/2006/relationships/slide" Target="slides/slide22.xml"/><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Poppins-regular.fntdata"/><Relationship Id="rId36" Type="http://schemas.openxmlformats.org/officeDocument/2006/relationships/font" Target="fonts/Roboto-boldItalic.fntdata"/><Relationship Id="rId39" Type="http://schemas.openxmlformats.org/officeDocument/2006/relationships/font" Target="fonts/Poppins-italic.fntdata"/><Relationship Id="rId38" Type="http://schemas.openxmlformats.org/officeDocument/2006/relationships/font" Target="fonts/Poppins-bold.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PoppinsSemiBold-italic.fntdata"/><Relationship Id="rId50" Type="http://schemas.openxmlformats.org/officeDocument/2006/relationships/font" Target="fonts/PoppinsSemiBold-bold.fntdata"/><Relationship Id="rId53" Type="http://schemas.openxmlformats.org/officeDocument/2006/relationships/font" Target="fonts/OpenSans-regular.fntdata"/><Relationship Id="rId52" Type="http://schemas.openxmlformats.org/officeDocument/2006/relationships/font" Target="fonts/PoppinsSemiBold-boldItalic.fntdata"/><Relationship Id="rId11" Type="http://schemas.openxmlformats.org/officeDocument/2006/relationships/slide" Target="slides/slide1.xml"/><Relationship Id="rId55" Type="http://schemas.openxmlformats.org/officeDocument/2006/relationships/font" Target="fonts/OpenSans-italic.fntdata"/><Relationship Id="rId10" Type="http://schemas.openxmlformats.org/officeDocument/2006/relationships/notesMaster" Target="notesMasters/notesMaster1.xml"/><Relationship Id="rId54" Type="http://schemas.openxmlformats.org/officeDocument/2006/relationships/font" Target="fonts/OpenSans-bold.fntdata"/><Relationship Id="rId13" Type="http://schemas.openxmlformats.org/officeDocument/2006/relationships/slide" Target="slides/slide3.xml"/><Relationship Id="rId12" Type="http://schemas.openxmlformats.org/officeDocument/2006/relationships/slide" Target="slides/slide2.xml"/><Relationship Id="rId56" Type="http://schemas.openxmlformats.org/officeDocument/2006/relationships/font" Target="fonts/OpenSans-boldItalic.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2f38c47dd0d_0_8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2f38c47dd0d_0_8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12136499881_0_17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1" name="Google Shape;1351;g12136499881_0_17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1213d5b8519_0_1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0" name="Google Shape;1360;g1213d5b8519_0_16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1213d5b8519_0_2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8" name="Google Shape;1378;g1213d5b8519_0_2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1213d5b8519_0_2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1213d5b8519_0_2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1213d5b8519_0_27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800">
              <a:solidFill>
                <a:srgbClr val="141414"/>
              </a:solidFill>
            </a:endParaRPr>
          </a:p>
        </p:txBody>
      </p:sp>
      <p:sp>
        <p:nvSpPr>
          <p:cNvPr id="1399" name="Google Shape;1399;g1213d5b8519_0_2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12136499881_0_3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3" name="Google Shape;1453;g12136499881_0_3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1213d5b8519_0_2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5" name="Google Shape;1465;g1213d5b8519_0_2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1213d5b8519_0_2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1213d5b8519_0_2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121dd2f2ef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8" name="Google Shape;1498;g121dd2f2ef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1213d5b8519_0_29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4" name="Google Shape;1504;g1213d5b8519_0_29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1213d5b8519_0_2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2" name="Google Shape;1162;g1213d5b8519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12136499881_0_3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9" name="Google Shape;1509;g12136499881_0_3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12136499881_0_3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3" name="Google Shape;1593;g12136499881_0_3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12136499881_0_3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g12136499881_0_3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Tactical Example: Share how we combined help desk data with WalkMe insights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1213d5b8519_0_4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0" name="Google Shape;1170;g1213d5b8519_0_4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12136499881_0_1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12136499881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12136499881_0_127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p:txBody>
      </p:sp>
      <p:sp>
        <p:nvSpPr>
          <p:cNvPr id="1226" name="Google Shape;1226;g12136499881_0_1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1213d5b8519_0_1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1213d5b8519_0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1213d5b8519_0_13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2" name="Google Shape;1262;g1213d5b8519_0_1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2136499881_0_1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7" name="Google Shape;1287;g12136499881_0_1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12136499881_0_35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5" name="Google Shape;1325;g12136499881_0_3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7.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0.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4.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5.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8.jp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2.jp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6.jp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 Id="rId3"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3.jpg"/><Relationship Id="rId3"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6.jpg"/><Relationship Id="rId3"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3.jpg"/><Relationship Id="rId3" Type="http://schemas.openxmlformats.org/officeDocument/2006/relationships/image" Target="../media/image11.png"/><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9.jpg"/><Relationship Id="rId3" Type="http://schemas.openxmlformats.org/officeDocument/2006/relationships/image" Target="../media/image11.png"/><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9.jpg"/><Relationship Id="rId3"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 Id="rId3"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jpg"/><Relationship Id="rId3"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1.jpg"/><Relationship Id="rId3"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jpg"/><Relationship Id="rId3" Type="http://schemas.openxmlformats.org/officeDocument/2006/relationships/image" Target="../media/image2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2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7.png"/><Relationship Id="rId3"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3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openxmlformats.org/officeDocument/2006/relationships/image" Target="../media/image49.jpg"/><Relationship Id="rId4" Type="http://schemas.openxmlformats.org/officeDocument/2006/relationships/image" Target="../media/image2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4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4.png"/><Relationship Id="rId3" Type="http://schemas.openxmlformats.org/officeDocument/2006/relationships/image" Target="../media/image4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5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5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5.png"/><Relationship Id="rId3" Type="http://schemas.openxmlformats.org/officeDocument/2006/relationships/image" Target="../media/image47.png"/><Relationship Id="rId4" Type="http://schemas.openxmlformats.org/officeDocument/2006/relationships/image" Target="../media/image42.png"/><Relationship Id="rId5" Type="http://schemas.openxmlformats.org/officeDocument/2006/relationships/image" Target="../media/image5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57.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5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1.png"/><Relationship Id="rId3" Type="http://schemas.openxmlformats.org/officeDocument/2006/relationships/image" Target="../media/image5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5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6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6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 Id="rId3" Type="http://schemas.openxmlformats.org/officeDocument/2006/relationships/image" Target="../media/image6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3 1">
  <p:cSld name="1_plain slide - just footer_1_5_2_1_1_1_1_3_1_1_2_1">
    <p:bg>
      <p:bgPr>
        <a:solidFill>
          <a:schemeClr val="accent2"/>
        </a:solidFill>
      </p:bgPr>
    </p:bg>
    <p:spTree>
      <p:nvGrpSpPr>
        <p:cNvPr id="857" name="Shape 857"/>
        <p:cNvGrpSpPr/>
        <p:nvPr/>
      </p:nvGrpSpPr>
      <p:grpSpPr>
        <a:xfrm>
          <a:off x="0" y="0"/>
          <a:ext cx="0" cy="0"/>
          <a:chOff x="0" y="0"/>
          <a:chExt cx="0" cy="0"/>
        </a:xfrm>
      </p:grpSpPr>
      <p:sp>
        <p:nvSpPr>
          <p:cNvPr id="858" name="Google Shape;858;p105"/>
          <p:cNvSpPr txBox="1"/>
          <p:nvPr>
            <p:ph type="title"/>
          </p:nvPr>
        </p:nvSpPr>
        <p:spPr>
          <a:xfrm>
            <a:off x="272475" y="2797950"/>
            <a:ext cx="3198300" cy="17607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pic>
        <p:nvPicPr>
          <p:cNvPr id="859" name="Google Shape;859;p105"/>
          <p:cNvPicPr preferRelativeResize="0"/>
          <p:nvPr/>
        </p:nvPicPr>
        <p:blipFill rotWithShape="1">
          <a:blip r:embed="rId2">
            <a:alphaModFix/>
          </a:blip>
          <a:srcRect b="0" l="26237" r="2966" t="1681"/>
          <a:stretch/>
        </p:blipFill>
        <p:spPr>
          <a:xfrm>
            <a:off x="3951451" y="202250"/>
            <a:ext cx="5023500" cy="4650000"/>
          </a:xfrm>
          <a:prstGeom prst="roundRect">
            <a:avLst>
              <a:gd fmla="val 4389" name="adj"/>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4">
  <p:cSld name="1_plain slide - just footer_1_5_2_1_1_1_1_3_1_1_1_1">
    <p:bg>
      <p:bgPr>
        <a:solidFill>
          <a:schemeClr val="accent2"/>
        </a:solidFill>
      </p:bgPr>
    </p:bg>
    <p:spTree>
      <p:nvGrpSpPr>
        <p:cNvPr id="860" name="Shape 860"/>
        <p:cNvGrpSpPr/>
        <p:nvPr/>
      </p:nvGrpSpPr>
      <p:grpSpPr>
        <a:xfrm>
          <a:off x="0" y="0"/>
          <a:ext cx="0" cy="0"/>
          <a:chOff x="0" y="0"/>
          <a:chExt cx="0" cy="0"/>
        </a:xfrm>
      </p:grpSpPr>
      <p:pic>
        <p:nvPicPr>
          <p:cNvPr id="861" name="Google Shape;861;p106"/>
          <p:cNvPicPr preferRelativeResize="0"/>
          <p:nvPr/>
        </p:nvPicPr>
        <p:blipFill rotWithShape="1">
          <a:blip r:embed="rId2">
            <a:alphaModFix/>
          </a:blip>
          <a:srcRect b="1254" l="29763" r="3724" t="6511"/>
          <a:stretch/>
        </p:blipFill>
        <p:spPr>
          <a:xfrm>
            <a:off x="3951451" y="202250"/>
            <a:ext cx="5023500" cy="4650000"/>
          </a:xfrm>
          <a:prstGeom prst="roundRect">
            <a:avLst>
              <a:gd fmla="val 4389" name="adj"/>
            </a:avLst>
          </a:prstGeom>
          <a:noFill/>
          <a:ln>
            <a:noFill/>
          </a:ln>
        </p:spPr>
      </p:pic>
      <p:sp>
        <p:nvSpPr>
          <p:cNvPr id="862" name="Google Shape;862;p106"/>
          <p:cNvSpPr txBox="1"/>
          <p:nvPr>
            <p:ph type="title"/>
          </p:nvPr>
        </p:nvSpPr>
        <p:spPr>
          <a:xfrm>
            <a:off x="272475" y="2797950"/>
            <a:ext cx="3198300" cy="17607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4 1">
  <p:cSld name="1_plain slide - just footer_1_5_2_1_1_1_1_3_1_1_1_1_1">
    <p:bg>
      <p:bgPr>
        <a:solidFill>
          <a:schemeClr val="accent2"/>
        </a:solidFill>
      </p:bgPr>
    </p:bg>
    <p:spTree>
      <p:nvGrpSpPr>
        <p:cNvPr id="863" name="Shape 863"/>
        <p:cNvGrpSpPr/>
        <p:nvPr/>
      </p:nvGrpSpPr>
      <p:grpSpPr>
        <a:xfrm>
          <a:off x="0" y="0"/>
          <a:ext cx="0" cy="0"/>
          <a:chOff x="0" y="0"/>
          <a:chExt cx="0" cy="0"/>
        </a:xfrm>
      </p:grpSpPr>
      <p:pic>
        <p:nvPicPr>
          <p:cNvPr id="864" name="Google Shape;864;p107"/>
          <p:cNvPicPr preferRelativeResize="0"/>
          <p:nvPr/>
        </p:nvPicPr>
        <p:blipFill rotWithShape="1">
          <a:blip r:embed="rId2">
            <a:alphaModFix/>
          </a:blip>
          <a:srcRect b="11956" l="8590" r="30744" t="3605"/>
          <a:stretch/>
        </p:blipFill>
        <p:spPr>
          <a:xfrm flipH="1">
            <a:off x="3951451" y="202250"/>
            <a:ext cx="5023500" cy="4650000"/>
          </a:xfrm>
          <a:prstGeom prst="roundRect">
            <a:avLst>
              <a:gd fmla="val 4389" name="adj"/>
            </a:avLst>
          </a:prstGeom>
          <a:noFill/>
          <a:ln>
            <a:noFill/>
          </a:ln>
        </p:spPr>
      </p:pic>
      <p:sp>
        <p:nvSpPr>
          <p:cNvPr id="865" name="Google Shape;865;p107"/>
          <p:cNvSpPr txBox="1"/>
          <p:nvPr>
            <p:ph type="title"/>
          </p:nvPr>
        </p:nvSpPr>
        <p:spPr>
          <a:xfrm>
            <a:off x="272475" y="2797950"/>
            <a:ext cx="3198300" cy="17607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 subtitle #1">
  <p:cSld name="1_plain slide - just footer_1_5_2_1_1_1_1">
    <p:bg>
      <p:bgPr>
        <a:solidFill>
          <a:schemeClr val="accent2"/>
        </a:solidFill>
      </p:bgPr>
    </p:bg>
    <p:spTree>
      <p:nvGrpSpPr>
        <p:cNvPr id="866" name="Shape 866"/>
        <p:cNvGrpSpPr/>
        <p:nvPr/>
      </p:nvGrpSpPr>
      <p:grpSpPr>
        <a:xfrm>
          <a:off x="0" y="0"/>
          <a:ext cx="0" cy="0"/>
          <a:chOff x="0" y="0"/>
          <a:chExt cx="0" cy="0"/>
        </a:xfrm>
      </p:grpSpPr>
      <p:sp>
        <p:nvSpPr>
          <p:cNvPr id="867" name="Google Shape;867;p108"/>
          <p:cNvSpPr txBox="1"/>
          <p:nvPr>
            <p:ph type="title"/>
          </p:nvPr>
        </p:nvSpPr>
        <p:spPr>
          <a:xfrm>
            <a:off x="271500" y="508800"/>
            <a:ext cx="3463200" cy="17607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868" name="Google Shape;868;p108"/>
          <p:cNvSpPr/>
          <p:nvPr/>
        </p:nvSpPr>
        <p:spPr>
          <a:xfrm>
            <a:off x="272475" y="2766175"/>
            <a:ext cx="3498300" cy="1948800"/>
          </a:xfrm>
          <a:prstGeom prst="roundRect">
            <a:avLst>
              <a:gd fmla="val 7672"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08"/>
          <p:cNvSpPr txBox="1"/>
          <p:nvPr>
            <p:ph idx="1" type="subTitle"/>
          </p:nvPr>
        </p:nvSpPr>
        <p:spPr>
          <a:xfrm>
            <a:off x="437125" y="2968375"/>
            <a:ext cx="2994600" cy="1409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pic>
        <p:nvPicPr>
          <p:cNvPr id="870" name="Google Shape;870;p108"/>
          <p:cNvPicPr preferRelativeResize="0"/>
          <p:nvPr/>
        </p:nvPicPr>
        <p:blipFill rotWithShape="1">
          <a:blip r:embed="rId2">
            <a:alphaModFix/>
          </a:blip>
          <a:srcRect b="9497" l="17644" r="22136" t="8909"/>
          <a:stretch/>
        </p:blipFill>
        <p:spPr>
          <a:xfrm>
            <a:off x="3951450" y="306625"/>
            <a:ext cx="4875600" cy="4408500"/>
          </a:xfrm>
          <a:prstGeom prst="roundRect">
            <a:avLst>
              <a:gd fmla="val 3451" name="adj"/>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 subtitle #1 1">
  <p:cSld name="1_plain slide - just footer_1_5_2_1_1_1_1_7">
    <p:bg>
      <p:bgPr>
        <a:solidFill>
          <a:schemeClr val="accent2"/>
        </a:solidFill>
      </p:bgPr>
    </p:bg>
    <p:spTree>
      <p:nvGrpSpPr>
        <p:cNvPr id="871" name="Shape 871"/>
        <p:cNvGrpSpPr/>
        <p:nvPr/>
      </p:nvGrpSpPr>
      <p:grpSpPr>
        <a:xfrm>
          <a:off x="0" y="0"/>
          <a:ext cx="0" cy="0"/>
          <a:chOff x="0" y="0"/>
          <a:chExt cx="0" cy="0"/>
        </a:xfrm>
      </p:grpSpPr>
      <p:sp>
        <p:nvSpPr>
          <p:cNvPr id="872" name="Google Shape;872;p109"/>
          <p:cNvSpPr txBox="1"/>
          <p:nvPr>
            <p:ph type="title"/>
          </p:nvPr>
        </p:nvSpPr>
        <p:spPr>
          <a:xfrm>
            <a:off x="271500" y="508800"/>
            <a:ext cx="3463200" cy="17607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873" name="Google Shape;873;p109"/>
          <p:cNvSpPr/>
          <p:nvPr/>
        </p:nvSpPr>
        <p:spPr>
          <a:xfrm>
            <a:off x="272475" y="2766175"/>
            <a:ext cx="3498300" cy="1948800"/>
          </a:xfrm>
          <a:prstGeom prst="roundRect">
            <a:avLst>
              <a:gd fmla="val 7672"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09"/>
          <p:cNvSpPr txBox="1"/>
          <p:nvPr>
            <p:ph idx="1" type="subTitle"/>
          </p:nvPr>
        </p:nvSpPr>
        <p:spPr>
          <a:xfrm>
            <a:off x="437125" y="2968375"/>
            <a:ext cx="2994600" cy="1409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pic>
        <p:nvPicPr>
          <p:cNvPr id="875" name="Google Shape;875;p109"/>
          <p:cNvPicPr preferRelativeResize="0"/>
          <p:nvPr/>
        </p:nvPicPr>
        <p:blipFill rotWithShape="1">
          <a:blip r:embed="rId2">
            <a:alphaModFix/>
          </a:blip>
          <a:srcRect b="2204" l="30109" r="3555" t="7810"/>
          <a:stretch/>
        </p:blipFill>
        <p:spPr>
          <a:xfrm>
            <a:off x="3951450" y="306625"/>
            <a:ext cx="4875600" cy="4408500"/>
          </a:xfrm>
          <a:prstGeom prst="roundRect">
            <a:avLst>
              <a:gd fmla="val 3451" name="adj"/>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 subtitle #1 2">
  <p:cSld name="1_plain slide - just footer_1_5_2_1_1_1_1_6">
    <p:bg>
      <p:bgPr>
        <a:solidFill>
          <a:schemeClr val="accent2"/>
        </a:solidFill>
      </p:bgPr>
    </p:bg>
    <p:spTree>
      <p:nvGrpSpPr>
        <p:cNvPr id="876" name="Shape 876"/>
        <p:cNvGrpSpPr/>
        <p:nvPr/>
      </p:nvGrpSpPr>
      <p:grpSpPr>
        <a:xfrm>
          <a:off x="0" y="0"/>
          <a:ext cx="0" cy="0"/>
          <a:chOff x="0" y="0"/>
          <a:chExt cx="0" cy="0"/>
        </a:xfrm>
      </p:grpSpPr>
      <p:sp>
        <p:nvSpPr>
          <p:cNvPr id="877" name="Google Shape;877;p110"/>
          <p:cNvSpPr txBox="1"/>
          <p:nvPr>
            <p:ph type="title"/>
          </p:nvPr>
        </p:nvSpPr>
        <p:spPr>
          <a:xfrm>
            <a:off x="271500" y="508800"/>
            <a:ext cx="3463200" cy="17607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878" name="Google Shape;878;p110"/>
          <p:cNvSpPr/>
          <p:nvPr/>
        </p:nvSpPr>
        <p:spPr>
          <a:xfrm>
            <a:off x="272475" y="2766175"/>
            <a:ext cx="3498300" cy="1948800"/>
          </a:xfrm>
          <a:prstGeom prst="roundRect">
            <a:avLst>
              <a:gd fmla="val 7672"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9" name="Google Shape;879;p110"/>
          <p:cNvPicPr preferRelativeResize="0"/>
          <p:nvPr/>
        </p:nvPicPr>
        <p:blipFill rotWithShape="1">
          <a:blip r:embed="rId2">
            <a:alphaModFix/>
          </a:blip>
          <a:srcRect b="0" l="13170" r="13170" t="0"/>
          <a:stretch/>
        </p:blipFill>
        <p:spPr>
          <a:xfrm>
            <a:off x="3951450" y="306625"/>
            <a:ext cx="4875600" cy="4408500"/>
          </a:xfrm>
          <a:prstGeom prst="roundRect">
            <a:avLst>
              <a:gd fmla="val 3451" name="adj"/>
            </a:avLst>
          </a:prstGeom>
          <a:noFill/>
          <a:ln>
            <a:noFill/>
          </a:ln>
        </p:spPr>
      </p:pic>
      <p:sp>
        <p:nvSpPr>
          <p:cNvPr id="880" name="Google Shape;880;p110"/>
          <p:cNvSpPr txBox="1"/>
          <p:nvPr>
            <p:ph idx="1" type="subTitle"/>
          </p:nvPr>
        </p:nvSpPr>
        <p:spPr>
          <a:xfrm>
            <a:off x="437125" y="2968375"/>
            <a:ext cx="2994600" cy="1409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 subtitle #2">
  <p:cSld name="1_plain slide - just footer_1_5_2_1_1_1_1_4">
    <p:bg>
      <p:bgPr>
        <a:solidFill>
          <a:schemeClr val="accent2"/>
        </a:solidFill>
      </p:bgPr>
    </p:bg>
    <p:spTree>
      <p:nvGrpSpPr>
        <p:cNvPr id="881" name="Shape 881"/>
        <p:cNvGrpSpPr/>
        <p:nvPr/>
      </p:nvGrpSpPr>
      <p:grpSpPr>
        <a:xfrm>
          <a:off x="0" y="0"/>
          <a:ext cx="0" cy="0"/>
          <a:chOff x="0" y="0"/>
          <a:chExt cx="0" cy="0"/>
        </a:xfrm>
      </p:grpSpPr>
      <p:pic>
        <p:nvPicPr>
          <p:cNvPr id="882" name="Google Shape;882;p111"/>
          <p:cNvPicPr preferRelativeResize="0"/>
          <p:nvPr/>
        </p:nvPicPr>
        <p:blipFill rotWithShape="1">
          <a:blip r:embed="rId2">
            <a:alphaModFix/>
          </a:blip>
          <a:srcRect b="2886" l="26591" r="4892" t="4297"/>
          <a:stretch/>
        </p:blipFill>
        <p:spPr>
          <a:xfrm>
            <a:off x="3951450" y="306625"/>
            <a:ext cx="4875600" cy="4408500"/>
          </a:xfrm>
          <a:prstGeom prst="roundRect">
            <a:avLst>
              <a:gd fmla="val 3155" name="adj"/>
            </a:avLst>
          </a:prstGeom>
          <a:noFill/>
          <a:ln>
            <a:noFill/>
          </a:ln>
        </p:spPr>
      </p:pic>
      <p:sp>
        <p:nvSpPr>
          <p:cNvPr id="883" name="Google Shape;883;p111"/>
          <p:cNvSpPr txBox="1"/>
          <p:nvPr>
            <p:ph type="title"/>
          </p:nvPr>
        </p:nvSpPr>
        <p:spPr>
          <a:xfrm>
            <a:off x="271500" y="508800"/>
            <a:ext cx="3498300" cy="1760700"/>
          </a:xfrm>
          <a:prstGeom prst="rect">
            <a:avLst/>
          </a:prstGeom>
          <a:noFill/>
          <a:ln>
            <a:noFill/>
          </a:ln>
        </p:spPr>
        <p:txBody>
          <a:bodyPr anchorCtr="0" anchor="t" bIns="91425" lIns="91425" spcFirstLastPara="1" rIns="91425" wrap="square" tIns="91425">
            <a:spAutoFit/>
          </a:bodyPr>
          <a:lstStyle>
            <a:lvl1pPr indent="0" lvl="0" marL="0" marR="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884" name="Google Shape;884;p111"/>
          <p:cNvSpPr/>
          <p:nvPr/>
        </p:nvSpPr>
        <p:spPr>
          <a:xfrm>
            <a:off x="272475" y="2766175"/>
            <a:ext cx="3498300" cy="1948800"/>
          </a:xfrm>
          <a:prstGeom prst="roundRect">
            <a:avLst>
              <a:gd fmla="val 7672"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11"/>
          <p:cNvSpPr txBox="1"/>
          <p:nvPr>
            <p:ph idx="1" type="subTitle"/>
          </p:nvPr>
        </p:nvSpPr>
        <p:spPr>
          <a:xfrm>
            <a:off x="437125" y="2968375"/>
            <a:ext cx="2994600" cy="1409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Agenda Slide">
  <p:cSld name="1_plain slide - just footer_3_3_1_1_2">
    <p:spTree>
      <p:nvGrpSpPr>
        <p:cNvPr id="886" name="Shape 886"/>
        <p:cNvGrpSpPr/>
        <p:nvPr/>
      </p:nvGrpSpPr>
      <p:grpSpPr>
        <a:xfrm>
          <a:off x="0" y="0"/>
          <a:ext cx="0" cy="0"/>
          <a:chOff x="0" y="0"/>
          <a:chExt cx="0" cy="0"/>
        </a:xfrm>
      </p:grpSpPr>
      <p:sp>
        <p:nvSpPr>
          <p:cNvPr id="887" name="Google Shape;887;p112"/>
          <p:cNvSpPr/>
          <p:nvPr/>
        </p:nvSpPr>
        <p:spPr>
          <a:xfrm>
            <a:off x="2868575" y="365350"/>
            <a:ext cx="6009300" cy="42342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12"/>
          <p:cNvSpPr txBox="1"/>
          <p:nvPr/>
        </p:nvSpPr>
        <p:spPr>
          <a:xfrm>
            <a:off x="271500" y="522975"/>
            <a:ext cx="2360400" cy="61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200"/>
              <a:buFont typeface="Poppins Medium"/>
              <a:buNone/>
            </a:pPr>
            <a:r>
              <a:rPr lang="en" sz="3200">
                <a:solidFill>
                  <a:schemeClr val="dk1"/>
                </a:solidFill>
                <a:latin typeface="Poppins Medium"/>
                <a:ea typeface="Poppins Medium"/>
                <a:cs typeface="Poppins Medium"/>
                <a:sym typeface="Poppins Medium"/>
              </a:rPr>
              <a:t>Agenda</a:t>
            </a:r>
            <a:endParaRPr sz="3200">
              <a:solidFill>
                <a:schemeClr val="dk1"/>
              </a:solidFill>
              <a:latin typeface="Poppins Medium"/>
              <a:ea typeface="Poppins Medium"/>
              <a:cs typeface="Poppins Medium"/>
              <a:sym typeface="Poppins Medium"/>
            </a:endParaRPr>
          </a:p>
        </p:txBody>
      </p:sp>
      <p:sp>
        <p:nvSpPr>
          <p:cNvPr id="889" name="Google Shape;889;p112"/>
          <p:cNvSpPr txBox="1"/>
          <p:nvPr>
            <p:ph idx="1" type="body"/>
          </p:nvPr>
        </p:nvSpPr>
        <p:spPr>
          <a:xfrm>
            <a:off x="3155975" y="653950"/>
            <a:ext cx="5434500" cy="36570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90% color - vertical">
  <p:cSld name="1_plain slide - just footer_3_2_1">
    <p:spTree>
      <p:nvGrpSpPr>
        <p:cNvPr id="890" name="Shape 890"/>
        <p:cNvGrpSpPr/>
        <p:nvPr/>
      </p:nvGrpSpPr>
      <p:grpSpPr>
        <a:xfrm>
          <a:off x="0" y="0"/>
          <a:ext cx="0" cy="0"/>
          <a:chOff x="0" y="0"/>
          <a:chExt cx="0" cy="0"/>
        </a:xfrm>
      </p:grpSpPr>
      <p:sp>
        <p:nvSpPr>
          <p:cNvPr id="891" name="Google Shape;891;p113"/>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892" name="Google Shape;892;p113"/>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
        <p:nvSpPr>
          <p:cNvPr id="893" name="Google Shape;893;p113"/>
          <p:cNvSpPr txBox="1"/>
          <p:nvPr>
            <p:ph idx="1" type="body"/>
          </p:nvPr>
        </p:nvSpPr>
        <p:spPr>
          <a:xfrm>
            <a:off x="194000" y="1040003"/>
            <a:ext cx="8370900" cy="3051900"/>
          </a:xfrm>
          <a:prstGeom prst="rect">
            <a:avLst/>
          </a:prstGeom>
          <a:noFill/>
          <a:ln>
            <a:noFill/>
          </a:ln>
        </p:spPr>
        <p:txBody>
          <a:bodyPr anchorCtr="0" anchor="t" bIns="91425" lIns="91425" spcFirstLastPara="1" rIns="91425" wrap="square" tIns="91425">
            <a:sp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894" name="Google Shape;894;p113"/>
          <p:cNvSpPr/>
          <p:nvPr/>
        </p:nvSpPr>
        <p:spPr>
          <a:xfrm>
            <a:off x="172050" y="676250"/>
            <a:ext cx="8842800" cy="40782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13"/>
          <p:cNvSpPr txBox="1"/>
          <p:nvPr>
            <p:ph idx="2" type="body"/>
          </p:nvPr>
        </p:nvSpPr>
        <p:spPr>
          <a:xfrm>
            <a:off x="408000" y="923000"/>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90% color - vertical only title">
  <p:cSld name="1_plain slide - just footer_3_2_1_1">
    <p:spTree>
      <p:nvGrpSpPr>
        <p:cNvPr id="896" name="Shape 896"/>
        <p:cNvGrpSpPr/>
        <p:nvPr/>
      </p:nvGrpSpPr>
      <p:grpSpPr>
        <a:xfrm>
          <a:off x="0" y="0"/>
          <a:ext cx="0" cy="0"/>
          <a:chOff x="0" y="0"/>
          <a:chExt cx="0" cy="0"/>
        </a:xfrm>
      </p:grpSpPr>
      <p:sp>
        <p:nvSpPr>
          <p:cNvPr id="897" name="Google Shape;897;p114"/>
          <p:cNvSpPr/>
          <p:nvPr/>
        </p:nvSpPr>
        <p:spPr>
          <a:xfrm>
            <a:off x="172050" y="676250"/>
            <a:ext cx="8842800" cy="40782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14"/>
          <p:cNvSpPr txBox="1"/>
          <p:nvPr>
            <p:ph idx="1" type="body"/>
          </p:nvPr>
        </p:nvSpPr>
        <p:spPr>
          <a:xfrm>
            <a:off x="194000" y="963803"/>
            <a:ext cx="8370900" cy="3051900"/>
          </a:xfrm>
          <a:prstGeom prst="rect">
            <a:avLst/>
          </a:prstGeom>
          <a:noFill/>
          <a:ln>
            <a:noFill/>
          </a:ln>
        </p:spPr>
        <p:txBody>
          <a:bodyPr anchorCtr="0" anchor="t" bIns="91425" lIns="91425" spcFirstLastPara="1" rIns="91425" wrap="square" tIns="91425">
            <a:sp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899" name="Google Shape;899;p114"/>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00" name="Google Shape;900;p114"/>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Quote slide 1">
  <p:cSld name="1_plain slide - just footer_4_1">
    <p:spTree>
      <p:nvGrpSpPr>
        <p:cNvPr id="901" name="Shape 901"/>
        <p:cNvGrpSpPr/>
        <p:nvPr/>
      </p:nvGrpSpPr>
      <p:grpSpPr>
        <a:xfrm>
          <a:off x="0" y="0"/>
          <a:ext cx="0" cy="0"/>
          <a:chOff x="0" y="0"/>
          <a:chExt cx="0" cy="0"/>
        </a:xfrm>
      </p:grpSpPr>
      <p:sp>
        <p:nvSpPr>
          <p:cNvPr id="902" name="Google Shape;902;p115"/>
          <p:cNvSpPr/>
          <p:nvPr/>
        </p:nvSpPr>
        <p:spPr>
          <a:xfrm>
            <a:off x="200" y="0"/>
            <a:ext cx="9144000" cy="48399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115"/>
          <p:cNvSpPr/>
          <p:nvPr/>
        </p:nvSpPr>
        <p:spPr>
          <a:xfrm>
            <a:off x="525350" y="676250"/>
            <a:ext cx="8136300" cy="3557100"/>
          </a:xfrm>
          <a:prstGeom prst="roundRect">
            <a:avLst>
              <a:gd fmla="val 322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15"/>
          <p:cNvSpPr/>
          <p:nvPr/>
        </p:nvSpPr>
        <p:spPr>
          <a:xfrm>
            <a:off x="821982" y="558575"/>
            <a:ext cx="419954" cy="329936"/>
          </a:xfrm>
          <a:custGeom>
            <a:rect b="b" l="l" r="r" t="t"/>
            <a:pathLst>
              <a:path extrusionOk="0" h="187998" w="237262">
                <a:moveTo>
                  <a:pt x="77970" y="91"/>
                </a:moveTo>
                <a:cubicBezTo>
                  <a:pt x="75978" y="1359"/>
                  <a:pt x="1" y="44011"/>
                  <a:pt x="1" y="117997"/>
                </a:cubicBezTo>
                <a:cubicBezTo>
                  <a:pt x="1" y="158657"/>
                  <a:pt x="23998" y="187998"/>
                  <a:pt x="57323" y="187998"/>
                </a:cubicBezTo>
                <a:cubicBezTo>
                  <a:pt x="87298" y="187998"/>
                  <a:pt x="109303" y="165992"/>
                  <a:pt x="109303" y="137286"/>
                </a:cubicBezTo>
                <a:cubicBezTo>
                  <a:pt x="109303" y="111296"/>
                  <a:pt x="90649" y="88656"/>
                  <a:pt x="66651" y="84672"/>
                </a:cubicBezTo>
                <a:cubicBezTo>
                  <a:pt x="66651" y="66017"/>
                  <a:pt x="104685" y="27349"/>
                  <a:pt x="104685" y="27349"/>
                </a:cubicBezTo>
                <a:lnTo>
                  <a:pt x="77970" y="91"/>
                </a:lnTo>
                <a:close/>
                <a:moveTo>
                  <a:pt x="205928" y="1"/>
                </a:moveTo>
                <a:cubicBezTo>
                  <a:pt x="203936" y="1359"/>
                  <a:pt x="127958" y="44011"/>
                  <a:pt x="127958" y="117997"/>
                </a:cubicBezTo>
                <a:cubicBezTo>
                  <a:pt x="127958" y="158657"/>
                  <a:pt x="151322" y="187998"/>
                  <a:pt x="185281" y="187998"/>
                </a:cubicBezTo>
                <a:cubicBezTo>
                  <a:pt x="214622" y="187998"/>
                  <a:pt x="237261" y="165992"/>
                  <a:pt x="237261" y="137286"/>
                </a:cubicBezTo>
                <a:cubicBezTo>
                  <a:pt x="237261" y="111296"/>
                  <a:pt x="218606" y="88656"/>
                  <a:pt x="193975" y="84672"/>
                </a:cubicBezTo>
                <a:cubicBezTo>
                  <a:pt x="193975" y="66017"/>
                  <a:pt x="231918" y="27349"/>
                  <a:pt x="231918" y="27349"/>
                </a:cubicBezTo>
                <a:lnTo>
                  <a:pt x="205928"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115"/>
          <p:cNvSpPr txBox="1"/>
          <p:nvPr>
            <p:ph type="title"/>
          </p:nvPr>
        </p:nvSpPr>
        <p:spPr>
          <a:xfrm>
            <a:off x="644725" y="1290350"/>
            <a:ext cx="7545000" cy="19446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SzPts val="2400"/>
              <a:buFont typeface="Poppins Medium"/>
              <a:buNone/>
              <a:defRPr sz="2400">
                <a:latin typeface="Poppins Medium"/>
                <a:ea typeface="Poppins Medium"/>
                <a:cs typeface="Poppins Medium"/>
                <a:sym typeface="Poppins Medium"/>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06" name="Google Shape;906;p115"/>
          <p:cNvSpPr txBox="1"/>
          <p:nvPr>
            <p:ph idx="1" type="subTitle"/>
          </p:nvPr>
        </p:nvSpPr>
        <p:spPr>
          <a:xfrm>
            <a:off x="653700" y="3373750"/>
            <a:ext cx="3906900" cy="5109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3"/>
              </a:buClr>
              <a:buSzPts val="1100"/>
              <a:buFont typeface="Poppins"/>
              <a:buNone/>
              <a:defRPr sz="1100">
                <a:solidFill>
                  <a:schemeClr val="accent3"/>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Main clear slide 1">
  <p:cSld name="1_plain slide - just footer_7_2_1">
    <p:spTree>
      <p:nvGrpSpPr>
        <p:cNvPr id="907" name="Shape 907"/>
        <p:cNvGrpSpPr/>
        <p:nvPr/>
      </p:nvGrpSpPr>
      <p:grpSpPr>
        <a:xfrm>
          <a:off x="0" y="0"/>
          <a:ext cx="0" cy="0"/>
          <a:chOff x="0" y="0"/>
          <a:chExt cx="0" cy="0"/>
        </a:xfrm>
      </p:grpSpPr>
      <p:sp>
        <p:nvSpPr>
          <p:cNvPr id="908" name="Google Shape;908;p116"/>
          <p:cNvSpPr txBox="1"/>
          <p:nvPr>
            <p:ph idx="1" type="body"/>
          </p:nvPr>
        </p:nvSpPr>
        <p:spPr>
          <a:xfrm>
            <a:off x="163800" y="74632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09" name="Google Shape;909;p116"/>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10" name="Google Shape;910;p116"/>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Main clear slide - empty">
  <p:cSld name="1_plain slide - just footer_7_1_1_1">
    <p:spTree>
      <p:nvGrpSpPr>
        <p:cNvPr id="911" name="Shape 911"/>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Main clear slide - title only">
  <p:cSld name="1_plain slide - just footer_5_2_1_1_1_1_1">
    <p:bg>
      <p:bgPr>
        <a:solidFill>
          <a:schemeClr val="lt1"/>
        </a:solidFill>
      </p:bgPr>
    </p:bg>
    <p:spTree>
      <p:nvGrpSpPr>
        <p:cNvPr id="912" name="Shape 912"/>
        <p:cNvGrpSpPr/>
        <p:nvPr/>
      </p:nvGrpSpPr>
      <p:grpSpPr>
        <a:xfrm>
          <a:off x="0" y="0"/>
          <a:ext cx="0" cy="0"/>
          <a:chOff x="0" y="0"/>
          <a:chExt cx="0" cy="0"/>
        </a:xfrm>
      </p:grpSpPr>
      <p:sp>
        <p:nvSpPr>
          <p:cNvPr id="913" name="Google Shape;913;p118"/>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14" name="Google Shape;914;p118"/>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horizontal 1">
  <p:cSld name="1_plain slide - just footer_5_1">
    <p:spTree>
      <p:nvGrpSpPr>
        <p:cNvPr id="915" name="Shape 915"/>
        <p:cNvGrpSpPr/>
        <p:nvPr/>
      </p:nvGrpSpPr>
      <p:grpSpPr>
        <a:xfrm>
          <a:off x="0" y="0"/>
          <a:ext cx="0" cy="0"/>
          <a:chOff x="0" y="0"/>
          <a:chExt cx="0" cy="0"/>
        </a:xfrm>
      </p:grpSpPr>
      <p:sp>
        <p:nvSpPr>
          <p:cNvPr id="916" name="Google Shape;916;p119"/>
          <p:cNvSpPr/>
          <p:nvPr/>
        </p:nvSpPr>
        <p:spPr>
          <a:xfrm>
            <a:off x="172050" y="2582924"/>
            <a:ext cx="8842800" cy="2171400"/>
          </a:xfrm>
          <a:prstGeom prst="roundRect">
            <a:avLst>
              <a:gd fmla="val 718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19"/>
          <p:cNvSpPr txBox="1"/>
          <p:nvPr>
            <p:ph idx="1" type="body"/>
          </p:nvPr>
        </p:nvSpPr>
        <p:spPr>
          <a:xfrm>
            <a:off x="346400" y="2725350"/>
            <a:ext cx="8370900" cy="1902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18" name="Google Shape;918;p119"/>
          <p:cNvSpPr txBox="1"/>
          <p:nvPr>
            <p:ph idx="2" type="body"/>
          </p:nvPr>
        </p:nvSpPr>
        <p:spPr>
          <a:xfrm>
            <a:off x="346400" y="1007625"/>
            <a:ext cx="8370900" cy="14067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19" name="Google Shape;919;p119"/>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20" name="Google Shape;920;p119"/>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side color - vertical 1">
  <p:cSld name="1_plain slide - just footer_6_1">
    <p:spTree>
      <p:nvGrpSpPr>
        <p:cNvPr id="921" name="Shape 921"/>
        <p:cNvGrpSpPr/>
        <p:nvPr/>
      </p:nvGrpSpPr>
      <p:grpSpPr>
        <a:xfrm>
          <a:off x="0" y="0"/>
          <a:ext cx="0" cy="0"/>
          <a:chOff x="0" y="0"/>
          <a:chExt cx="0" cy="0"/>
        </a:xfrm>
      </p:grpSpPr>
      <p:sp>
        <p:nvSpPr>
          <p:cNvPr id="922" name="Google Shape;922;p120"/>
          <p:cNvSpPr/>
          <p:nvPr/>
        </p:nvSpPr>
        <p:spPr>
          <a:xfrm>
            <a:off x="5981125" y="86025"/>
            <a:ext cx="3033600" cy="46683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20"/>
          <p:cNvSpPr txBox="1"/>
          <p:nvPr>
            <p:ph idx="1" type="body"/>
          </p:nvPr>
        </p:nvSpPr>
        <p:spPr>
          <a:xfrm>
            <a:off x="163800" y="982700"/>
            <a:ext cx="55992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24" name="Google Shape;924;p120"/>
          <p:cNvSpPr txBox="1"/>
          <p:nvPr>
            <p:ph idx="2" type="body"/>
          </p:nvPr>
        </p:nvSpPr>
        <p:spPr>
          <a:xfrm>
            <a:off x="6181900" y="982700"/>
            <a:ext cx="26154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25" name="Google Shape;925;p120"/>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26" name="Google Shape;926;p120"/>
          <p:cNvSpPr txBox="1"/>
          <p:nvPr>
            <p:ph type="title"/>
          </p:nvPr>
        </p:nvSpPr>
        <p:spPr>
          <a:xfrm>
            <a:off x="311926" y="206050"/>
            <a:ext cx="54888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side color - vertical 2">
  <p:cSld name="1_plain slide - just footer_3_1_2">
    <p:spTree>
      <p:nvGrpSpPr>
        <p:cNvPr id="927" name="Shape 927"/>
        <p:cNvGrpSpPr/>
        <p:nvPr/>
      </p:nvGrpSpPr>
      <p:grpSpPr>
        <a:xfrm>
          <a:off x="0" y="0"/>
          <a:ext cx="0" cy="0"/>
          <a:chOff x="0" y="0"/>
          <a:chExt cx="0" cy="0"/>
        </a:xfrm>
      </p:grpSpPr>
      <p:sp>
        <p:nvSpPr>
          <p:cNvPr id="928" name="Google Shape;928;p121"/>
          <p:cNvSpPr/>
          <p:nvPr/>
        </p:nvSpPr>
        <p:spPr>
          <a:xfrm>
            <a:off x="4568475" y="661925"/>
            <a:ext cx="4446300" cy="40923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21"/>
          <p:cNvSpPr txBox="1"/>
          <p:nvPr>
            <p:ph idx="1" type="body"/>
          </p:nvPr>
        </p:nvSpPr>
        <p:spPr>
          <a:xfrm>
            <a:off x="4874675" y="869250"/>
            <a:ext cx="3986100" cy="34050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30" name="Google Shape;930;p121"/>
          <p:cNvSpPr txBox="1"/>
          <p:nvPr>
            <p:ph idx="2" type="body"/>
          </p:nvPr>
        </p:nvSpPr>
        <p:spPr>
          <a:xfrm>
            <a:off x="163800" y="869250"/>
            <a:ext cx="3986100" cy="34050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31" name="Google Shape;931;p121"/>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32" name="Google Shape;932;p121"/>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vertical 3">
  <p:cSld name="1_plain slide - just footer_3_1_1_1">
    <p:bg>
      <p:bgPr>
        <a:solidFill>
          <a:srgbClr val="F4F8FB"/>
        </a:solidFill>
      </p:bgPr>
    </p:bg>
    <p:spTree>
      <p:nvGrpSpPr>
        <p:cNvPr id="933" name="Shape 933"/>
        <p:cNvGrpSpPr/>
        <p:nvPr/>
      </p:nvGrpSpPr>
      <p:grpSpPr>
        <a:xfrm>
          <a:off x="0" y="0"/>
          <a:ext cx="0" cy="0"/>
          <a:chOff x="0" y="0"/>
          <a:chExt cx="0" cy="0"/>
        </a:xfrm>
      </p:grpSpPr>
      <p:sp>
        <p:nvSpPr>
          <p:cNvPr id="934" name="Google Shape;934;p122"/>
          <p:cNvSpPr/>
          <p:nvPr/>
        </p:nvSpPr>
        <p:spPr>
          <a:xfrm>
            <a:off x="246600" y="1025775"/>
            <a:ext cx="2719200" cy="3489000"/>
          </a:xfrm>
          <a:prstGeom prst="roundRect">
            <a:avLst>
              <a:gd fmla="val 322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22"/>
          <p:cNvSpPr txBox="1"/>
          <p:nvPr>
            <p:ph idx="1" type="body"/>
          </p:nvPr>
        </p:nvSpPr>
        <p:spPr>
          <a:xfrm>
            <a:off x="397600" y="1213661"/>
            <a:ext cx="2394600" cy="33012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36" name="Google Shape;936;p122"/>
          <p:cNvSpPr/>
          <p:nvPr/>
        </p:nvSpPr>
        <p:spPr>
          <a:xfrm>
            <a:off x="3212400" y="1025775"/>
            <a:ext cx="2719200" cy="3489000"/>
          </a:xfrm>
          <a:prstGeom prst="roundRect">
            <a:avLst>
              <a:gd fmla="val 322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22"/>
          <p:cNvSpPr txBox="1"/>
          <p:nvPr>
            <p:ph idx="2" type="body"/>
          </p:nvPr>
        </p:nvSpPr>
        <p:spPr>
          <a:xfrm>
            <a:off x="3363400" y="1213661"/>
            <a:ext cx="2394600" cy="33012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38" name="Google Shape;938;p122"/>
          <p:cNvSpPr/>
          <p:nvPr/>
        </p:nvSpPr>
        <p:spPr>
          <a:xfrm>
            <a:off x="6178200" y="1025775"/>
            <a:ext cx="2719200" cy="3489000"/>
          </a:xfrm>
          <a:prstGeom prst="roundRect">
            <a:avLst>
              <a:gd fmla="val 322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22"/>
          <p:cNvSpPr txBox="1"/>
          <p:nvPr>
            <p:ph idx="3" type="body"/>
          </p:nvPr>
        </p:nvSpPr>
        <p:spPr>
          <a:xfrm>
            <a:off x="6329200" y="1213661"/>
            <a:ext cx="2394600" cy="33012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40" name="Google Shape;940;p122"/>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41" name="Google Shape;941;p122"/>
          <p:cNvSpPr txBox="1"/>
          <p:nvPr>
            <p:ph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side color - vertical 4">
  <p:cSld name="1_plain slide - just footer_3_3">
    <p:spTree>
      <p:nvGrpSpPr>
        <p:cNvPr id="942" name="Shape 942"/>
        <p:cNvGrpSpPr/>
        <p:nvPr/>
      </p:nvGrpSpPr>
      <p:grpSpPr>
        <a:xfrm>
          <a:off x="0" y="0"/>
          <a:ext cx="0" cy="0"/>
          <a:chOff x="0" y="0"/>
          <a:chExt cx="0" cy="0"/>
        </a:xfrm>
      </p:grpSpPr>
      <p:sp>
        <p:nvSpPr>
          <p:cNvPr id="943" name="Google Shape;943;p123"/>
          <p:cNvSpPr/>
          <p:nvPr/>
        </p:nvSpPr>
        <p:spPr>
          <a:xfrm>
            <a:off x="3676525" y="130475"/>
            <a:ext cx="5338200" cy="45795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23"/>
          <p:cNvSpPr txBox="1"/>
          <p:nvPr>
            <p:ph idx="1" type="body"/>
          </p:nvPr>
        </p:nvSpPr>
        <p:spPr>
          <a:xfrm>
            <a:off x="3955950" y="306625"/>
            <a:ext cx="4785600" cy="42366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945" name="Google Shape;945;p123"/>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46" name="Google Shape;946;p123"/>
          <p:cNvSpPr txBox="1"/>
          <p:nvPr>
            <p:ph type="title"/>
          </p:nvPr>
        </p:nvSpPr>
        <p:spPr>
          <a:xfrm>
            <a:off x="311927" y="206050"/>
            <a:ext cx="32379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side color - 4 subtitles">
  <p:cSld name="1_plain slide - just footer_3_3_1">
    <p:spTree>
      <p:nvGrpSpPr>
        <p:cNvPr id="947" name="Shape 947"/>
        <p:cNvGrpSpPr/>
        <p:nvPr/>
      </p:nvGrpSpPr>
      <p:grpSpPr>
        <a:xfrm>
          <a:off x="0" y="0"/>
          <a:ext cx="0" cy="0"/>
          <a:chOff x="0" y="0"/>
          <a:chExt cx="0" cy="0"/>
        </a:xfrm>
      </p:grpSpPr>
      <p:sp>
        <p:nvSpPr>
          <p:cNvPr id="948" name="Google Shape;948;p124"/>
          <p:cNvSpPr/>
          <p:nvPr/>
        </p:nvSpPr>
        <p:spPr>
          <a:xfrm>
            <a:off x="3676525" y="130475"/>
            <a:ext cx="5338200" cy="45795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24"/>
          <p:cNvSpPr txBox="1"/>
          <p:nvPr>
            <p:ph type="title"/>
          </p:nvPr>
        </p:nvSpPr>
        <p:spPr>
          <a:xfrm>
            <a:off x="4192125" y="529650"/>
            <a:ext cx="45918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50" name="Google Shape;950;p124"/>
          <p:cNvSpPr txBox="1"/>
          <p:nvPr>
            <p:ph idx="1" type="subTitle"/>
          </p:nvPr>
        </p:nvSpPr>
        <p:spPr>
          <a:xfrm>
            <a:off x="4192125" y="750475"/>
            <a:ext cx="45918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51" name="Google Shape;951;p124"/>
          <p:cNvSpPr txBox="1"/>
          <p:nvPr>
            <p:ph idx="2" type="title"/>
          </p:nvPr>
        </p:nvSpPr>
        <p:spPr>
          <a:xfrm>
            <a:off x="4192125" y="1571700"/>
            <a:ext cx="45918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52" name="Google Shape;952;p124"/>
          <p:cNvSpPr txBox="1"/>
          <p:nvPr>
            <p:ph idx="3" type="subTitle"/>
          </p:nvPr>
        </p:nvSpPr>
        <p:spPr>
          <a:xfrm>
            <a:off x="4192125" y="1792525"/>
            <a:ext cx="45918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53" name="Google Shape;953;p124"/>
          <p:cNvSpPr txBox="1"/>
          <p:nvPr>
            <p:ph idx="4" type="title"/>
          </p:nvPr>
        </p:nvSpPr>
        <p:spPr>
          <a:xfrm>
            <a:off x="4192125" y="2539925"/>
            <a:ext cx="45918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54" name="Google Shape;954;p124"/>
          <p:cNvSpPr txBox="1"/>
          <p:nvPr>
            <p:ph idx="5" type="subTitle"/>
          </p:nvPr>
        </p:nvSpPr>
        <p:spPr>
          <a:xfrm>
            <a:off x="4192125" y="2760750"/>
            <a:ext cx="45918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55" name="Google Shape;955;p124"/>
          <p:cNvSpPr txBox="1"/>
          <p:nvPr>
            <p:ph idx="6" type="title"/>
          </p:nvPr>
        </p:nvSpPr>
        <p:spPr>
          <a:xfrm>
            <a:off x="4192125" y="3581975"/>
            <a:ext cx="45918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56" name="Google Shape;956;p124"/>
          <p:cNvSpPr txBox="1"/>
          <p:nvPr>
            <p:ph idx="7" type="subTitle"/>
          </p:nvPr>
        </p:nvSpPr>
        <p:spPr>
          <a:xfrm>
            <a:off x="4192125" y="3802800"/>
            <a:ext cx="45918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57" name="Google Shape;957;p124"/>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58" name="Google Shape;958;p124"/>
          <p:cNvSpPr txBox="1"/>
          <p:nvPr>
            <p:ph idx="8" type="title"/>
          </p:nvPr>
        </p:nvSpPr>
        <p:spPr>
          <a:xfrm>
            <a:off x="311927" y="206050"/>
            <a:ext cx="31851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50" name="Shape 50"/>
        <p:cNvGrpSpPr/>
        <p:nvPr/>
      </p:nvGrpSpPr>
      <p:grpSpPr>
        <a:xfrm>
          <a:off x="0" y="0"/>
          <a:ext cx="0" cy="0"/>
          <a:chOff x="0" y="0"/>
          <a:chExt cx="0" cy="0"/>
        </a:xfrm>
      </p:grpSpPr>
      <p:sp>
        <p:nvSpPr>
          <p:cNvPr id="51" name="Google Shape;51;p13"/>
          <p:cNvSpPr txBox="1"/>
          <p:nvPr>
            <p:ph type="title"/>
          </p:nvPr>
        </p:nvSpPr>
        <p:spPr>
          <a:xfrm>
            <a:off x="342900" y="342900"/>
            <a:ext cx="8458200" cy="247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atin typeface="Arial"/>
                <a:ea typeface="Arial"/>
                <a:cs typeface="Arial"/>
                <a:sym typeface="Aria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52" name="Google Shape;52;p13"/>
          <p:cNvSpPr txBox="1"/>
          <p:nvPr>
            <p:ph idx="1" type="body"/>
          </p:nvPr>
        </p:nvSpPr>
        <p:spPr>
          <a:xfrm>
            <a:off x="342900" y="1200150"/>
            <a:ext cx="8458200" cy="3426600"/>
          </a:xfrm>
          <a:prstGeom prst="rect">
            <a:avLst/>
          </a:prstGeom>
          <a:noFill/>
          <a:ln>
            <a:noFill/>
          </a:ln>
        </p:spPr>
        <p:txBody>
          <a:bodyPr anchorCtr="0" anchor="t" bIns="0" lIns="0" spcFirstLastPara="1" rIns="0" wrap="square" tIns="0">
            <a:normAutofit/>
          </a:bodyPr>
          <a:lstStyle>
            <a:lvl1pPr indent="-317500" lvl="0" marL="457200" rtl="0" algn="l">
              <a:lnSpc>
                <a:spcPct val="100000"/>
              </a:lnSpc>
              <a:spcBef>
                <a:spcPts val="900"/>
              </a:spcBef>
              <a:spcAft>
                <a:spcPts val="0"/>
              </a:spcAft>
              <a:buClr>
                <a:schemeClr val="dk1"/>
              </a:buClr>
              <a:buSzPts val="1400"/>
              <a:buChar char="•"/>
              <a:defRPr>
                <a:latin typeface="Arial"/>
                <a:ea typeface="Arial"/>
                <a:cs typeface="Arial"/>
                <a:sym typeface="Arial"/>
              </a:defRPr>
            </a:lvl1pPr>
            <a:lvl2pPr indent="-317500" lvl="1" marL="914400" rtl="0" algn="l">
              <a:lnSpc>
                <a:spcPct val="100000"/>
              </a:lnSpc>
              <a:spcBef>
                <a:spcPts val="200"/>
              </a:spcBef>
              <a:spcAft>
                <a:spcPts val="0"/>
              </a:spcAft>
              <a:buClr>
                <a:schemeClr val="dk1"/>
              </a:buClr>
              <a:buSzPts val="1400"/>
              <a:buChar char="–"/>
              <a:defRPr>
                <a:latin typeface="Arial"/>
                <a:ea typeface="Arial"/>
                <a:cs typeface="Arial"/>
                <a:sym typeface="Arial"/>
              </a:defRPr>
            </a:lvl2pPr>
            <a:lvl3pPr indent="-317500" lvl="2" marL="1371600" rtl="0" algn="l">
              <a:lnSpc>
                <a:spcPct val="100000"/>
              </a:lnSpc>
              <a:spcBef>
                <a:spcPts val="200"/>
              </a:spcBef>
              <a:spcAft>
                <a:spcPts val="0"/>
              </a:spcAft>
              <a:buClr>
                <a:schemeClr val="dk1"/>
              </a:buClr>
              <a:buSzPts val="1400"/>
              <a:buChar char="–"/>
              <a:defRPr>
                <a:latin typeface="Arial"/>
                <a:ea typeface="Arial"/>
                <a:cs typeface="Arial"/>
                <a:sym typeface="Arial"/>
              </a:defRPr>
            </a:lvl3pPr>
            <a:lvl4pPr indent="-317500" lvl="3" marL="1828800" rtl="0" algn="l">
              <a:lnSpc>
                <a:spcPct val="100000"/>
              </a:lnSpc>
              <a:spcBef>
                <a:spcPts val="200"/>
              </a:spcBef>
              <a:spcAft>
                <a:spcPts val="0"/>
              </a:spcAft>
              <a:buClr>
                <a:schemeClr val="dk1"/>
              </a:buClr>
              <a:buSzPts val="1400"/>
              <a:buChar char="–"/>
              <a:defRPr>
                <a:latin typeface="Arial"/>
                <a:ea typeface="Arial"/>
                <a:cs typeface="Arial"/>
                <a:sym typeface="Arial"/>
              </a:defRPr>
            </a:lvl4pPr>
            <a:lvl5pPr indent="-317500" lvl="4" marL="2286000" rtl="0" algn="l">
              <a:lnSpc>
                <a:spcPct val="100000"/>
              </a:lnSpc>
              <a:spcBef>
                <a:spcPts val="200"/>
              </a:spcBef>
              <a:spcAft>
                <a:spcPts val="0"/>
              </a:spcAft>
              <a:buClr>
                <a:schemeClr val="dk1"/>
              </a:buClr>
              <a:buSzPts val="1400"/>
              <a:buChar char="–"/>
              <a:defRPr>
                <a:latin typeface="Arial"/>
                <a:ea typeface="Arial"/>
                <a:cs typeface="Arial"/>
                <a:sym typeface="Arial"/>
              </a:defRPr>
            </a:lvl5pPr>
            <a:lvl6pPr indent="-317500" lvl="5" marL="2743200" rtl="0" algn="l">
              <a:lnSpc>
                <a:spcPct val="100000"/>
              </a:lnSpc>
              <a:spcBef>
                <a:spcPts val="200"/>
              </a:spcBef>
              <a:spcAft>
                <a:spcPts val="0"/>
              </a:spcAft>
              <a:buClr>
                <a:schemeClr val="dk1"/>
              </a:buClr>
              <a:buSzPts val="1400"/>
              <a:buChar char="–"/>
              <a:defRPr/>
            </a:lvl6pPr>
            <a:lvl7pPr indent="-317500" lvl="6" marL="3200400" rtl="0" algn="l">
              <a:lnSpc>
                <a:spcPct val="100000"/>
              </a:lnSpc>
              <a:spcBef>
                <a:spcPts val="200"/>
              </a:spcBef>
              <a:spcAft>
                <a:spcPts val="0"/>
              </a:spcAft>
              <a:buClr>
                <a:schemeClr val="dk1"/>
              </a:buClr>
              <a:buSzPts val="1400"/>
              <a:buChar char="–"/>
              <a:defRPr/>
            </a:lvl7pPr>
            <a:lvl8pPr indent="-317500" lvl="7" marL="3657600" rtl="0" algn="l">
              <a:lnSpc>
                <a:spcPct val="100000"/>
              </a:lnSpc>
              <a:spcBef>
                <a:spcPts val="200"/>
              </a:spcBef>
              <a:spcAft>
                <a:spcPts val="0"/>
              </a:spcAft>
              <a:buClr>
                <a:schemeClr val="dk1"/>
              </a:buClr>
              <a:buSzPts val="1400"/>
              <a:buChar char="–"/>
              <a:defRPr/>
            </a:lvl8pPr>
            <a:lvl9pPr indent="-317500" lvl="8" marL="4114800" rtl="0" algn="l">
              <a:lnSpc>
                <a:spcPct val="100000"/>
              </a:lnSpc>
              <a:spcBef>
                <a:spcPts val="200"/>
              </a:spcBef>
              <a:spcAft>
                <a:spcPts val="0"/>
              </a:spcAft>
              <a:buClr>
                <a:schemeClr val="dk1"/>
              </a:buClr>
              <a:buSzPts val="1400"/>
              <a:buChar char="–"/>
              <a:defRPr/>
            </a:lvl9pPr>
          </a:lstStyle>
          <a:p/>
        </p:txBody>
      </p:sp>
      <p:sp>
        <p:nvSpPr>
          <p:cNvPr id="53" name="Google Shape;53;p13"/>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side color - 4 subtitles + Icons">
  <p:cSld name="1_plain slide - just footer_3_3_1_1">
    <p:spTree>
      <p:nvGrpSpPr>
        <p:cNvPr id="959" name="Shape 959"/>
        <p:cNvGrpSpPr/>
        <p:nvPr/>
      </p:nvGrpSpPr>
      <p:grpSpPr>
        <a:xfrm>
          <a:off x="0" y="0"/>
          <a:ext cx="0" cy="0"/>
          <a:chOff x="0" y="0"/>
          <a:chExt cx="0" cy="0"/>
        </a:xfrm>
      </p:grpSpPr>
      <p:sp>
        <p:nvSpPr>
          <p:cNvPr id="960" name="Google Shape;960;p125"/>
          <p:cNvSpPr/>
          <p:nvPr/>
        </p:nvSpPr>
        <p:spPr>
          <a:xfrm>
            <a:off x="3676525" y="130475"/>
            <a:ext cx="5338200" cy="4579500"/>
          </a:xfrm>
          <a:prstGeom prst="roundRect">
            <a:avLst>
              <a:gd fmla="val 3220"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25"/>
          <p:cNvSpPr txBox="1"/>
          <p:nvPr>
            <p:ph type="title"/>
          </p:nvPr>
        </p:nvSpPr>
        <p:spPr>
          <a:xfrm>
            <a:off x="4814700" y="660963"/>
            <a:ext cx="39372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62" name="Google Shape;962;p125"/>
          <p:cNvSpPr txBox="1"/>
          <p:nvPr>
            <p:ph idx="1" type="subTitle"/>
          </p:nvPr>
        </p:nvSpPr>
        <p:spPr>
          <a:xfrm>
            <a:off x="4814700" y="881788"/>
            <a:ext cx="39372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63" name="Google Shape;963;p125"/>
          <p:cNvSpPr txBox="1"/>
          <p:nvPr>
            <p:ph idx="2" type="title"/>
          </p:nvPr>
        </p:nvSpPr>
        <p:spPr>
          <a:xfrm>
            <a:off x="4814700" y="1666100"/>
            <a:ext cx="39372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64" name="Google Shape;964;p125"/>
          <p:cNvSpPr txBox="1"/>
          <p:nvPr>
            <p:ph idx="3" type="subTitle"/>
          </p:nvPr>
        </p:nvSpPr>
        <p:spPr>
          <a:xfrm>
            <a:off x="4814700" y="1886925"/>
            <a:ext cx="39372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65" name="Google Shape;965;p125"/>
          <p:cNvSpPr txBox="1"/>
          <p:nvPr>
            <p:ph idx="4" type="title"/>
          </p:nvPr>
        </p:nvSpPr>
        <p:spPr>
          <a:xfrm>
            <a:off x="4814700" y="2651213"/>
            <a:ext cx="39372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66" name="Google Shape;966;p125"/>
          <p:cNvSpPr txBox="1"/>
          <p:nvPr>
            <p:ph idx="5" type="subTitle"/>
          </p:nvPr>
        </p:nvSpPr>
        <p:spPr>
          <a:xfrm>
            <a:off x="4814700" y="2877038"/>
            <a:ext cx="39372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67" name="Google Shape;967;p125"/>
          <p:cNvSpPr txBox="1"/>
          <p:nvPr>
            <p:ph idx="6" type="title"/>
          </p:nvPr>
        </p:nvSpPr>
        <p:spPr>
          <a:xfrm>
            <a:off x="4814700" y="3646338"/>
            <a:ext cx="3937200" cy="343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700"/>
              <a:buFont typeface="Poppins Medium"/>
              <a:buNone/>
              <a:defRPr sz="1700">
                <a:latin typeface="Poppins Medium"/>
                <a:ea typeface="Poppins Medium"/>
                <a:cs typeface="Poppins Medium"/>
                <a:sym typeface="Poppins Medium"/>
              </a:defRPr>
            </a:lvl1pPr>
            <a:lvl2pPr lvl="1"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2pPr>
            <a:lvl3pPr lvl="2"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3pPr>
            <a:lvl4pPr lvl="3"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4pPr>
            <a:lvl5pPr lvl="4"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5pPr>
            <a:lvl6pPr lvl="5"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6pPr>
            <a:lvl7pPr lvl="6"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7pPr>
            <a:lvl8pPr lvl="7"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8pPr>
            <a:lvl9pPr lvl="8" rtl="0" algn="l">
              <a:lnSpc>
                <a:spcPct val="100000"/>
              </a:lnSpc>
              <a:spcBef>
                <a:spcPts val="0"/>
              </a:spcBef>
              <a:spcAft>
                <a:spcPts val="0"/>
              </a:spcAft>
              <a:buSzPts val="2300"/>
              <a:buFont typeface="Poppins Medium"/>
              <a:buNone/>
              <a:defRPr sz="2300">
                <a:latin typeface="Poppins Medium"/>
                <a:ea typeface="Poppins Medium"/>
                <a:cs typeface="Poppins Medium"/>
                <a:sym typeface="Poppins Medium"/>
              </a:defRPr>
            </a:lvl9pPr>
          </a:lstStyle>
          <a:p/>
        </p:txBody>
      </p:sp>
      <p:sp>
        <p:nvSpPr>
          <p:cNvPr id="968" name="Google Shape;968;p125"/>
          <p:cNvSpPr txBox="1"/>
          <p:nvPr>
            <p:ph idx="7" type="subTitle"/>
          </p:nvPr>
        </p:nvSpPr>
        <p:spPr>
          <a:xfrm>
            <a:off x="4814700" y="3867163"/>
            <a:ext cx="3937200" cy="507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69" name="Google Shape;969;p125"/>
          <p:cNvSpPr/>
          <p:nvPr>
            <p:ph idx="8" type="pic"/>
          </p:nvPr>
        </p:nvSpPr>
        <p:spPr>
          <a:xfrm>
            <a:off x="4134850" y="652338"/>
            <a:ext cx="534300" cy="534300"/>
          </a:xfrm>
          <a:prstGeom prst="rect">
            <a:avLst/>
          </a:prstGeom>
          <a:noFill/>
          <a:ln>
            <a:noFill/>
          </a:ln>
        </p:spPr>
      </p:sp>
      <p:sp>
        <p:nvSpPr>
          <p:cNvPr id="970" name="Google Shape;970;p125"/>
          <p:cNvSpPr/>
          <p:nvPr>
            <p:ph idx="9" type="pic"/>
          </p:nvPr>
        </p:nvSpPr>
        <p:spPr>
          <a:xfrm>
            <a:off x="4134850" y="1648046"/>
            <a:ext cx="534300" cy="534300"/>
          </a:xfrm>
          <a:prstGeom prst="rect">
            <a:avLst/>
          </a:prstGeom>
          <a:noFill/>
          <a:ln>
            <a:noFill/>
          </a:ln>
        </p:spPr>
      </p:sp>
      <p:sp>
        <p:nvSpPr>
          <p:cNvPr id="971" name="Google Shape;971;p125"/>
          <p:cNvSpPr/>
          <p:nvPr>
            <p:ph idx="13" type="pic"/>
          </p:nvPr>
        </p:nvSpPr>
        <p:spPr>
          <a:xfrm>
            <a:off x="4134850" y="2643754"/>
            <a:ext cx="534300" cy="534300"/>
          </a:xfrm>
          <a:prstGeom prst="rect">
            <a:avLst/>
          </a:prstGeom>
          <a:noFill/>
          <a:ln>
            <a:noFill/>
          </a:ln>
        </p:spPr>
      </p:sp>
      <p:sp>
        <p:nvSpPr>
          <p:cNvPr id="972" name="Google Shape;972;p125"/>
          <p:cNvSpPr/>
          <p:nvPr>
            <p:ph idx="14" type="pic"/>
          </p:nvPr>
        </p:nvSpPr>
        <p:spPr>
          <a:xfrm>
            <a:off x="4134850" y="3639463"/>
            <a:ext cx="534300" cy="534300"/>
          </a:xfrm>
          <a:prstGeom prst="rect">
            <a:avLst/>
          </a:prstGeom>
          <a:noFill/>
          <a:ln>
            <a:noFill/>
          </a:ln>
        </p:spPr>
      </p:sp>
      <p:sp>
        <p:nvSpPr>
          <p:cNvPr id="973" name="Google Shape;973;p125"/>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74" name="Google Shape;974;p125"/>
          <p:cNvSpPr txBox="1"/>
          <p:nvPr>
            <p:ph idx="15" type="title"/>
          </p:nvPr>
        </p:nvSpPr>
        <p:spPr>
          <a:xfrm>
            <a:off x="311927" y="206050"/>
            <a:ext cx="32001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Horizontal 2 icons">
  <p:cSld name="1_plain slide - just footer_3_3_1_1_1">
    <p:spTree>
      <p:nvGrpSpPr>
        <p:cNvPr id="975" name="Shape 975"/>
        <p:cNvGrpSpPr/>
        <p:nvPr/>
      </p:nvGrpSpPr>
      <p:grpSpPr>
        <a:xfrm>
          <a:off x="0" y="0"/>
          <a:ext cx="0" cy="0"/>
          <a:chOff x="0" y="0"/>
          <a:chExt cx="0" cy="0"/>
        </a:xfrm>
      </p:grpSpPr>
      <p:sp>
        <p:nvSpPr>
          <p:cNvPr id="976" name="Google Shape;976;p126"/>
          <p:cNvSpPr/>
          <p:nvPr/>
        </p:nvSpPr>
        <p:spPr>
          <a:xfrm>
            <a:off x="146550" y="1774525"/>
            <a:ext cx="8850900" cy="28773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26"/>
          <p:cNvSpPr/>
          <p:nvPr/>
        </p:nvSpPr>
        <p:spPr>
          <a:xfrm>
            <a:off x="1051888" y="1248350"/>
            <a:ext cx="3243300" cy="2934000"/>
          </a:xfrm>
          <a:prstGeom prst="roundRect">
            <a:avLst>
              <a:gd fmla="val 4703"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26"/>
          <p:cNvSpPr txBox="1"/>
          <p:nvPr>
            <p:ph type="title"/>
          </p:nvPr>
        </p:nvSpPr>
        <p:spPr>
          <a:xfrm>
            <a:off x="1280050" y="2420500"/>
            <a:ext cx="2848800" cy="562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1pPr>
            <a:lvl2pPr lvl="1"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2pPr>
            <a:lvl3pPr lvl="2"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3pPr>
            <a:lvl4pPr lvl="3"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4pPr>
            <a:lvl5pPr lvl="4"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5pPr>
            <a:lvl6pPr lvl="5"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6pPr>
            <a:lvl7pPr lvl="6"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7pPr>
            <a:lvl8pPr lvl="7"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8pPr>
            <a:lvl9pPr lvl="8"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9pPr>
          </a:lstStyle>
          <a:p/>
        </p:txBody>
      </p:sp>
      <p:sp>
        <p:nvSpPr>
          <p:cNvPr id="979" name="Google Shape;979;p126"/>
          <p:cNvSpPr txBox="1"/>
          <p:nvPr>
            <p:ph idx="1" type="subTitle"/>
          </p:nvPr>
        </p:nvSpPr>
        <p:spPr>
          <a:xfrm>
            <a:off x="1280050" y="3034675"/>
            <a:ext cx="2796300" cy="933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80" name="Google Shape;980;p126"/>
          <p:cNvSpPr/>
          <p:nvPr>
            <p:ph idx="2" type="pic"/>
          </p:nvPr>
        </p:nvSpPr>
        <p:spPr>
          <a:xfrm>
            <a:off x="1364863" y="1596475"/>
            <a:ext cx="562800" cy="562800"/>
          </a:xfrm>
          <a:prstGeom prst="rect">
            <a:avLst/>
          </a:prstGeom>
          <a:noFill/>
          <a:ln>
            <a:noFill/>
          </a:ln>
        </p:spPr>
      </p:sp>
      <p:sp>
        <p:nvSpPr>
          <p:cNvPr id="981" name="Google Shape;981;p126"/>
          <p:cNvSpPr/>
          <p:nvPr/>
        </p:nvSpPr>
        <p:spPr>
          <a:xfrm>
            <a:off x="4848813" y="1248350"/>
            <a:ext cx="3243300" cy="2934000"/>
          </a:xfrm>
          <a:prstGeom prst="roundRect">
            <a:avLst>
              <a:gd fmla="val 4703"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26"/>
          <p:cNvSpPr txBox="1"/>
          <p:nvPr>
            <p:ph idx="3" type="title"/>
          </p:nvPr>
        </p:nvSpPr>
        <p:spPr>
          <a:xfrm>
            <a:off x="5076975" y="2420500"/>
            <a:ext cx="2796300" cy="5628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1pPr>
            <a:lvl2pPr lvl="1"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2pPr>
            <a:lvl3pPr lvl="2"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3pPr>
            <a:lvl4pPr lvl="3"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4pPr>
            <a:lvl5pPr lvl="4"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5pPr>
            <a:lvl6pPr lvl="5"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6pPr>
            <a:lvl7pPr lvl="6"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7pPr>
            <a:lvl8pPr lvl="7"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8pPr>
            <a:lvl9pPr lvl="8"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9pPr>
          </a:lstStyle>
          <a:p/>
        </p:txBody>
      </p:sp>
      <p:sp>
        <p:nvSpPr>
          <p:cNvPr id="983" name="Google Shape;983;p126"/>
          <p:cNvSpPr txBox="1"/>
          <p:nvPr>
            <p:ph idx="4" type="subTitle"/>
          </p:nvPr>
        </p:nvSpPr>
        <p:spPr>
          <a:xfrm>
            <a:off x="5076976" y="3034675"/>
            <a:ext cx="2876400" cy="933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84" name="Google Shape;984;p126"/>
          <p:cNvSpPr/>
          <p:nvPr>
            <p:ph idx="5" type="pic"/>
          </p:nvPr>
        </p:nvSpPr>
        <p:spPr>
          <a:xfrm>
            <a:off x="5161788" y="1596475"/>
            <a:ext cx="562800" cy="562800"/>
          </a:xfrm>
          <a:prstGeom prst="rect">
            <a:avLst/>
          </a:prstGeom>
          <a:noFill/>
          <a:ln>
            <a:noFill/>
          </a:ln>
        </p:spPr>
      </p:sp>
      <p:sp>
        <p:nvSpPr>
          <p:cNvPr id="985" name="Google Shape;985;p126"/>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986" name="Google Shape;986;p126"/>
          <p:cNvSpPr txBox="1"/>
          <p:nvPr>
            <p:ph idx="6"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Horizontal 3 icons">
  <p:cSld name="1_plain slide - just footer_3_3_1_1_1_1">
    <p:spTree>
      <p:nvGrpSpPr>
        <p:cNvPr id="987" name="Shape 987"/>
        <p:cNvGrpSpPr/>
        <p:nvPr/>
      </p:nvGrpSpPr>
      <p:grpSpPr>
        <a:xfrm>
          <a:off x="0" y="0"/>
          <a:ext cx="0" cy="0"/>
          <a:chOff x="0" y="0"/>
          <a:chExt cx="0" cy="0"/>
        </a:xfrm>
      </p:grpSpPr>
      <p:sp>
        <p:nvSpPr>
          <p:cNvPr id="988" name="Google Shape;988;p127"/>
          <p:cNvSpPr/>
          <p:nvPr/>
        </p:nvSpPr>
        <p:spPr>
          <a:xfrm>
            <a:off x="146550" y="1774525"/>
            <a:ext cx="8850900" cy="28773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27"/>
          <p:cNvSpPr/>
          <p:nvPr/>
        </p:nvSpPr>
        <p:spPr>
          <a:xfrm>
            <a:off x="716650" y="1189625"/>
            <a:ext cx="2323500" cy="2934000"/>
          </a:xfrm>
          <a:prstGeom prst="roundRect">
            <a:avLst>
              <a:gd fmla="val 7466"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27"/>
          <p:cNvSpPr txBox="1"/>
          <p:nvPr>
            <p:ph type="title"/>
          </p:nvPr>
        </p:nvSpPr>
        <p:spPr>
          <a:xfrm>
            <a:off x="840425" y="2361775"/>
            <a:ext cx="2011500" cy="562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1pPr>
            <a:lvl2pPr lvl="1" rtl="0" algn="l">
              <a:lnSpc>
                <a:spcPct val="100000"/>
              </a:lnSpc>
              <a:spcBef>
                <a:spcPts val="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991" name="Google Shape;991;p127"/>
          <p:cNvSpPr txBox="1"/>
          <p:nvPr>
            <p:ph idx="1" type="subTitle"/>
          </p:nvPr>
        </p:nvSpPr>
        <p:spPr>
          <a:xfrm>
            <a:off x="840425" y="2924575"/>
            <a:ext cx="2044800" cy="933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92" name="Google Shape;992;p127"/>
          <p:cNvSpPr/>
          <p:nvPr>
            <p:ph idx="2" type="pic"/>
          </p:nvPr>
        </p:nvSpPr>
        <p:spPr>
          <a:xfrm>
            <a:off x="925250" y="1537750"/>
            <a:ext cx="562800" cy="562800"/>
          </a:xfrm>
          <a:prstGeom prst="rect">
            <a:avLst/>
          </a:prstGeom>
          <a:noFill/>
          <a:ln>
            <a:noFill/>
          </a:ln>
        </p:spPr>
      </p:sp>
      <p:sp>
        <p:nvSpPr>
          <p:cNvPr id="993" name="Google Shape;993;p127"/>
          <p:cNvSpPr/>
          <p:nvPr/>
        </p:nvSpPr>
        <p:spPr>
          <a:xfrm>
            <a:off x="3410200" y="1189625"/>
            <a:ext cx="2323500" cy="2934000"/>
          </a:xfrm>
          <a:prstGeom prst="roundRect">
            <a:avLst>
              <a:gd fmla="val 7466"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27"/>
          <p:cNvSpPr txBox="1"/>
          <p:nvPr>
            <p:ph idx="3" type="title"/>
          </p:nvPr>
        </p:nvSpPr>
        <p:spPr>
          <a:xfrm>
            <a:off x="3533975" y="2361775"/>
            <a:ext cx="2011500" cy="5283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1pPr>
            <a:lvl2pPr lvl="1" rtl="0" algn="l">
              <a:lnSpc>
                <a:spcPct val="100000"/>
              </a:lnSpc>
              <a:spcBef>
                <a:spcPts val="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995" name="Google Shape;995;p127"/>
          <p:cNvSpPr txBox="1"/>
          <p:nvPr>
            <p:ph idx="4" type="subTitle"/>
          </p:nvPr>
        </p:nvSpPr>
        <p:spPr>
          <a:xfrm>
            <a:off x="3533975" y="2924575"/>
            <a:ext cx="2044800" cy="933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996" name="Google Shape;996;p127"/>
          <p:cNvSpPr/>
          <p:nvPr>
            <p:ph idx="5" type="pic"/>
          </p:nvPr>
        </p:nvSpPr>
        <p:spPr>
          <a:xfrm>
            <a:off x="3618800" y="1537750"/>
            <a:ext cx="562800" cy="562800"/>
          </a:xfrm>
          <a:prstGeom prst="rect">
            <a:avLst/>
          </a:prstGeom>
          <a:noFill/>
          <a:ln>
            <a:noFill/>
          </a:ln>
        </p:spPr>
      </p:sp>
      <p:sp>
        <p:nvSpPr>
          <p:cNvPr id="997" name="Google Shape;997;p127"/>
          <p:cNvSpPr/>
          <p:nvPr/>
        </p:nvSpPr>
        <p:spPr>
          <a:xfrm>
            <a:off x="6103750" y="1189625"/>
            <a:ext cx="2323500" cy="2934000"/>
          </a:xfrm>
          <a:prstGeom prst="roundRect">
            <a:avLst>
              <a:gd fmla="val 7466"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27"/>
          <p:cNvSpPr txBox="1"/>
          <p:nvPr>
            <p:ph idx="6" type="title"/>
          </p:nvPr>
        </p:nvSpPr>
        <p:spPr>
          <a:xfrm>
            <a:off x="6227525" y="2361775"/>
            <a:ext cx="2044800" cy="5283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1800"/>
              <a:buFont typeface="Poppins Medium"/>
              <a:buNone/>
              <a:defRPr sz="1800">
                <a:latin typeface="Poppins Medium"/>
                <a:ea typeface="Poppins Medium"/>
                <a:cs typeface="Poppins Medium"/>
                <a:sym typeface="Poppins Medium"/>
              </a:defRPr>
            </a:lvl1pPr>
            <a:lvl2pPr lvl="1" rtl="0" algn="l">
              <a:lnSpc>
                <a:spcPct val="100000"/>
              </a:lnSpc>
              <a:spcBef>
                <a:spcPts val="0"/>
              </a:spcBef>
              <a:spcAft>
                <a:spcPts val="0"/>
              </a:spcAft>
              <a:buSzPts val="2100"/>
              <a:buNone/>
              <a:defRPr sz="2100"/>
            </a:lvl2pPr>
            <a:lvl3pPr lvl="2" rtl="0" algn="l">
              <a:lnSpc>
                <a:spcPct val="100000"/>
              </a:lnSpc>
              <a:spcBef>
                <a:spcPts val="0"/>
              </a:spcBef>
              <a:spcAft>
                <a:spcPts val="0"/>
              </a:spcAft>
              <a:buSzPts val="2100"/>
              <a:buNone/>
              <a:defRPr sz="2100"/>
            </a:lvl3pPr>
            <a:lvl4pPr lvl="3" rtl="0" algn="l">
              <a:lnSpc>
                <a:spcPct val="100000"/>
              </a:lnSpc>
              <a:spcBef>
                <a:spcPts val="0"/>
              </a:spcBef>
              <a:spcAft>
                <a:spcPts val="0"/>
              </a:spcAft>
              <a:buSzPts val="2100"/>
              <a:buNone/>
              <a:defRPr sz="2100"/>
            </a:lvl4pPr>
            <a:lvl5pPr lvl="4" rtl="0" algn="l">
              <a:lnSpc>
                <a:spcPct val="100000"/>
              </a:lnSpc>
              <a:spcBef>
                <a:spcPts val="0"/>
              </a:spcBef>
              <a:spcAft>
                <a:spcPts val="0"/>
              </a:spcAft>
              <a:buSzPts val="2100"/>
              <a:buNone/>
              <a:defRPr sz="2100"/>
            </a:lvl5pPr>
            <a:lvl6pPr lvl="5" rtl="0" algn="l">
              <a:lnSpc>
                <a:spcPct val="100000"/>
              </a:lnSpc>
              <a:spcBef>
                <a:spcPts val="0"/>
              </a:spcBef>
              <a:spcAft>
                <a:spcPts val="0"/>
              </a:spcAft>
              <a:buSzPts val="2100"/>
              <a:buNone/>
              <a:defRPr sz="2100"/>
            </a:lvl6pPr>
            <a:lvl7pPr lvl="6" rtl="0" algn="l">
              <a:lnSpc>
                <a:spcPct val="100000"/>
              </a:lnSpc>
              <a:spcBef>
                <a:spcPts val="0"/>
              </a:spcBef>
              <a:spcAft>
                <a:spcPts val="0"/>
              </a:spcAft>
              <a:buSzPts val="2100"/>
              <a:buNone/>
              <a:defRPr sz="2100"/>
            </a:lvl7pPr>
            <a:lvl8pPr lvl="7" rtl="0" algn="l">
              <a:lnSpc>
                <a:spcPct val="100000"/>
              </a:lnSpc>
              <a:spcBef>
                <a:spcPts val="0"/>
              </a:spcBef>
              <a:spcAft>
                <a:spcPts val="0"/>
              </a:spcAft>
              <a:buSzPts val="2100"/>
              <a:buNone/>
              <a:defRPr sz="2100"/>
            </a:lvl8pPr>
            <a:lvl9pPr lvl="8" rtl="0" algn="l">
              <a:lnSpc>
                <a:spcPct val="100000"/>
              </a:lnSpc>
              <a:spcBef>
                <a:spcPts val="0"/>
              </a:spcBef>
              <a:spcAft>
                <a:spcPts val="0"/>
              </a:spcAft>
              <a:buSzPts val="2100"/>
              <a:buNone/>
              <a:defRPr sz="2100"/>
            </a:lvl9pPr>
          </a:lstStyle>
          <a:p/>
        </p:txBody>
      </p:sp>
      <p:sp>
        <p:nvSpPr>
          <p:cNvPr id="999" name="Google Shape;999;p127"/>
          <p:cNvSpPr txBox="1"/>
          <p:nvPr>
            <p:ph idx="7" type="subTitle"/>
          </p:nvPr>
        </p:nvSpPr>
        <p:spPr>
          <a:xfrm>
            <a:off x="6259350" y="2924575"/>
            <a:ext cx="2011500" cy="933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00" name="Google Shape;1000;p127"/>
          <p:cNvSpPr/>
          <p:nvPr>
            <p:ph idx="8" type="pic"/>
          </p:nvPr>
        </p:nvSpPr>
        <p:spPr>
          <a:xfrm>
            <a:off x="6312350" y="1537750"/>
            <a:ext cx="562800" cy="562800"/>
          </a:xfrm>
          <a:prstGeom prst="rect">
            <a:avLst/>
          </a:prstGeom>
          <a:noFill/>
          <a:ln>
            <a:noFill/>
          </a:ln>
        </p:spPr>
      </p:sp>
      <p:sp>
        <p:nvSpPr>
          <p:cNvPr id="1001" name="Google Shape;1001;p127"/>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002" name="Google Shape;1002;p127"/>
          <p:cNvSpPr txBox="1"/>
          <p:nvPr>
            <p:ph idx="9"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Horizontal 4 icons">
  <p:cSld name="1_plain slide - just footer_3_3_1_1_1_1_1">
    <p:spTree>
      <p:nvGrpSpPr>
        <p:cNvPr id="1003" name="Shape 1003"/>
        <p:cNvGrpSpPr/>
        <p:nvPr/>
      </p:nvGrpSpPr>
      <p:grpSpPr>
        <a:xfrm>
          <a:off x="0" y="0"/>
          <a:ext cx="0" cy="0"/>
          <a:chOff x="0" y="0"/>
          <a:chExt cx="0" cy="0"/>
        </a:xfrm>
      </p:grpSpPr>
      <p:sp>
        <p:nvSpPr>
          <p:cNvPr id="1004" name="Google Shape;1004;p128"/>
          <p:cNvSpPr/>
          <p:nvPr/>
        </p:nvSpPr>
        <p:spPr>
          <a:xfrm>
            <a:off x="146550" y="1774525"/>
            <a:ext cx="8850900" cy="28773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28"/>
          <p:cNvSpPr/>
          <p:nvPr/>
        </p:nvSpPr>
        <p:spPr>
          <a:xfrm>
            <a:off x="336525" y="1278975"/>
            <a:ext cx="1992600" cy="2799000"/>
          </a:xfrm>
          <a:prstGeom prst="roundRect">
            <a:avLst>
              <a:gd fmla="val 4871"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28"/>
          <p:cNvSpPr txBox="1"/>
          <p:nvPr>
            <p:ph type="title"/>
          </p:nvPr>
        </p:nvSpPr>
        <p:spPr>
          <a:xfrm>
            <a:off x="418875" y="2397200"/>
            <a:ext cx="1760100" cy="5124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07" name="Google Shape;1007;p128"/>
          <p:cNvSpPr txBox="1"/>
          <p:nvPr>
            <p:ph idx="1" type="subTitle"/>
          </p:nvPr>
        </p:nvSpPr>
        <p:spPr>
          <a:xfrm>
            <a:off x="418875" y="2909600"/>
            <a:ext cx="1760100" cy="10419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08" name="Google Shape;1008;p128"/>
          <p:cNvSpPr/>
          <p:nvPr>
            <p:ph idx="2" type="pic"/>
          </p:nvPr>
        </p:nvSpPr>
        <p:spPr>
          <a:xfrm>
            <a:off x="493200" y="1611075"/>
            <a:ext cx="562800" cy="562800"/>
          </a:xfrm>
          <a:prstGeom prst="rect">
            <a:avLst/>
          </a:prstGeom>
          <a:noFill/>
          <a:ln>
            <a:noFill/>
          </a:ln>
        </p:spPr>
      </p:sp>
      <p:sp>
        <p:nvSpPr>
          <p:cNvPr id="1009" name="Google Shape;1009;p128"/>
          <p:cNvSpPr/>
          <p:nvPr/>
        </p:nvSpPr>
        <p:spPr>
          <a:xfrm>
            <a:off x="2495975" y="1278975"/>
            <a:ext cx="1992600" cy="2799000"/>
          </a:xfrm>
          <a:prstGeom prst="roundRect">
            <a:avLst>
              <a:gd fmla="val 4871"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28"/>
          <p:cNvSpPr txBox="1"/>
          <p:nvPr>
            <p:ph idx="3" type="title"/>
          </p:nvPr>
        </p:nvSpPr>
        <p:spPr>
          <a:xfrm>
            <a:off x="2578325" y="2397200"/>
            <a:ext cx="1760100" cy="5124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11" name="Google Shape;1011;p128"/>
          <p:cNvSpPr txBox="1"/>
          <p:nvPr>
            <p:ph idx="4" type="subTitle"/>
          </p:nvPr>
        </p:nvSpPr>
        <p:spPr>
          <a:xfrm>
            <a:off x="2578325" y="2909600"/>
            <a:ext cx="1760100" cy="10419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12" name="Google Shape;1012;p128"/>
          <p:cNvSpPr/>
          <p:nvPr>
            <p:ph idx="5" type="pic"/>
          </p:nvPr>
        </p:nvSpPr>
        <p:spPr>
          <a:xfrm>
            <a:off x="2652650" y="1611075"/>
            <a:ext cx="562800" cy="562800"/>
          </a:xfrm>
          <a:prstGeom prst="rect">
            <a:avLst/>
          </a:prstGeom>
          <a:noFill/>
          <a:ln>
            <a:noFill/>
          </a:ln>
        </p:spPr>
      </p:sp>
      <p:sp>
        <p:nvSpPr>
          <p:cNvPr id="1013" name="Google Shape;1013;p128"/>
          <p:cNvSpPr/>
          <p:nvPr/>
        </p:nvSpPr>
        <p:spPr>
          <a:xfrm>
            <a:off x="4655425" y="1278975"/>
            <a:ext cx="1992600" cy="2799000"/>
          </a:xfrm>
          <a:prstGeom prst="roundRect">
            <a:avLst>
              <a:gd fmla="val 4871"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28"/>
          <p:cNvSpPr txBox="1"/>
          <p:nvPr>
            <p:ph idx="6" type="title"/>
          </p:nvPr>
        </p:nvSpPr>
        <p:spPr>
          <a:xfrm>
            <a:off x="4737775" y="2397200"/>
            <a:ext cx="1760100" cy="5124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15" name="Google Shape;1015;p128"/>
          <p:cNvSpPr txBox="1"/>
          <p:nvPr>
            <p:ph idx="7" type="subTitle"/>
          </p:nvPr>
        </p:nvSpPr>
        <p:spPr>
          <a:xfrm>
            <a:off x="4737775" y="2909600"/>
            <a:ext cx="1813500" cy="10419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16" name="Google Shape;1016;p128"/>
          <p:cNvSpPr/>
          <p:nvPr>
            <p:ph idx="8" type="pic"/>
          </p:nvPr>
        </p:nvSpPr>
        <p:spPr>
          <a:xfrm>
            <a:off x="4812100" y="1611075"/>
            <a:ext cx="562800" cy="562800"/>
          </a:xfrm>
          <a:prstGeom prst="rect">
            <a:avLst/>
          </a:prstGeom>
          <a:noFill/>
          <a:ln>
            <a:noFill/>
          </a:ln>
        </p:spPr>
      </p:sp>
      <p:sp>
        <p:nvSpPr>
          <p:cNvPr id="1017" name="Google Shape;1017;p128"/>
          <p:cNvSpPr/>
          <p:nvPr/>
        </p:nvSpPr>
        <p:spPr>
          <a:xfrm>
            <a:off x="6814875" y="1278975"/>
            <a:ext cx="1992600" cy="2799000"/>
          </a:xfrm>
          <a:prstGeom prst="roundRect">
            <a:avLst>
              <a:gd fmla="val 4871"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28"/>
          <p:cNvSpPr txBox="1"/>
          <p:nvPr>
            <p:ph idx="9" type="title"/>
          </p:nvPr>
        </p:nvSpPr>
        <p:spPr>
          <a:xfrm>
            <a:off x="6897225" y="2397200"/>
            <a:ext cx="1760100" cy="5124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19" name="Google Shape;1019;p128"/>
          <p:cNvSpPr txBox="1"/>
          <p:nvPr>
            <p:ph idx="13" type="subTitle"/>
          </p:nvPr>
        </p:nvSpPr>
        <p:spPr>
          <a:xfrm>
            <a:off x="6897225" y="2909600"/>
            <a:ext cx="1813500" cy="1041900"/>
          </a:xfrm>
          <a:prstGeom prst="rect">
            <a:avLst/>
          </a:prstGeom>
        </p:spPr>
        <p:txBody>
          <a:bodyPr anchorCtr="0" anchor="t" bIns="91425" lIns="91425" spcFirstLastPara="1" rIns="91425" wrap="square" tIns="91425">
            <a:sp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20" name="Google Shape;1020;p128"/>
          <p:cNvSpPr/>
          <p:nvPr>
            <p:ph idx="14" type="pic"/>
          </p:nvPr>
        </p:nvSpPr>
        <p:spPr>
          <a:xfrm>
            <a:off x="6971550" y="1611075"/>
            <a:ext cx="562800" cy="562800"/>
          </a:xfrm>
          <a:prstGeom prst="rect">
            <a:avLst/>
          </a:prstGeom>
          <a:noFill/>
          <a:ln>
            <a:noFill/>
          </a:ln>
        </p:spPr>
      </p:sp>
      <p:sp>
        <p:nvSpPr>
          <p:cNvPr id="1021" name="Google Shape;1021;p128"/>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022" name="Google Shape;1022;p128"/>
          <p:cNvSpPr txBox="1"/>
          <p:nvPr>
            <p:ph idx="15"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4 boxes slide">
  <p:cSld name="1_plain slide - just footer_3_3_1_1_1_1_1_1">
    <p:spTree>
      <p:nvGrpSpPr>
        <p:cNvPr id="1023" name="Shape 1023"/>
        <p:cNvGrpSpPr/>
        <p:nvPr/>
      </p:nvGrpSpPr>
      <p:grpSpPr>
        <a:xfrm>
          <a:off x="0" y="0"/>
          <a:ext cx="0" cy="0"/>
          <a:chOff x="0" y="0"/>
          <a:chExt cx="0" cy="0"/>
        </a:xfrm>
      </p:grpSpPr>
      <p:sp>
        <p:nvSpPr>
          <p:cNvPr id="1024" name="Google Shape;1024;p129"/>
          <p:cNvSpPr/>
          <p:nvPr/>
        </p:nvSpPr>
        <p:spPr>
          <a:xfrm>
            <a:off x="146550" y="1774525"/>
            <a:ext cx="8850900" cy="28773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29"/>
          <p:cNvSpPr/>
          <p:nvPr/>
        </p:nvSpPr>
        <p:spPr>
          <a:xfrm>
            <a:off x="351188" y="1207225"/>
            <a:ext cx="40770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9"/>
          <p:cNvSpPr txBox="1"/>
          <p:nvPr>
            <p:ph type="title"/>
          </p:nvPr>
        </p:nvSpPr>
        <p:spPr>
          <a:xfrm>
            <a:off x="507863" y="1417675"/>
            <a:ext cx="1221300" cy="890100"/>
          </a:xfrm>
          <a:prstGeom prst="rect">
            <a:avLst/>
          </a:prstGeom>
          <a:noFill/>
          <a:ln>
            <a:noFill/>
          </a:ln>
        </p:spPr>
        <p:txBody>
          <a:bodyPr anchorCtr="0" anchor="t" bIns="0" lIns="91425" spcFirstLastPara="1" rIns="0" wrap="square" tIns="0">
            <a:spAutoFit/>
          </a:bodyPr>
          <a:lstStyle>
            <a:lvl1pPr lvl="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2pPr>
            <a:lvl3pPr lvl="2"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3pPr>
            <a:lvl4pPr lvl="3"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4pPr>
            <a:lvl5pPr lvl="4"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5pPr>
            <a:lvl6pPr lvl="5"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6pPr>
            <a:lvl7pPr lvl="6"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7pPr>
            <a:lvl8pPr lvl="7"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8pPr>
            <a:lvl9pPr lvl="8"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9pPr>
          </a:lstStyle>
          <a:p/>
        </p:txBody>
      </p:sp>
      <p:sp>
        <p:nvSpPr>
          <p:cNvPr id="1027" name="Google Shape;1027;p129"/>
          <p:cNvSpPr txBox="1"/>
          <p:nvPr>
            <p:ph idx="1" type="subTitle"/>
          </p:nvPr>
        </p:nvSpPr>
        <p:spPr>
          <a:xfrm>
            <a:off x="1773051" y="1417675"/>
            <a:ext cx="24264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28" name="Google Shape;1028;p129"/>
          <p:cNvSpPr/>
          <p:nvPr>
            <p:ph idx="2" type="pic"/>
          </p:nvPr>
        </p:nvSpPr>
        <p:spPr>
          <a:xfrm>
            <a:off x="3002825" y="2147950"/>
            <a:ext cx="1272900" cy="343800"/>
          </a:xfrm>
          <a:prstGeom prst="rect">
            <a:avLst/>
          </a:prstGeom>
          <a:noFill/>
          <a:ln>
            <a:noFill/>
          </a:ln>
        </p:spPr>
      </p:sp>
      <p:sp>
        <p:nvSpPr>
          <p:cNvPr id="1029" name="Google Shape;1029;p129"/>
          <p:cNvSpPr/>
          <p:nvPr/>
        </p:nvSpPr>
        <p:spPr>
          <a:xfrm>
            <a:off x="4715713" y="1207225"/>
            <a:ext cx="40770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29"/>
          <p:cNvSpPr txBox="1"/>
          <p:nvPr>
            <p:ph idx="3" type="title"/>
          </p:nvPr>
        </p:nvSpPr>
        <p:spPr>
          <a:xfrm>
            <a:off x="4872388" y="1417675"/>
            <a:ext cx="1221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31" name="Google Shape;1031;p129"/>
          <p:cNvSpPr txBox="1"/>
          <p:nvPr>
            <p:ph idx="4" type="subTitle"/>
          </p:nvPr>
        </p:nvSpPr>
        <p:spPr>
          <a:xfrm>
            <a:off x="6137576" y="1417675"/>
            <a:ext cx="24264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32" name="Google Shape;1032;p129"/>
          <p:cNvSpPr/>
          <p:nvPr/>
        </p:nvSpPr>
        <p:spPr>
          <a:xfrm>
            <a:off x="351188" y="2857800"/>
            <a:ext cx="40770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29"/>
          <p:cNvSpPr txBox="1"/>
          <p:nvPr>
            <p:ph idx="5" type="title"/>
          </p:nvPr>
        </p:nvSpPr>
        <p:spPr>
          <a:xfrm>
            <a:off x="507863" y="3068250"/>
            <a:ext cx="1221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34" name="Google Shape;1034;p129"/>
          <p:cNvSpPr txBox="1"/>
          <p:nvPr>
            <p:ph idx="6" type="subTitle"/>
          </p:nvPr>
        </p:nvSpPr>
        <p:spPr>
          <a:xfrm>
            <a:off x="1773051" y="3068250"/>
            <a:ext cx="24264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35" name="Google Shape;1035;p129"/>
          <p:cNvSpPr/>
          <p:nvPr/>
        </p:nvSpPr>
        <p:spPr>
          <a:xfrm>
            <a:off x="4715713" y="2857800"/>
            <a:ext cx="40770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29"/>
          <p:cNvSpPr txBox="1"/>
          <p:nvPr>
            <p:ph idx="7" type="title"/>
          </p:nvPr>
        </p:nvSpPr>
        <p:spPr>
          <a:xfrm>
            <a:off x="4872388" y="3068250"/>
            <a:ext cx="1221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37" name="Google Shape;1037;p129"/>
          <p:cNvSpPr txBox="1"/>
          <p:nvPr>
            <p:ph idx="8" type="subTitle"/>
          </p:nvPr>
        </p:nvSpPr>
        <p:spPr>
          <a:xfrm>
            <a:off x="6137576" y="3068250"/>
            <a:ext cx="24264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38" name="Google Shape;1038;p129"/>
          <p:cNvSpPr/>
          <p:nvPr>
            <p:ph idx="9" type="pic"/>
          </p:nvPr>
        </p:nvSpPr>
        <p:spPr>
          <a:xfrm>
            <a:off x="3002825" y="3798525"/>
            <a:ext cx="1272900" cy="343800"/>
          </a:xfrm>
          <a:prstGeom prst="rect">
            <a:avLst/>
          </a:prstGeom>
          <a:noFill/>
          <a:ln>
            <a:noFill/>
          </a:ln>
        </p:spPr>
      </p:sp>
      <p:sp>
        <p:nvSpPr>
          <p:cNvPr id="1039" name="Google Shape;1039;p129"/>
          <p:cNvSpPr/>
          <p:nvPr>
            <p:ph idx="13" type="pic"/>
          </p:nvPr>
        </p:nvSpPr>
        <p:spPr>
          <a:xfrm>
            <a:off x="7367275" y="2147950"/>
            <a:ext cx="1272900" cy="343800"/>
          </a:xfrm>
          <a:prstGeom prst="rect">
            <a:avLst/>
          </a:prstGeom>
          <a:noFill/>
          <a:ln>
            <a:noFill/>
          </a:ln>
        </p:spPr>
      </p:sp>
      <p:sp>
        <p:nvSpPr>
          <p:cNvPr id="1040" name="Google Shape;1040;p129"/>
          <p:cNvSpPr/>
          <p:nvPr>
            <p:ph idx="14" type="pic"/>
          </p:nvPr>
        </p:nvSpPr>
        <p:spPr>
          <a:xfrm>
            <a:off x="7367275" y="3798525"/>
            <a:ext cx="1272900" cy="343800"/>
          </a:xfrm>
          <a:prstGeom prst="rect">
            <a:avLst/>
          </a:prstGeom>
          <a:noFill/>
          <a:ln>
            <a:noFill/>
          </a:ln>
        </p:spPr>
      </p:sp>
      <p:sp>
        <p:nvSpPr>
          <p:cNvPr id="1041" name="Google Shape;1041;p129"/>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042" name="Google Shape;1042;p129"/>
          <p:cNvSpPr txBox="1"/>
          <p:nvPr>
            <p:ph idx="15"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4 boxes slide 1">
  <p:cSld name="1_plain slide - just footer_3_3_1_1_1_1_1_1_2">
    <p:spTree>
      <p:nvGrpSpPr>
        <p:cNvPr id="1043" name="Shape 1043"/>
        <p:cNvGrpSpPr/>
        <p:nvPr/>
      </p:nvGrpSpPr>
      <p:grpSpPr>
        <a:xfrm>
          <a:off x="0" y="0"/>
          <a:ext cx="0" cy="0"/>
          <a:chOff x="0" y="0"/>
          <a:chExt cx="0" cy="0"/>
        </a:xfrm>
      </p:grpSpPr>
      <p:sp>
        <p:nvSpPr>
          <p:cNvPr id="1044" name="Google Shape;1044;p130"/>
          <p:cNvSpPr/>
          <p:nvPr/>
        </p:nvSpPr>
        <p:spPr>
          <a:xfrm>
            <a:off x="146550" y="1774525"/>
            <a:ext cx="8850900" cy="28773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30"/>
          <p:cNvSpPr/>
          <p:nvPr/>
        </p:nvSpPr>
        <p:spPr>
          <a:xfrm>
            <a:off x="351200" y="1207225"/>
            <a:ext cx="27045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30"/>
          <p:cNvSpPr txBox="1"/>
          <p:nvPr>
            <p:ph type="title"/>
          </p:nvPr>
        </p:nvSpPr>
        <p:spPr>
          <a:xfrm>
            <a:off x="455130" y="1417675"/>
            <a:ext cx="810300" cy="890100"/>
          </a:xfrm>
          <a:prstGeom prst="rect">
            <a:avLst/>
          </a:prstGeom>
          <a:noFill/>
          <a:ln>
            <a:noFill/>
          </a:ln>
        </p:spPr>
        <p:txBody>
          <a:bodyPr anchorCtr="0" anchor="t" bIns="0" lIns="91425" spcFirstLastPara="1" rIns="0" wrap="square" tIns="0">
            <a:spAutoFit/>
          </a:bodyPr>
          <a:lstStyle>
            <a:lvl1pPr lvl="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2pPr>
            <a:lvl3pPr lvl="2"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3pPr>
            <a:lvl4pPr lvl="3"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4pPr>
            <a:lvl5pPr lvl="4"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5pPr>
            <a:lvl6pPr lvl="5"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6pPr>
            <a:lvl7pPr lvl="6"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7pPr>
            <a:lvl8pPr lvl="7"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8pPr>
            <a:lvl9pPr lvl="8" rtl="0" algn="r">
              <a:lnSpc>
                <a:spcPct val="100000"/>
              </a:lnSpc>
              <a:spcBef>
                <a:spcPts val="0"/>
              </a:spcBef>
              <a:spcAft>
                <a:spcPts val="0"/>
              </a:spcAft>
              <a:buSzPts val="4100"/>
              <a:buFont typeface="Poppins Medium"/>
              <a:buNone/>
              <a:defRPr sz="4100">
                <a:latin typeface="Poppins Medium"/>
                <a:ea typeface="Poppins Medium"/>
                <a:cs typeface="Poppins Medium"/>
                <a:sym typeface="Poppins Medium"/>
              </a:defRPr>
            </a:lvl9pPr>
          </a:lstStyle>
          <a:p/>
        </p:txBody>
      </p:sp>
      <p:sp>
        <p:nvSpPr>
          <p:cNvPr id="1047" name="Google Shape;1047;p130"/>
          <p:cNvSpPr txBox="1"/>
          <p:nvPr>
            <p:ph idx="1" type="subTitle"/>
          </p:nvPr>
        </p:nvSpPr>
        <p:spPr>
          <a:xfrm>
            <a:off x="1294384" y="1417675"/>
            <a:ext cx="16095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48" name="Google Shape;1048;p130"/>
          <p:cNvSpPr/>
          <p:nvPr>
            <p:ph idx="2" type="pic"/>
          </p:nvPr>
        </p:nvSpPr>
        <p:spPr>
          <a:xfrm>
            <a:off x="2110147" y="2147950"/>
            <a:ext cx="844500" cy="343800"/>
          </a:xfrm>
          <a:prstGeom prst="rect">
            <a:avLst/>
          </a:prstGeom>
          <a:noFill/>
          <a:ln>
            <a:noFill/>
          </a:ln>
        </p:spPr>
      </p:sp>
      <p:sp>
        <p:nvSpPr>
          <p:cNvPr id="1049" name="Google Shape;1049;p130"/>
          <p:cNvSpPr/>
          <p:nvPr/>
        </p:nvSpPr>
        <p:spPr>
          <a:xfrm>
            <a:off x="3202763" y="1207225"/>
            <a:ext cx="27045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30"/>
          <p:cNvSpPr txBox="1"/>
          <p:nvPr>
            <p:ph idx="3" type="title"/>
          </p:nvPr>
        </p:nvSpPr>
        <p:spPr>
          <a:xfrm>
            <a:off x="3306692" y="1417675"/>
            <a:ext cx="810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51" name="Google Shape;1051;p130"/>
          <p:cNvSpPr txBox="1"/>
          <p:nvPr>
            <p:ph idx="4" type="subTitle"/>
          </p:nvPr>
        </p:nvSpPr>
        <p:spPr>
          <a:xfrm>
            <a:off x="4145947" y="1417675"/>
            <a:ext cx="16095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52" name="Google Shape;1052;p130"/>
          <p:cNvSpPr/>
          <p:nvPr/>
        </p:nvSpPr>
        <p:spPr>
          <a:xfrm>
            <a:off x="351188" y="2857800"/>
            <a:ext cx="40770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30"/>
          <p:cNvSpPr txBox="1"/>
          <p:nvPr>
            <p:ph idx="5" type="title"/>
          </p:nvPr>
        </p:nvSpPr>
        <p:spPr>
          <a:xfrm>
            <a:off x="507863" y="3068250"/>
            <a:ext cx="1221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54" name="Google Shape;1054;p130"/>
          <p:cNvSpPr txBox="1"/>
          <p:nvPr>
            <p:ph idx="6" type="subTitle"/>
          </p:nvPr>
        </p:nvSpPr>
        <p:spPr>
          <a:xfrm>
            <a:off x="1773051" y="3068250"/>
            <a:ext cx="24264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55" name="Google Shape;1055;p130"/>
          <p:cNvSpPr/>
          <p:nvPr/>
        </p:nvSpPr>
        <p:spPr>
          <a:xfrm>
            <a:off x="4715713" y="2857800"/>
            <a:ext cx="40770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30"/>
          <p:cNvSpPr txBox="1"/>
          <p:nvPr>
            <p:ph idx="7" type="title"/>
          </p:nvPr>
        </p:nvSpPr>
        <p:spPr>
          <a:xfrm>
            <a:off x="4872388" y="3068250"/>
            <a:ext cx="1221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57" name="Google Shape;1057;p130"/>
          <p:cNvSpPr txBox="1"/>
          <p:nvPr>
            <p:ph idx="8" type="subTitle"/>
          </p:nvPr>
        </p:nvSpPr>
        <p:spPr>
          <a:xfrm>
            <a:off x="6137576" y="3068250"/>
            <a:ext cx="24264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58" name="Google Shape;1058;p130"/>
          <p:cNvSpPr/>
          <p:nvPr>
            <p:ph idx="9" type="pic"/>
          </p:nvPr>
        </p:nvSpPr>
        <p:spPr>
          <a:xfrm>
            <a:off x="3002825" y="3798525"/>
            <a:ext cx="1272900" cy="343800"/>
          </a:xfrm>
          <a:prstGeom prst="rect">
            <a:avLst/>
          </a:prstGeom>
          <a:noFill/>
          <a:ln>
            <a:noFill/>
          </a:ln>
        </p:spPr>
      </p:sp>
      <p:sp>
        <p:nvSpPr>
          <p:cNvPr id="1059" name="Google Shape;1059;p130"/>
          <p:cNvSpPr/>
          <p:nvPr>
            <p:ph idx="13" type="pic"/>
          </p:nvPr>
        </p:nvSpPr>
        <p:spPr>
          <a:xfrm>
            <a:off x="4961660" y="2147950"/>
            <a:ext cx="844500" cy="343800"/>
          </a:xfrm>
          <a:prstGeom prst="rect">
            <a:avLst/>
          </a:prstGeom>
          <a:noFill/>
          <a:ln>
            <a:noFill/>
          </a:ln>
        </p:spPr>
      </p:sp>
      <p:sp>
        <p:nvSpPr>
          <p:cNvPr id="1060" name="Google Shape;1060;p130"/>
          <p:cNvSpPr/>
          <p:nvPr>
            <p:ph idx="14" type="pic"/>
          </p:nvPr>
        </p:nvSpPr>
        <p:spPr>
          <a:xfrm>
            <a:off x="7367275" y="3798525"/>
            <a:ext cx="1272900" cy="343800"/>
          </a:xfrm>
          <a:prstGeom prst="rect">
            <a:avLst/>
          </a:prstGeom>
          <a:noFill/>
          <a:ln>
            <a:noFill/>
          </a:ln>
        </p:spPr>
      </p:sp>
      <p:sp>
        <p:nvSpPr>
          <p:cNvPr id="1061" name="Google Shape;1061;p130"/>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062" name="Google Shape;1062;p130"/>
          <p:cNvSpPr txBox="1"/>
          <p:nvPr>
            <p:ph idx="15"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
        <p:nvSpPr>
          <p:cNvPr id="1063" name="Google Shape;1063;p130"/>
          <p:cNvSpPr/>
          <p:nvPr/>
        </p:nvSpPr>
        <p:spPr>
          <a:xfrm>
            <a:off x="6054329" y="1207225"/>
            <a:ext cx="2704500" cy="1434900"/>
          </a:xfrm>
          <a:prstGeom prst="roundRect">
            <a:avLst>
              <a:gd fmla="val 689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30"/>
          <p:cNvSpPr txBox="1"/>
          <p:nvPr>
            <p:ph idx="16" type="title"/>
          </p:nvPr>
        </p:nvSpPr>
        <p:spPr>
          <a:xfrm>
            <a:off x="6158259" y="1417675"/>
            <a:ext cx="810300" cy="890100"/>
          </a:xfrm>
          <a:prstGeom prst="rect">
            <a:avLst/>
          </a:prstGeom>
          <a:noFill/>
          <a:ln>
            <a:noFill/>
          </a:ln>
        </p:spPr>
        <p:txBody>
          <a:bodyPr anchorCtr="0" anchor="t" bIns="0" lIns="91425" spcFirstLastPara="1" rIns="0" wrap="square" tIns="0">
            <a:spAutoFit/>
          </a:bodyPr>
          <a:lstStyle>
            <a:lvl1pPr indent="0" lvl="0" marL="0" marR="0" rtl="0" algn="r">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2pPr>
            <a:lvl3pPr lvl="2"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3pPr>
            <a:lvl4pPr lvl="3"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4pPr>
            <a:lvl5pPr lvl="4"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5pPr>
            <a:lvl6pPr lvl="5"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6pPr>
            <a:lvl7pPr lvl="6"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7pPr>
            <a:lvl8pPr lvl="7"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8pPr>
            <a:lvl9pPr lvl="8" rtl="0" algn="l">
              <a:lnSpc>
                <a:spcPct val="100000"/>
              </a:lnSpc>
              <a:spcBef>
                <a:spcPts val="0"/>
              </a:spcBef>
              <a:spcAft>
                <a:spcPts val="0"/>
              </a:spcAft>
              <a:buSzPts val="2500"/>
              <a:buFont typeface="Poppins Medium"/>
              <a:buNone/>
              <a:defRPr sz="2500">
                <a:latin typeface="Poppins Medium"/>
                <a:ea typeface="Poppins Medium"/>
                <a:cs typeface="Poppins Medium"/>
                <a:sym typeface="Poppins Medium"/>
              </a:defRPr>
            </a:lvl9pPr>
          </a:lstStyle>
          <a:p/>
        </p:txBody>
      </p:sp>
      <p:sp>
        <p:nvSpPr>
          <p:cNvPr id="1065" name="Google Shape;1065;p130"/>
          <p:cNvSpPr txBox="1"/>
          <p:nvPr>
            <p:ph idx="17" type="subTitle"/>
          </p:nvPr>
        </p:nvSpPr>
        <p:spPr>
          <a:xfrm>
            <a:off x="6997513" y="1417675"/>
            <a:ext cx="1609500" cy="890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000"/>
              <a:buNone/>
              <a:defRPr sz="1000"/>
            </a:lvl2pPr>
            <a:lvl3pPr lvl="2" rtl="0">
              <a:spcBef>
                <a:spcPts val="1600"/>
              </a:spcBef>
              <a:spcAft>
                <a:spcPts val="0"/>
              </a:spcAft>
              <a:buSzPts val="1000"/>
              <a:buNone/>
              <a:defRPr sz="1000"/>
            </a:lvl3pPr>
            <a:lvl4pPr lvl="3" rtl="0">
              <a:spcBef>
                <a:spcPts val="1600"/>
              </a:spcBef>
              <a:spcAft>
                <a:spcPts val="0"/>
              </a:spcAft>
              <a:buSzPts val="1000"/>
              <a:buNone/>
              <a:defRPr sz="1000"/>
            </a:lvl4pPr>
            <a:lvl5pPr lvl="4" rtl="0">
              <a:spcBef>
                <a:spcPts val="1600"/>
              </a:spcBef>
              <a:spcAft>
                <a:spcPts val="0"/>
              </a:spcAft>
              <a:buSzPts val="1000"/>
              <a:buNone/>
              <a:defRPr sz="1000"/>
            </a:lvl5pPr>
            <a:lvl6pPr lvl="5" rtl="0">
              <a:spcBef>
                <a:spcPts val="1600"/>
              </a:spcBef>
              <a:spcAft>
                <a:spcPts val="0"/>
              </a:spcAft>
              <a:buSzPts val="1000"/>
              <a:buNone/>
              <a:defRPr sz="1000"/>
            </a:lvl6pPr>
            <a:lvl7pPr lvl="6" rtl="0">
              <a:spcBef>
                <a:spcPts val="1600"/>
              </a:spcBef>
              <a:spcAft>
                <a:spcPts val="0"/>
              </a:spcAft>
              <a:buSzPts val="1000"/>
              <a:buNone/>
              <a:defRPr sz="1000"/>
            </a:lvl7pPr>
            <a:lvl8pPr lvl="7" rtl="0">
              <a:spcBef>
                <a:spcPts val="1600"/>
              </a:spcBef>
              <a:spcAft>
                <a:spcPts val="0"/>
              </a:spcAft>
              <a:buSzPts val="1000"/>
              <a:buNone/>
              <a:defRPr sz="1000"/>
            </a:lvl8pPr>
            <a:lvl9pPr lvl="8" rtl="0">
              <a:spcBef>
                <a:spcPts val="1600"/>
              </a:spcBef>
              <a:spcAft>
                <a:spcPts val="1600"/>
              </a:spcAft>
              <a:buSzPts val="1000"/>
              <a:buNone/>
              <a:defRPr sz="1000"/>
            </a:lvl9pPr>
          </a:lstStyle>
          <a:p/>
        </p:txBody>
      </p:sp>
      <p:sp>
        <p:nvSpPr>
          <p:cNvPr id="1066" name="Google Shape;1066;p130"/>
          <p:cNvSpPr/>
          <p:nvPr>
            <p:ph idx="18" type="pic"/>
          </p:nvPr>
        </p:nvSpPr>
        <p:spPr>
          <a:xfrm>
            <a:off x="7813226" y="2147950"/>
            <a:ext cx="844500" cy="343800"/>
          </a:xfrm>
          <a:prstGeom prst="rect">
            <a:avLst/>
          </a:prstGeom>
          <a:noFill/>
          <a:ln>
            <a:noFill/>
          </a:ln>
        </p:spPr>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6 boxes slide">
  <p:cSld name="1_plain slide - just footer_3_3_1_1_1_1_1_1_1">
    <p:spTree>
      <p:nvGrpSpPr>
        <p:cNvPr id="1067" name="Shape 1067"/>
        <p:cNvGrpSpPr/>
        <p:nvPr/>
      </p:nvGrpSpPr>
      <p:grpSpPr>
        <a:xfrm>
          <a:off x="0" y="0"/>
          <a:ext cx="0" cy="0"/>
          <a:chOff x="0" y="0"/>
          <a:chExt cx="0" cy="0"/>
        </a:xfrm>
      </p:grpSpPr>
      <p:sp>
        <p:nvSpPr>
          <p:cNvPr id="1068" name="Google Shape;1068;p131"/>
          <p:cNvSpPr/>
          <p:nvPr/>
        </p:nvSpPr>
        <p:spPr>
          <a:xfrm>
            <a:off x="5447525" y="202250"/>
            <a:ext cx="3567300" cy="4455900"/>
          </a:xfrm>
          <a:prstGeom prst="roundRect">
            <a:avLst>
              <a:gd fmla="val 6218"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31"/>
          <p:cNvSpPr/>
          <p:nvPr/>
        </p:nvSpPr>
        <p:spPr>
          <a:xfrm>
            <a:off x="351200" y="1033013"/>
            <a:ext cx="2617200" cy="1609200"/>
          </a:xfrm>
          <a:prstGeom prst="roundRect">
            <a:avLst>
              <a:gd fmla="val 12378"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31"/>
          <p:cNvSpPr txBox="1"/>
          <p:nvPr>
            <p:ph type="title"/>
          </p:nvPr>
        </p:nvSpPr>
        <p:spPr>
          <a:xfrm>
            <a:off x="460200" y="1217325"/>
            <a:ext cx="2338500" cy="4896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71" name="Google Shape;1071;p131"/>
          <p:cNvSpPr txBox="1"/>
          <p:nvPr>
            <p:ph idx="1" type="subTitle"/>
          </p:nvPr>
        </p:nvSpPr>
        <p:spPr>
          <a:xfrm>
            <a:off x="486300" y="1783150"/>
            <a:ext cx="2312400" cy="70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
        <p:nvSpPr>
          <p:cNvPr id="1072" name="Google Shape;1072;p131"/>
          <p:cNvSpPr/>
          <p:nvPr/>
        </p:nvSpPr>
        <p:spPr>
          <a:xfrm>
            <a:off x="3263400" y="1033013"/>
            <a:ext cx="2617200" cy="1609200"/>
          </a:xfrm>
          <a:prstGeom prst="roundRect">
            <a:avLst>
              <a:gd fmla="val 12378"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31"/>
          <p:cNvSpPr txBox="1"/>
          <p:nvPr>
            <p:ph idx="2" type="title"/>
          </p:nvPr>
        </p:nvSpPr>
        <p:spPr>
          <a:xfrm>
            <a:off x="3372400" y="1217325"/>
            <a:ext cx="2312400" cy="4896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74" name="Google Shape;1074;p131"/>
          <p:cNvSpPr txBox="1"/>
          <p:nvPr>
            <p:ph idx="3" type="subTitle"/>
          </p:nvPr>
        </p:nvSpPr>
        <p:spPr>
          <a:xfrm>
            <a:off x="3398500" y="1783150"/>
            <a:ext cx="2312400" cy="70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
        <p:nvSpPr>
          <p:cNvPr id="1075" name="Google Shape;1075;p131"/>
          <p:cNvSpPr/>
          <p:nvPr/>
        </p:nvSpPr>
        <p:spPr>
          <a:xfrm>
            <a:off x="6175600" y="1033013"/>
            <a:ext cx="2617200" cy="1609200"/>
          </a:xfrm>
          <a:prstGeom prst="roundRect">
            <a:avLst>
              <a:gd fmla="val 12378"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31"/>
          <p:cNvSpPr txBox="1"/>
          <p:nvPr>
            <p:ph idx="4" type="title"/>
          </p:nvPr>
        </p:nvSpPr>
        <p:spPr>
          <a:xfrm>
            <a:off x="6284600" y="1217325"/>
            <a:ext cx="2338500" cy="4896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77" name="Google Shape;1077;p131"/>
          <p:cNvSpPr txBox="1"/>
          <p:nvPr>
            <p:ph idx="5" type="subTitle"/>
          </p:nvPr>
        </p:nvSpPr>
        <p:spPr>
          <a:xfrm>
            <a:off x="6310700" y="1783150"/>
            <a:ext cx="2312400" cy="70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
        <p:nvSpPr>
          <p:cNvPr id="1078" name="Google Shape;1078;p131"/>
          <p:cNvSpPr/>
          <p:nvPr/>
        </p:nvSpPr>
        <p:spPr>
          <a:xfrm>
            <a:off x="351200" y="2830463"/>
            <a:ext cx="2617200" cy="1609200"/>
          </a:xfrm>
          <a:prstGeom prst="roundRect">
            <a:avLst>
              <a:gd fmla="val 12378"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31"/>
          <p:cNvSpPr txBox="1"/>
          <p:nvPr>
            <p:ph idx="6" type="title"/>
          </p:nvPr>
        </p:nvSpPr>
        <p:spPr>
          <a:xfrm>
            <a:off x="460200" y="3014775"/>
            <a:ext cx="2338500" cy="4896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80" name="Google Shape;1080;p131"/>
          <p:cNvSpPr txBox="1"/>
          <p:nvPr>
            <p:ph idx="7" type="subTitle"/>
          </p:nvPr>
        </p:nvSpPr>
        <p:spPr>
          <a:xfrm>
            <a:off x="486300" y="3580600"/>
            <a:ext cx="2312400" cy="70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
        <p:nvSpPr>
          <p:cNvPr id="1081" name="Google Shape;1081;p131"/>
          <p:cNvSpPr/>
          <p:nvPr/>
        </p:nvSpPr>
        <p:spPr>
          <a:xfrm>
            <a:off x="3263400" y="2830463"/>
            <a:ext cx="2617200" cy="1609200"/>
          </a:xfrm>
          <a:prstGeom prst="roundRect">
            <a:avLst>
              <a:gd fmla="val 12378"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31"/>
          <p:cNvSpPr txBox="1"/>
          <p:nvPr>
            <p:ph idx="8" type="title"/>
          </p:nvPr>
        </p:nvSpPr>
        <p:spPr>
          <a:xfrm>
            <a:off x="3372400" y="3014775"/>
            <a:ext cx="2312400" cy="4896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83" name="Google Shape;1083;p131"/>
          <p:cNvSpPr txBox="1"/>
          <p:nvPr>
            <p:ph idx="9" type="subTitle"/>
          </p:nvPr>
        </p:nvSpPr>
        <p:spPr>
          <a:xfrm>
            <a:off x="3398500" y="3580600"/>
            <a:ext cx="2312400" cy="70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
        <p:nvSpPr>
          <p:cNvPr id="1084" name="Google Shape;1084;p131"/>
          <p:cNvSpPr/>
          <p:nvPr/>
        </p:nvSpPr>
        <p:spPr>
          <a:xfrm>
            <a:off x="6175600" y="2830463"/>
            <a:ext cx="2617200" cy="1609200"/>
          </a:xfrm>
          <a:prstGeom prst="roundRect">
            <a:avLst>
              <a:gd fmla="val 12378"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31"/>
          <p:cNvSpPr txBox="1"/>
          <p:nvPr>
            <p:ph idx="13" type="title"/>
          </p:nvPr>
        </p:nvSpPr>
        <p:spPr>
          <a:xfrm>
            <a:off x="6284600" y="3014775"/>
            <a:ext cx="2338500" cy="4896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2pPr>
            <a:lvl3pPr lvl="2"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3pPr>
            <a:lvl4pPr lvl="3"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4pPr>
            <a:lvl5pPr lvl="4"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5pPr>
            <a:lvl6pPr lvl="5"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6pPr>
            <a:lvl7pPr lvl="6"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7pPr>
            <a:lvl8pPr lvl="7"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8pPr>
            <a:lvl9pPr lvl="8"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9pPr>
          </a:lstStyle>
          <a:p/>
        </p:txBody>
      </p:sp>
      <p:sp>
        <p:nvSpPr>
          <p:cNvPr id="1086" name="Google Shape;1086;p131"/>
          <p:cNvSpPr txBox="1"/>
          <p:nvPr>
            <p:ph idx="14" type="subTitle"/>
          </p:nvPr>
        </p:nvSpPr>
        <p:spPr>
          <a:xfrm>
            <a:off x="6310700" y="3580600"/>
            <a:ext cx="2312400" cy="707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1000"/>
              <a:buNone/>
              <a:defRPr sz="1000">
                <a:solidFill>
                  <a:schemeClr val="dk1"/>
                </a:solidFill>
              </a:defRPr>
            </a:lvl1pPr>
            <a:lvl2pPr lvl="1" rtl="0">
              <a:spcBef>
                <a:spcPts val="1600"/>
              </a:spcBef>
              <a:spcAft>
                <a:spcPts val="0"/>
              </a:spcAft>
              <a:buSzPts val="1100"/>
              <a:buNone/>
              <a:defRPr/>
            </a:lvl2pPr>
            <a:lvl3pPr lvl="2" rtl="0">
              <a:spcBef>
                <a:spcPts val="1600"/>
              </a:spcBef>
              <a:spcAft>
                <a:spcPts val="0"/>
              </a:spcAft>
              <a:buSzPts val="1100"/>
              <a:buNone/>
              <a:defRPr/>
            </a:lvl3pPr>
            <a:lvl4pPr lvl="3" rtl="0">
              <a:spcBef>
                <a:spcPts val="1600"/>
              </a:spcBef>
              <a:spcAft>
                <a:spcPts val="0"/>
              </a:spcAft>
              <a:buSzPts val="1100"/>
              <a:buNone/>
              <a:defRPr/>
            </a:lvl4pPr>
            <a:lvl5pPr lvl="4" rtl="0">
              <a:spcBef>
                <a:spcPts val="1600"/>
              </a:spcBef>
              <a:spcAft>
                <a:spcPts val="0"/>
              </a:spcAft>
              <a:buSzPts val="1100"/>
              <a:buNone/>
              <a:defRPr/>
            </a:lvl5pPr>
            <a:lvl6pPr lvl="5" rtl="0">
              <a:spcBef>
                <a:spcPts val="1600"/>
              </a:spcBef>
              <a:spcAft>
                <a:spcPts val="0"/>
              </a:spcAft>
              <a:buSzPts val="1100"/>
              <a:buNone/>
              <a:defRPr/>
            </a:lvl6pPr>
            <a:lvl7pPr lvl="6" rtl="0">
              <a:spcBef>
                <a:spcPts val="1600"/>
              </a:spcBef>
              <a:spcAft>
                <a:spcPts val="0"/>
              </a:spcAft>
              <a:buSzPts val="1100"/>
              <a:buNone/>
              <a:defRPr/>
            </a:lvl7pPr>
            <a:lvl8pPr lvl="7" rtl="0">
              <a:spcBef>
                <a:spcPts val="1600"/>
              </a:spcBef>
              <a:spcAft>
                <a:spcPts val="0"/>
              </a:spcAft>
              <a:buSzPts val="1100"/>
              <a:buNone/>
              <a:defRPr/>
            </a:lvl8pPr>
            <a:lvl9pPr lvl="8" rtl="0">
              <a:spcBef>
                <a:spcPts val="1600"/>
              </a:spcBef>
              <a:spcAft>
                <a:spcPts val="1600"/>
              </a:spcAft>
              <a:buSzPts val="1100"/>
              <a:buNone/>
              <a:defRPr/>
            </a:lvl9pPr>
          </a:lstStyle>
          <a:p/>
        </p:txBody>
      </p:sp>
      <p:sp>
        <p:nvSpPr>
          <p:cNvPr id="1087" name="Google Shape;1087;p131"/>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088" name="Google Shape;1088;p131"/>
          <p:cNvSpPr txBox="1"/>
          <p:nvPr>
            <p:ph idx="15"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1 speaker">
  <p:cSld name="1_plain slide - just footer_3_3_1_1_1_2">
    <p:spTree>
      <p:nvGrpSpPr>
        <p:cNvPr id="1089" name="Shape 1089"/>
        <p:cNvGrpSpPr/>
        <p:nvPr/>
      </p:nvGrpSpPr>
      <p:grpSpPr>
        <a:xfrm>
          <a:off x="0" y="0"/>
          <a:ext cx="0" cy="0"/>
          <a:chOff x="0" y="0"/>
          <a:chExt cx="0" cy="0"/>
        </a:xfrm>
      </p:grpSpPr>
      <p:sp>
        <p:nvSpPr>
          <p:cNvPr id="1090" name="Google Shape;1090;p132"/>
          <p:cNvSpPr/>
          <p:nvPr/>
        </p:nvSpPr>
        <p:spPr>
          <a:xfrm>
            <a:off x="146550" y="2087675"/>
            <a:ext cx="8850900" cy="25641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32"/>
          <p:cNvSpPr txBox="1"/>
          <p:nvPr>
            <p:ph type="title"/>
          </p:nvPr>
        </p:nvSpPr>
        <p:spPr>
          <a:xfrm>
            <a:off x="3270828" y="2960675"/>
            <a:ext cx="26022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lvl="1" rtl="0" algn="ctr">
              <a:lnSpc>
                <a:spcPct val="100000"/>
              </a:lnSpc>
              <a:spcBef>
                <a:spcPts val="0"/>
              </a:spcBef>
              <a:spcAft>
                <a:spcPts val="0"/>
              </a:spcAft>
              <a:buSzPts val="1500"/>
              <a:buNone/>
              <a:defRPr sz="1500"/>
            </a:lvl2pPr>
            <a:lvl3pPr lvl="2" rtl="0" algn="ctr">
              <a:lnSpc>
                <a:spcPct val="100000"/>
              </a:lnSpc>
              <a:spcBef>
                <a:spcPts val="0"/>
              </a:spcBef>
              <a:spcAft>
                <a:spcPts val="0"/>
              </a:spcAft>
              <a:buSzPts val="1500"/>
              <a:buNone/>
              <a:defRPr sz="1500"/>
            </a:lvl3pPr>
            <a:lvl4pPr lvl="3" rtl="0" algn="ctr">
              <a:lnSpc>
                <a:spcPct val="100000"/>
              </a:lnSpc>
              <a:spcBef>
                <a:spcPts val="0"/>
              </a:spcBef>
              <a:spcAft>
                <a:spcPts val="0"/>
              </a:spcAft>
              <a:buSzPts val="1500"/>
              <a:buNone/>
              <a:defRPr sz="1500"/>
            </a:lvl4pPr>
            <a:lvl5pPr lvl="4" rtl="0" algn="ctr">
              <a:lnSpc>
                <a:spcPct val="100000"/>
              </a:lnSpc>
              <a:spcBef>
                <a:spcPts val="0"/>
              </a:spcBef>
              <a:spcAft>
                <a:spcPts val="0"/>
              </a:spcAft>
              <a:buSzPts val="1500"/>
              <a:buNone/>
              <a:defRPr sz="1500"/>
            </a:lvl5pPr>
            <a:lvl6pPr lvl="5" rtl="0" algn="ctr">
              <a:lnSpc>
                <a:spcPct val="100000"/>
              </a:lnSpc>
              <a:spcBef>
                <a:spcPts val="0"/>
              </a:spcBef>
              <a:spcAft>
                <a:spcPts val="0"/>
              </a:spcAft>
              <a:buSzPts val="1500"/>
              <a:buNone/>
              <a:defRPr sz="1500"/>
            </a:lvl6pPr>
            <a:lvl7pPr lvl="6" rtl="0" algn="ctr">
              <a:lnSpc>
                <a:spcPct val="100000"/>
              </a:lnSpc>
              <a:spcBef>
                <a:spcPts val="0"/>
              </a:spcBef>
              <a:spcAft>
                <a:spcPts val="0"/>
              </a:spcAft>
              <a:buSzPts val="1500"/>
              <a:buNone/>
              <a:defRPr sz="1500"/>
            </a:lvl7pPr>
            <a:lvl8pPr lvl="7" rtl="0" algn="ctr">
              <a:lnSpc>
                <a:spcPct val="100000"/>
              </a:lnSpc>
              <a:spcBef>
                <a:spcPts val="0"/>
              </a:spcBef>
              <a:spcAft>
                <a:spcPts val="0"/>
              </a:spcAft>
              <a:buSzPts val="1500"/>
              <a:buNone/>
              <a:defRPr sz="1500"/>
            </a:lvl8pPr>
            <a:lvl9pPr lvl="8" rtl="0" algn="ctr">
              <a:lnSpc>
                <a:spcPct val="100000"/>
              </a:lnSpc>
              <a:spcBef>
                <a:spcPts val="0"/>
              </a:spcBef>
              <a:spcAft>
                <a:spcPts val="0"/>
              </a:spcAft>
              <a:buSzPts val="1500"/>
              <a:buNone/>
              <a:defRPr sz="1500"/>
            </a:lvl9pPr>
          </a:lstStyle>
          <a:p/>
        </p:txBody>
      </p:sp>
      <p:sp>
        <p:nvSpPr>
          <p:cNvPr id="1092" name="Google Shape;1092;p132"/>
          <p:cNvSpPr txBox="1"/>
          <p:nvPr>
            <p:ph idx="1" type="subTitle"/>
          </p:nvPr>
        </p:nvSpPr>
        <p:spPr>
          <a:xfrm>
            <a:off x="3144503" y="3325939"/>
            <a:ext cx="2855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300"/>
              <a:buNone/>
              <a:defRPr sz="1300">
                <a:solidFill>
                  <a:schemeClr val="dk1"/>
                </a:solidFill>
              </a:defRPr>
            </a:lvl1pPr>
            <a:lvl2pPr lvl="1" rtl="0" algn="ctr">
              <a:spcBef>
                <a:spcPts val="1600"/>
              </a:spcBef>
              <a:spcAft>
                <a:spcPts val="0"/>
              </a:spcAft>
              <a:buSzPts val="1300"/>
              <a:buNone/>
              <a:defRPr sz="1300"/>
            </a:lvl2pPr>
            <a:lvl3pPr lvl="2" rtl="0" algn="ctr">
              <a:spcBef>
                <a:spcPts val="1600"/>
              </a:spcBef>
              <a:spcAft>
                <a:spcPts val="0"/>
              </a:spcAft>
              <a:buSzPts val="1300"/>
              <a:buNone/>
              <a:defRPr sz="1300"/>
            </a:lvl3pPr>
            <a:lvl4pPr lvl="3" rtl="0" algn="ctr">
              <a:spcBef>
                <a:spcPts val="1600"/>
              </a:spcBef>
              <a:spcAft>
                <a:spcPts val="0"/>
              </a:spcAft>
              <a:buSzPts val="1300"/>
              <a:buNone/>
              <a:defRPr sz="1300"/>
            </a:lvl4pPr>
            <a:lvl5pPr lvl="4" rtl="0" algn="ctr">
              <a:spcBef>
                <a:spcPts val="1600"/>
              </a:spcBef>
              <a:spcAft>
                <a:spcPts val="0"/>
              </a:spcAft>
              <a:buSzPts val="1300"/>
              <a:buNone/>
              <a:defRPr sz="1300"/>
            </a:lvl5pPr>
            <a:lvl6pPr lvl="5" rtl="0" algn="ctr">
              <a:spcBef>
                <a:spcPts val="1600"/>
              </a:spcBef>
              <a:spcAft>
                <a:spcPts val="0"/>
              </a:spcAft>
              <a:buSzPts val="1300"/>
              <a:buNone/>
              <a:defRPr sz="1300"/>
            </a:lvl6pPr>
            <a:lvl7pPr lvl="6" rtl="0" algn="ctr">
              <a:spcBef>
                <a:spcPts val="1600"/>
              </a:spcBef>
              <a:spcAft>
                <a:spcPts val="0"/>
              </a:spcAft>
              <a:buSzPts val="1300"/>
              <a:buNone/>
              <a:defRPr sz="1300"/>
            </a:lvl7pPr>
            <a:lvl8pPr lvl="7" rtl="0" algn="ctr">
              <a:spcBef>
                <a:spcPts val="1600"/>
              </a:spcBef>
              <a:spcAft>
                <a:spcPts val="0"/>
              </a:spcAft>
              <a:buSzPts val="1300"/>
              <a:buNone/>
              <a:defRPr sz="1300"/>
            </a:lvl8pPr>
            <a:lvl9pPr lvl="8" rtl="0" algn="ctr">
              <a:spcBef>
                <a:spcPts val="1600"/>
              </a:spcBef>
              <a:spcAft>
                <a:spcPts val="1600"/>
              </a:spcAft>
              <a:buSzPts val="1300"/>
              <a:buNone/>
              <a:defRPr sz="1300"/>
            </a:lvl9pPr>
          </a:lstStyle>
          <a:p/>
        </p:txBody>
      </p:sp>
      <p:sp>
        <p:nvSpPr>
          <p:cNvPr id="1093" name="Google Shape;1093;p132"/>
          <p:cNvSpPr/>
          <p:nvPr>
            <p:ph idx="2" type="pic"/>
          </p:nvPr>
        </p:nvSpPr>
        <p:spPr>
          <a:xfrm>
            <a:off x="3880346" y="1306919"/>
            <a:ext cx="1383300" cy="1383300"/>
          </a:xfrm>
          <a:prstGeom prst="ellipse">
            <a:avLst/>
          </a:prstGeom>
          <a:noFill/>
          <a:ln>
            <a:noFill/>
          </a:ln>
        </p:spPr>
      </p:sp>
      <p:sp>
        <p:nvSpPr>
          <p:cNvPr id="1094" name="Google Shape;1094;p132"/>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095" name="Google Shape;1095;p132"/>
          <p:cNvSpPr txBox="1"/>
          <p:nvPr>
            <p:ph idx="3"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2 speakers 1">
  <p:cSld name="1_plain slide - just footer_3_3_1_1_1_2_2">
    <p:spTree>
      <p:nvGrpSpPr>
        <p:cNvPr id="1096" name="Shape 1096"/>
        <p:cNvGrpSpPr/>
        <p:nvPr/>
      </p:nvGrpSpPr>
      <p:grpSpPr>
        <a:xfrm>
          <a:off x="0" y="0"/>
          <a:ext cx="0" cy="0"/>
          <a:chOff x="0" y="0"/>
          <a:chExt cx="0" cy="0"/>
        </a:xfrm>
      </p:grpSpPr>
      <p:sp>
        <p:nvSpPr>
          <p:cNvPr id="1097" name="Google Shape;1097;p133"/>
          <p:cNvSpPr/>
          <p:nvPr/>
        </p:nvSpPr>
        <p:spPr>
          <a:xfrm>
            <a:off x="146550" y="2087675"/>
            <a:ext cx="8850900" cy="25641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33"/>
          <p:cNvSpPr txBox="1"/>
          <p:nvPr>
            <p:ph type="title"/>
          </p:nvPr>
        </p:nvSpPr>
        <p:spPr>
          <a:xfrm>
            <a:off x="2129430" y="2960675"/>
            <a:ext cx="23016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2pPr>
            <a:lvl3pPr lvl="2"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3pPr>
            <a:lvl4pPr lvl="3"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4pPr>
            <a:lvl5pPr lvl="4"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5pPr>
            <a:lvl6pPr lvl="5"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6pPr>
            <a:lvl7pPr lvl="6"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7pPr>
            <a:lvl8pPr lvl="7"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8pPr>
            <a:lvl9pPr lvl="8"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9pPr>
          </a:lstStyle>
          <a:p/>
        </p:txBody>
      </p:sp>
      <p:sp>
        <p:nvSpPr>
          <p:cNvPr id="1099" name="Google Shape;1099;p133"/>
          <p:cNvSpPr txBox="1"/>
          <p:nvPr>
            <p:ph idx="1" type="subTitle"/>
          </p:nvPr>
        </p:nvSpPr>
        <p:spPr>
          <a:xfrm>
            <a:off x="2017702" y="3325939"/>
            <a:ext cx="2525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300"/>
              <a:buNone/>
              <a:defRPr sz="1300">
                <a:solidFill>
                  <a:schemeClr val="dk1"/>
                </a:solidFill>
              </a:defRPr>
            </a:lvl1pPr>
            <a:lvl2pPr lvl="1" rtl="0" algn="ctr">
              <a:spcBef>
                <a:spcPts val="1600"/>
              </a:spcBef>
              <a:spcAft>
                <a:spcPts val="0"/>
              </a:spcAft>
              <a:buSzPts val="1300"/>
              <a:buNone/>
              <a:defRPr sz="1300"/>
            </a:lvl2pPr>
            <a:lvl3pPr lvl="2" rtl="0" algn="ctr">
              <a:spcBef>
                <a:spcPts val="1600"/>
              </a:spcBef>
              <a:spcAft>
                <a:spcPts val="0"/>
              </a:spcAft>
              <a:buSzPts val="1300"/>
              <a:buNone/>
              <a:defRPr sz="1300"/>
            </a:lvl3pPr>
            <a:lvl4pPr lvl="3" rtl="0" algn="ctr">
              <a:spcBef>
                <a:spcPts val="1600"/>
              </a:spcBef>
              <a:spcAft>
                <a:spcPts val="0"/>
              </a:spcAft>
              <a:buSzPts val="1300"/>
              <a:buNone/>
              <a:defRPr sz="1300"/>
            </a:lvl4pPr>
            <a:lvl5pPr lvl="4" rtl="0" algn="ctr">
              <a:spcBef>
                <a:spcPts val="1600"/>
              </a:spcBef>
              <a:spcAft>
                <a:spcPts val="0"/>
              </a:spcAft>
              <a:buSzPts val="1300"/>
              <a:buNone/>
              <a:defRPr sz="1300"/>
            </a:lvl5pPr>
            <a:lvl6pPr lvl="5" rtl="0" algn="ctr">
              <a:spcBef>
                <a:spcPts val="1600"/>
              </a:spcBef>
              <a:spcAft>
                <a:spcPts val="0"/>
              </a:spcAft>
              <a:buSzPts val="1300"/>
              <a:buNone/>
              <a:defRPr sz="1300"/>
            </a:lvl6pPr>
            <a:lvl7pPr lvl="6" rtl="0" algn="ctr">
              <a:spcBef>
                <a:spcPts val="1600"/>
              </a:spcBef>
              <a:spcAft>
                <a:spcPts val="0"/>
              </a:spcAft>
              <a:buSzPts val="1300"/>
              <a:buNone/>
              <a:defRPr sz="1300"/>
            </a:lvl7pPr>
            <a:lvl8pPr lvl="7" rtl="0" algn="ctr">
              <a:spcBef>
                <a:spcPts val="1600"/>
              </a:spcBef>
              <a:spcAft>
                <a:spcPts val="0"/>
              </a:spcAft>
              <a:buSzPts val="1300"/>
              <a:buNone/>
              <a:defRPr sz="1300"/>
            </a:lvl8pPr>
            <a:lvl9pPr lvl="8" rtl="0" algn="ctr">
              <a:spcBef>
                <a:spcPts val="1600"/>
              </a:spcBef>
              <a:spcAft>
                <a:spcPts val="1600"/>
              </a:spcAft>
              <a:buSzPts val="1300"/>
              <a:buNone/>
              <a:defRPr sz="1300"/>
            </a:lvl9pPr>
          </a:lstStyle>
          <a:p/>
        </p:txBody>
      </p:sp>
      <p:sp>
        <p:nvSpPr>
          <p:cNvPr id="1100" name="Google Shape;1100;p133"/>
          <p:cNvSpPr/>
          <p:nvPr>
            <p:ph idx="2" type="pic"/>
          </p:nvPr>
        </p:nvSpPr>
        <p:spPr>
          <a:xfrm>
            <a:off x="2588596" y="1306919"/>
            <a:ext cx="1383300" cy="1383300"/>
          </a:xfrm>
          <a:prstGeom prst="ellipse">
            <a:avLst/>
          </a:prstGeom>
          <a:noFill/>
          <a:ln>
            <a:noFill/>
          </a:ln>
        </p:spPr>
      </p:sp>
      <p:sp>
        <p:nvSpPr>
          <p:cNvPr id="1101" name="Google Shape;1101;p133"/>
          <p:cNvSpPr txBox="1"/>
          <p:nvPr>
            <p:ph idx="3" type="title"/>
          </p:nvPr>
        </p:nvSpPr>
        <p:spPr>
          <a:xfrm>
            <a:off x="4814790" y="2960675"/>
            <a:ext cx="20979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2pPr>
            <a:lvl3pPr lvl="2"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3pPr>
            <a:lvl4pPr lvl="3"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4pPr>
            <a:lvl5pPr lvl="4"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5pPr>
            <a:lvl6pPr lvl="5"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6pPr>
            <a:lvl7pPr lvl="6"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7pPr>
            <a:lvl8pPr lvl="7"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8pPr>
            <a:lvl9pPr lvl="8"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9pPr>
          </a:lstStyle>
          <a:p/>
        </p:txBody>
      </p:sp>
      <p:sp>
        <p:nvSpPr>
          <p:cNvPr id="1102" name="Google Shape;1102;p133"/>
          <p:cNvSpPr txBox="1"/>
          <p:nvPr>
            <p:ph idx="4" type="subTitle"/>
          </p:nvPr>
        </p:nvSpPr>
        <p:spPr>
          <a:xfrm>
            <a:off x="4712952" y="3325939"/>
            <a:ext cx="23016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300"/>
              <a:buNone/>
              <a:defRPr sz="1300">
                <a:solidFill>
                  <a:schemeClr val="dk1"/>
                </a:solidFill>
              </a:defRPr>
            </a:lvl1pPr>
            <a:lvl2pPr lvl="1" rtl="0" algn="ctr">
              <a:spcBef>
                <a:spcPts val="1600"/>
              </a:spcBef>
              <a:spcAft>
                <a:spcPts val="0"/>
              </a:spcAft>
              <a:buSzPts val="1300"/>
              <a:buNone/>
              <a:defRPr sz="1300"/>
            </a:lvl2pPr>
            <a:lvl3pPr lvl="2" rtl="0" algn="ctr">
              <a:spcBef>
                <a:spcPts val="1600"/>
              </a:spcBef>
              <a:spcAft>
                <a:spcPts val="0"/>
              </a:spcAft>
              <a:buSzPts val="1300"/>
              <a:buNone/>
              <a:defRPr sz="1300"/>
            </a:lvl3pPr>
            <a:lvl4pPr lvl="3" rtl="0" algn="ctr">
              <a:spcBef>
                <a:spcPts val="1600"/>
              </a:spcBef>
              <a:spcAft>
                <a:spcPts val="0"/>
              </a:spcAft>
              <a:buSzPts val="1300"/>
              <a:buNone/>
              <a:defRPr sz="1300"/>
            </a:lvl4pPr>
            <a:lvl5pPr lvl="4" rtl="0" algn="ctr">
              <a:spcBef>
                <a:spcPts val="1600"/>
              </a:spcBef>
              <a:spcAft>
                <a:spcPts val="0"/>
              </a:spcAft>
              <a:buSzPts val="1300"/>
              <a:buNone/>
              <a:defRPr sz="1300"/>
            </a:lvl5pPr>
            <a:lvl6pPr lvl="5" rtl="0" algn="ctr">
              <a:spcBef>
                <a:spcPts val="1600"/>
              </a:spcBef>
              <a:spcAft>
                <a:spcPts val="0"/>
              </a:spcAft>
              <a:buSzPts val="1300"/>
              <a:buNone/>
              <a:defRPr sz="1300"/>
            </a:lvl6pPr>
            <a:lvl7pPr lvl="6" rtl="0" algn="ctr">
              <a:spcBef>
                <a:spcPts val="1600"/>
              </a:spcBef>
              <a:spcAft>
                <a:spcPts val="0"/>
              </a:spcAft>
              <a:buSzPts val="1300"/>
              <a:buNone/>
              <a:defRPr sz="1300"/>
            </a:lvl7pPr>
            <a:lvl8pPr lvl="7" rtl="0" algn="ctr">
              <a:spcBef>
                <a:spcPts val="1600"/>
              </a:spcBef>
              <a:spcAft>
                <a:spcPts val="0"/>
              </a:spcAft>
              <a:buSzPts val="1300"/>
              <a:buNone/>
              <a:defRPr sz="1300"/>
            </a:lvl8pPr>
            <a:lvl9pPr lvl="8" rtl="0" algn="ctr">
              <a:spcBef>
                <a:spcPts val="1600"/>
              </a:spcBef>
              <a:spcAft>
                <a:spcPts val="1600"/>
              </a:spcAft>
              <a:buSzPts val="1300"/>
              <a:buNone/>
              <a:defRPr sz="1300"/>
            </a:lvl9pPr>
          </a:lstStyle>
          <a:p/>
        </p:txBody>
      </p:sp>
      <p:sp>
        <p:nvSpPr>
          <p:cNvPr id="1103" name="Google Shape;1103;p133"/>
          <p:cNvSpPr/>
          <p:nvPr>
            <p:ph idx="5" type="pic"/>
          </p:nvPr>
        </p:nvSpPr>
        <p:spPr>
          <a:xfrm>
            <a:off x="5172096" y="1306919"/>
            <a:ext cx="1383300" cy="1383300"/>
          </a:xfrm>
          <a:prstGeom prst="ellipse">
            <a:avLst/>
          </a:prstGeom>
          <a:noFill/>
          <a:ln>
            <a:noFill/>
          </a:ln>
        </p:spPr>
      </p:sp>
      <p:sp>
        <p:nvSpPr>
          <p:cNvPr id="1104" name="Google Shape;1104;p133"/>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05" name="Google Shape;1105;p133"/>
          <p:cNvSpPr txBox="1"/>
          <p:nvPr>
            <p:ph idx="6"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3 speakers">
  <p:cSld name="1_plain slide - just footer_3_3_1_1_1_2_1">
    <p:spTree>
      <p:nvGrpSpPr>
        <p:cNvPr id="1106" name="Shape 1106"/>
        <p:cNvGrpSpPr/>
        <p:nvPr/>
      </p:nvGrpSpPr>
      <p:grpSpPr>
        <a:xfrm>
          <a:off x="0" y="0"/>
          <a:ext cx="0" cy="0"/>
          <a:chOff x="0" y="0"/>
          <a:chExt cx="0" cy="0"/>
        </a:xfrm>
      </p:grpSpPr>
      <p:sp>
        <p:nvSpPr>
          <p:cNvPr id="1107" name="Google Shape;1107;p134"/>
          <p:cNvSpPr/>
          <p:nvPr/>
        </p:nvSpPr>
        <p:spPr>
          <a:xfrm>
            <a:off x="146550" y="2087675"/>
            <a:ext cx="8850900" cy="25641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34"/>
          <p:cNvSpPr txBox="1"/>
          <p:nvPr>
            <p:ph type="title"/>
          </p:nvPr>
        </p:nvSpPr>
        <p:spPr>
          <a:xfrm>
            <a:off x="1029515" y="2960675"/>
            <a:ext cx="20871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2pPr>
            <a:lvl3pPr lvl="2"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3pPr>
            <a:lvl4pPr lvl="3"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4pPr>
            <a:lvl5pPr lvl="4"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5pPr>
            <a:lvl6pPr lvl="5"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6pPr>
            <a:lvl7pPr lvl="6"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7pPr>
            <a:lvl8pPr lvl="7"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8pPr>
            <a:lvl9pPr lvl="8"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9pPr>
          </a:lstStyle>
          <a:p/>
        </p:txBody>
      </p:sp>
      <p:sp>
        <p:nvSpPr>
          <p:cNvPr id="1109" name="Google Shape;1109;p134"/>
          <p:cNvSpPr txBox="1"/>
          <p:nvPr>
            <p:ph idx="1" type="subTitle"/>
          </p:nvPr>
        </p:nvSpPr>
        <p:spPr>
          <a:xfrm>
            <a:off x="928201" y="3325939"/>
            <a:ext cx="22896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300"/>
              <a:buNone/>
              <a:defRPr sz="1300">
                <a:solidFill>
                  <a:schemeClr val="dk1"/>
                </a:solidFill>
              </a:defRPr>
            </a:lvl1pPr>
            <a:lvl2pPr lvl="1" rtl="0" algn="ctr">
              <a:spcBef>
                <a:spcPts val="1600"/>
              </a:spcBef>
              <a:spcAft>
                <a:spcPts val="0"/>
              </a:spcAft>
              <a:buSzPts val="1300"/>
              <a:buNone/>
              <a:defRPr sz="1300"/>
            </a:lvl2pPr>
            <a:lvl3pPr lvl="2" rtl="0" algn="ctr">
              <a:spcBef>
                <a:spcPts val="1600"/>
              </a:spcBef>
              <a:spcAft>
                <a:spcPts val="0"/>
              </a:spcAft>
              <a:buSzPts val="1300"/>
              <a:buNone/>
              <a:defRPr sz="1300"/>
            </a:lvl3pPr>
            <a:lvl4pPr lvl="3" rtl="0" algn="ctr">
              <a:spcBef>
                <a:spcPts val="1600"/>
              </a:spcBef>
              <a:spcAft>
                <a:spcPts val="0"/>
              </a:spcAft>
              <a:buSzPts val="1300"/>
              <a:buNone/>
              <a:defRPr sz="1300"/>
            </a:lvl4pPr>
            <a:lvl5pPr lvl="4" rtl="0" algn="ctr">
              <a:spcBef>
                <a:spcPts val="1600"/>
              </a:spcBef>
              <a:spcAft>
                <a:spcPts val="0"/>
              </a:spcAft>
              <a:buSzPts val="1300"/>
              <a:buNone/>
              <a:defRPr sz="1300"/>
            </a:lvl5pPr>
            <a:lvl6pPr lvl="5" rtl="0" algn="ctr">
              <a:spcBef>
                <a:spcPts val="1600"/>
              </a:spcBef>
              <a:spcAft>
                <a:spcPts val="0"/>
              </a:spcAft>
              <a:buSzPts val="1300"/>
              <a:buNone/>
              <a:defRPr sz="1300"/>
            </a:lvl6pPr>
            <a:lvl7pPr lvl="6" rtl="0" algn="ctr">
              <a:spcBef>
                <a:spcPts val="1600"/>
              </a:spcBef>
              <a:spcAft>
                <a:spcPts val="0"/>
              </a:spcAft>
              <a:buSzPts val="1300"/>
              <a:buNone/>
              <a:defRPr sz="1300"/>
            </a:lvl7pPr>
            <a:lvl8pPr lvl="7" rtl="0" algn="ctr">
              <a:spcBef>
                <a:spcPts val="1600"/>
              </a:spcBef>
              <a:spcAft>
                <a:spcPts val="0"/>
              </a:spcAft>
              <a:buSzPts val="1300"/>
              <a:buNone/>
              <a:defRPr sz="1300"/>
            </a:lvl8pPr>
            <a:lvl9pPr lvl="8" rtl="0" algn="ctr">
              <a:spcBef>
                <a:spcPts val="1600"/>
              </a:spcBef>
              <a:spcAft>
                <a:spcPts val="1600"/>
              </a:spcAft>
              <a:buSzPts val="1300"/>
              <a:buNone/>
              <a:defRPr sz="1300"/>
            </a:lvl9pPr>
          </a:lstStyle>
          <a:p/>
        </p:txBody>
      </p:sp>
      <p:sp>
        <p:nvSpPr>
          <p:cNvPr id="1110" name="Google Shape;1110;p134"/>
          <p:cNvSpPr/>
          <p:nvPr>
            <p:ph idx="2" type="pic"/>
          </p:nvPr>
        </p:nvSpPr>
        <p:spPr>
          <a:xfrm>
            <a:off x="1381408" y="1306919"/>
            <a:ext cx="1383300" cy="1383300"/>
          </a:xfrm>
          <a:prstGeom prst="ellipse">
            <a:avLst/>
          </a:prstGeom>
          <a:noFill/>
          <a:ln>
            <a:noFill/>
          </a:ln>
        </p:spPr>
      </p:sp>
      <p:sp>
        <p:nvSpPr>
          <p:cNvPr id="1111" name="Google Shape;1111;p134"/>
          <p:cNvSpPr txBox="1"/>
          <p:nvPr>
            <p:ph idx="3" type="title"/>
          </p:nvPr>
        </p:nvSpPr>
        <p:spPr>
          <a:xfrm>
            <a:off x="3620811" y="2960675"/>
            <a:ext cx="19023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2pPr>
            <a:lvl3pPr lvl="2"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3pPr>
            <a:lvl4pPr lvl="3"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4pPr>
            <a:lvl5pPr lvl="4"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5pPr>
            <a:lvl6pPr lvl="5"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6pPr>
            <a:lvl7pPr lvl="6"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7pPr>
            <a:lvl8pPr lvl="7"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8pPr>
            <a:lvl9pPr lvl="8"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9pPr>
          </a:lstStyle>
          <a:p/>
        </p:txBody>
      </p:sp>
      <p:sp>
        <p:nvSpPr>
          <p:cNvPr id="1112" name="Google Shape;1112;p134"/>
          <p:cNvSpPr txBox="1"/>
          <p:nvPr>
            <p:ph idx="4" type="subTitle"/>
          </p:nvPr>
        </p:nvSpPr>
        <p:spPr>
          <a:xfrm>
            <a:off x="3528463" y="3325939"/>
            <a:ext cx="2087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300"/>
              <a:buNone/>
              <a:defRPr sz="1300">
                <a:solidFill>
                  <a:schemeClr val="dk1"/>
                </a:solidFill>
              </a:defRPr>
            </a:lvl1pPr>
            <a:lvl2pPr lvl="1" rtl="0" algn="ctr">
              <a:spcBef>
                <a:spcPts val="1600"/>
              </a:spcBef>
              <a:spcAft>
                <a:spcPts val="0"/>
              </a:spcAft>
              <a:buSzPts val="1300"/>
              <a:buNone/>
              <a:defRPr sz="1300"/>
            </a:lvl2pPr>
            <a:lvl3pPr lvl="2" rtl="0" algn="ctr">
              <a:spcBef>
                <a:spcPts val="1600"/>
              </a:spcBef>
              <a:spcAft>
                <a:spcPts val="0"/>
              </a:spcAft>
              <a:buSzPts val="1300"/>
              <a:buNone/>
              <a:defRPr sz="1300"/>
            </a:lvl3pPr>
            <a:lvl4pPr lvl="3" rtl="0" algn="ctr">
              <a:spcBef>
                <a:spcPts val="1600"/>
              </a:spcBef>
              <a:spcAft>
                <a:spcPts val="0"/>
              </a:spcAft>
              <a:buSzPts val="1300"/>
              <a:buNone/>
              <a:defRPr sz="1300"/>
            </a:lvl4pPr>
            <a:lvl5pPr lvl="4" rtl="0" algn="ctr">
              <a:spcBef>
                <a:spcPts val="1600"/>
              </a:spcBef>
              <a:spcAft>
                <a:spcPts val="0"/>
              </a:spcAft>
              <a:buSzPts val="1300"/>
              <a:buNone/>
              <a:defRPr sz="1300"/>
            </a:lvl5pPr>
            <a:lvl6pPr lvl="5" rtl="0" algn="ctr">
              <a:spcBef>
                <a:spcPts val="1600"/>
              </a:spcBef>
              <a:spcAft>
                <a:spcPts val="0"/>
              </a:spcAft>
              <a:buSzPts val="1300"/>
              <a:buNone/>
              <a:defRPr sz="1300"/>
            </a:lvl6pPr>
            <a:lvl7pPr lvl="6" rtl="0" algn="ctr">
              <a:spcBef>
                <a:spcPts val="1600"/>
              </a:spcBef>
              <a:spcAft>
                <a:spcPts val="0"/>
              </a:spcAft>
              <a:buSzPts val="1300"/>
              <a:buNone/>
              <a:defRPr sz="1300"/>
            </a:lvl7pPr>
            <a:lvl8pPr lvl="7" rtl="0" algn="ctr">
              <a:spcBef>
                <a:spcPts val="1600"/>
              </a:spcBef>
              <a:spcAft>
                <a:spcPts val="0"/>
              </a:spcAft>
              <a:buSzPts val="1300"/>
              <a:buNone/>
              <a:defRPr sz="1300"/>
            </a:lvl8pPr>
            <a:lvl9pPr lvl="8" rtl="0" algn="ctr">
              <a:spcBef>
                <a:spcPts val="1600"/>
              </a:spcBef>
              <a:spcAft>
                <a:spcPts val="1600"/>
              </a:spcAft>
              <a:buSzPts val="1300"/>
              <a:buNone/>
              <a:defRPr sz="1300"/>
            </a:lvl9pPr>
          </a:lstStyle>
          <a:p/>
        </p:txBody>
      </p:sp>
      <p:sp>
        <p:nvSpPr>
          <p:cNvPr id="1113" name="Google Shape;1113;p134"/>
          <p:cNvSpPr/>
          <p:nvPr>
            <p:ph idx="5" type="pic"/>
          </p:nvPr>
        </p:nvSpPr>
        <p:spPr>
          <a:xfrm>
            <a:off x="3880358" y="1306919"/>
            <a:ext cx="1383300" cy="1383300"/>
          </a:xfrm>
          <a:prstGeom prst="ellipse">
            <a:avLst/>
          </a:prstGeom>
          <a:noFill/>
          <a:ln>
            <a:noFill/>
          </a:ln>
        </p:spPr>
      </p:sp>
      <p:sp>
        <p:nvSpPr>
          <p:cNvPr id="1114" name="Google Shape;1114;p134"/>
          <p:cNvSpPr txBox="1"/>
          <p:nvPr>
            <p:ph idx="6" type="title"/>
          </p:nvPr>
        </p:nvSpPr>
        <p:spPr>
          <a:xfrm>
            <a:off x="6119761" y="2960675"/>
            <a:ext cx="19023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1pPr>
            <a:lvl2pPr lvl="1"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2pPr>
            <a:lvl3pPr lvl="2"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3pPr>
            <a:lvl4pPr lvl="3"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4pPr>
            <a:lvl5pPr lvl="4"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5pPr>
            <a:lvl6pPr lvl="5"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6pPr>
            <a:lvl7pPr lvl="6"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7pPr>
            <a:lvl8pPr lvl="7"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8pPr>
            <a:lvl9pPr lvl="8" rtl="0" algn="ctr">
              <a:lnSpc>
                <a:spcPct val="100000"/>
              </a:lnSpc>
              <a:spcBef>
                <a:spcPts val="0"/>
              </a:spcBef>
              <a:spcAft>
                <a:spcPts val="0"/>
              </a:spcAft>
              <a:buSzPts val="1500"/>
              <a:buFont typeface="Poppins Medium"/>
              <a:buNone/>
              <a:defRPr sz="1500">
                <a:latin typeface="Poppins Medium"/>
                <a:ea typeface="Poppins Medium"/>
                <a:cs typeface="Poppins Medium"/>
                <a:sym typeface="Poppins Medium"/>
              </a:defRPr>
            </a:lvl9pPr>
          </a:lstStyle>
          <a:p/>
        </p:txBody>
      </p:sp>
      <p:sp>
        <p:nvSpPr>
          <p:cNvPr id="1115" name="Google Shape;1115;p134"/>
          <p:cNvSpPr txBox="1"/>
          <p:nvPr>
            <p:ph idx="7" type="subTitle"/>
          </p:nvPr>
        </p:nvSpPr>
        <p:spPr>
          <a:xfrm>
            <a:off x="6027413" y="3325939"/>
            <a:ext cx="2087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300"/>
              <a:buNone/>
              <a:defRPr sz="1300">
                <a:solidFill>
                  <a:schemeClr val="dk1"/>
                </a:solidFill>
              </a:defRPr>
            </a:lvl1pPr>
            <a:lvl2pPr lvl="1" rtl="0" algn="ctr">
              <a:spcBef>
                <a:spcPts val="1600"/>
              </a:spcBef>
              <a:spcAft>
                <a:spcPts val="0"/>
              </a:spcAft>
              <a:buSzPts val="1300"/>
              <a:buNone/>
              <a:defRPr sz="1300"/>
            </a:lvl2pPr>
            <a:lvl3pPr lvl="2" rtl="0" algn="ctr">
              <a:spcBef>
                <a:spcPts val="1600"/>
              </a:spcBef>
              <a:spcAft>
                <a:spcPts val="0"/>
              </a:spcAft>
              <a:buSzPts val="1300"/>
              <a:buNone/>
              <a:defRPr sz="1300"/>
            </a:lvl3pPr>
            <a:lvl4pPr lvl="3" rtl="0" algn="ctr">
              <a:spcBef>
                <a:spcPts val="1600"/>
              </a:spcBef>
              <a:spcAft>
                <a:spcPts val="0"/>
              </a:spcAft>
              <a:buSzPts val="1300"/>
              <a:buNone/>
              <a:defRPr sz="1300"/>
            </a:lvl4pPr>
            <a:lvl5pPr lvl="4" rtl="0" algn="ctr">
              <a:spcBef>
                <a:spcPts val="1600"/>
              </a:spcBef>
              <a:spcAft>
                <a:spcPts val="0"/>
              </a:spcAft>
              <a:buSzPts val="1300"/>
              <a:buNone/>
              <a:defRPr sz="1300"/>
            </a:lvl5pPr>
            <a:lvl6pPr lvl="5" rtl="0" algn="ctr">
              <a:spcBef>
                <a:spcPts val="1600"/>
              </a:spcBef>
              <a:spcAft>
                <a:spcPts val="0"/>
              </a:spcAft>
              <a:buSzPts val="1300"/>
              <a:buNone/>
              <a:defRPr sz="1300"/>
            </a:lvl6pPr>
            <a:lvl7pPr lvl="6" rtl="0" algn="ctr">
              <a:spcBef>
                <a:spcPts val="1600"/>
              </a:spcBef>
              <a:spcAft>
                <a:spcPts val="0"/>
              </a:spcAft>
              <a:buSzPts val="1300"/>
              <a:buNone/>
              <a:defRPr sz="1300"/>
            </a:lvl7pPr>
            <a:lvl8pPr lvl="7" rtl="0" algn="ctr">
              <a:spcBef>
                <a:spcPts val="1600"/>
              </a:spcBef>
              <a:spcAft>
                <a:spcPts val="0"/>
              </a:spcAft>
              <a:buSzPts val="1300"/>
              <a:buNone/>
              <a:defRPr sz="1300"/>
            </a:lvl8pPr>
            <a:lvl9pPr lvl="8" rtl="0" algn="ctr">
              <a:spcBef>
                <a:spcPts val="1600"/>
              </a:spcBef>
              <a:spcAft>
                <a:spcPts val="1600"/>
              </a:spcAft>
              <a:buSzPts val="1300"/>
              <a:buNone/>
              <a:defRPr sz="1300"/>
            </a:lvl9pPr>
          </a:lstStyle>
          <a:p/>
        </p:txBody>
      </p:sp>
      <p:sp>
        <p:nvSpPr>
          <p:cNvPr id="1116" name="Google Shape;1116;p134"/>
          <p:cNvSpPr/>
          <p:nvPr>
            <p:ph idx="8" type="pic"/>
          </p:nvPr>
        </p:nvSpPr>
        <p:spPr>
          <a:xfrm>
            <a:off x="6379308" y="1306919"/>
            <a:ext cx="1383300" cy="1383300"/>
          </a:xfrm>
          <a:prstGeom prst="ellipse">
            <a:avLst/>
          </a:prstGeom>
          <a:noFill/>
          <a:ln>
            <a:noFill/>
          </a:ln>
        </p:spPr>
      </p:sp>
      <p:sp>
        <p:nvSpPr>
          <p:cNvPr id="1117" name="Google Shape;1117;p134"/>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18" name="Google Shape;1118;p134"/>
          <p:cNvSpPr txBox="1"/>
          <p:nvPr>
            <p:ph idx="9"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4" name="Shape 54"/>
        <p:cNvGrpSpPr/>
        <p:nvPr/>
      </p:nvGrpSpPr>
      <p:grpSpPr>
        <a:xfrm>
          <a:off x="0" y="0"/>
          <a:ext cx="0" cy="0"/>
          <a:chOff x="0" y="0"/>
          <a:chExt cx="0" cy="0"/>
        </a:xfrm>
      </p:grpSpPr>
      <p:sp>
        <p:nvSpPr>
          <p:cNvPr id="55" name="Google Shape;55;p14"/>
          <p:cNvSpPr txBox="1"/>
          <p:nvPr>
            <p:ph type="title"/>
          </p:nvPr>
        </p:nvSpPr>
        <p:spPr>
          <a:xfrm>
            <a:off x="342900" y="342900"/>
            <a:ext cx="8458200" cy="247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56" name="Google Shape;56;p14"/>
          <p:cNvSpPr txBox="1"/>
          <p:nvPr>
            <p:ph idx="1" type="body"/>
          </p:nvPr>
        </p:nvSpPr>
        <p:spPr>
          <a:xfrm>
            <a:off x="342900" y="1200150"/>
            <a:ext cx="8458200" cy="3426600"/>
          </a:xfrm>
          <a:prstGeom prst="rect">
            <a:avLst/>
          </a:prstGeom>
          <a:noFill/>
          <a:ln>
            <a:noFill/>
          </a:ln>
        </p:spPr>
        <p:txBody>
          <a:bodyPr anchorCtr="0" anchor="t" bIns="0" lIns="0" spcFirstLastPara="1" rIns="0" wrap="square" tIns="0">
            <a:normAutofit/>
          </a:bodyPr>
          <a:lstStyle>
            <a:lvl1pPr indent="-317500" lvl="0" marL="457200" rtl="0" algn="l">
              <a:lnSpc>
                <a:spcPct val="100000"/>
              </a:lnSpc>
              <a:spcBef>
                <a:spcPts val="900"/>
              </a:spcBef>
              <a:spcAft>
                <a:spcPts val="0"/>
              </a:spcAft>
              <a:buClr>
                <a:schemeClr val="dk1"/>
              </a:buClr>
              <a:buSzPts val="1400"/>
              <a:buChar char="•"/>
              <a:defRPr/>
            </a:lvl1pPr>
            <a:lvl2pPr indent="-317500" lvl="1" marL="914400" rtl="0" algn="l">
              <a:lnSpc>
                <a:spcPct val="100000"/>
              </a:lnSpc>
              <a:spcBef>
                <a:spcPts val="200"/>
              </a:spcBef>
              <a:spcAft>
                <a:spcPts val="0"/>
              </a:spcAft>
              <a:buClr>
                <a:schemeClr val="dk1"/>
              </a:buClr>
              <a:buSzPts val="1400"/>
              <a:buChar char="–"/>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200"/>
              </a:spcBef>
              <a:spcAft>
                <a:spcPts val="0"/>
              </a:spcAft>
              <a:buClr>
                <a:schemeClr val="dk1"/>
              </a:buClr>
              <a:buSzPts val="1400"/>
              <a:buChar char="–"/>
              <a:defRPr/>
            </a:lvl4pPr>
            <a:lvl5pPr indent="-317500" lvl="4" marL="2286000" rtl="0" algn="l">
              <a:lnSpc>
                <a:spcPct val="100000"/>
              </a:lnSpc>
              <a:spcBef>
                <a:spcPts val="200"/>
              </a:spcBef>
              <a:spcAft>
                <a:spcPts val="0"/>
              </a:spcAft>
              <a:buClr>
                <a:schemeClr val="dk1"/>
              </a:buClr>
              <a:buSzPts val="1400"/>
              <a:buChar char="–"/>
              <a:defRPr/>
            </a:lvl5pPr>
            <a:lvl6pPr indent="-317500" lvl="5" marL="2743200" rtl="0" algn="l">
              <a:lnSpc>
                <a:spcPct val="100000"/>
              </a:lnSpc>
              <a:spcBef>
                <a:spcPts val="200"/>
              </a:spcBef>
              <a:spcAft>
                <a:spcPts val="0"/>
              </a:spcAft>
              <a:buClr>
                <a:schemeClr val="dk1"/>
              </a:buClr>
              <a:buSzPts val="1400"/>
              <a:buChar char="–"/>
              <a:defRPr/>
            </a:lvl6pPr>
            <a:lvl7pPr indent="-317500" lvl="6" marL="3200400" rtl="0" algn="l">
              <a:lnSpc>
                <a:spcPct val="100000"/>
              </a:lnSpc>
              <a:spcBef>
                <a:spcPts val="200"/>
              </a:spcBef>
              <a:spcAft>
                <a:spcPts val="0"/>
              </a:spcAft>
              <a:buClr>
                <a:schemeClr val="dk1"/>
              </a:buClr>
              <a:buSzPts val="1400"/>
              <a:buChar char="–"/>
              <a:defRPr/>
            </a:lvl7pPr>
            <a:lvl8pPr indent="-317500" lvl="7" marL="3657600" rtl="0" algn="l">
              <a:lnSpc>
                <a:spcPct val="100000"/>
              </a:lnSpc>
              <a:spcBef>
                <a:spcPts val="200"/>
              </a:spcBef>
              <a:spcAft>
                <a:spcPts val="0"/>
              </a:spcAft>
              <a:buClr>
                <a:schemeClr val="dk1"/>
              </a:buClr>
              <a:buSzPts val="1400"/>
              <a:buChar char="–"/>
              <a:defRPr/>
            </a:lvl8pPr>
            <a:lvl9pPr indent="-317500" lvl="8" marL="4114800" rtl="0" algn="l">
              <a:lnSpc>
                <a:spcPct val="100000"/>
              </a:lnSpc>
              <a:spcBef>
                <a:spcPts val="200"/>
              </a:spcBef>
              <a:spcAft>
                <a:spcPts val="0"/>
              </a:spcAft>
              <a:buClr>
                <a:schemeClr val="dk1"/>
              </a:buClr>
              <a:buSzPts val="1400"/>
              <a:buChar char="–"/>
              <a:defRPr/>
            </a:lvl9pPr>
          </a:lstStyle>
          <a:p/>
        </p:txBody>
      </p:sp>
      <p:sp>
        <p:nvSpPr>
          <p:cNvPr id="57" name="Google Shape;57;p14"/>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4 speakers 1">
  <p:cSld name="1_plain slide - just footer_3_3_1_1_1_2_1_1">
    <p:spTree>
      <p:nvGrpSpPr>
        <p:cNvPr id="1119" name="Shape 1119"/>
        <p:cNvGrpSpPr/>
        <p:nvPr/>
      </p:nvGrpSpPr>
      <p:grpSpPr>
        <a:xfrm>
          <a:off x="0" y="0"/>
          <a:ext cx="0" cy="0"/>
          <a:chOff x="0" y="0"/>
          <a:chExt cx="0" cy="0"/>
        </a:xfrm>
      </p:grpSpPr>
      <p:sp>
        <p:nvSpPr>
          <p:cNvPr id="1120" name="Google Shape;1120;p135"/>
          <p:cNvSpPr/>
          <p:nvPr/>
        </p:nvSpPr>
        <p:spPr>
          <a:xfrm>
            <a:off x="146550" y="2087675"/>
            <a:ext cx="8850900" cy="2564100"/>
          </a:xfrm>
          <a:prstGeom prst="roundRect">
            <a:avLst>
              <a:gd fmla="val 5815"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35"/>
          <p:cNvSpPr txBox="1"/>
          <p:nvPr>
            <p:ph type="title"/>
          </p:nvPr>
        </p:nvSpPr>
        <p:spPr>
          <a:xfrm>
            <a:off x="687046" y="2854928"/>
            <a:ext cx="15852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1pPr>
            <a:lvl2pPr lvl="1"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2pPr>
            <a:lvl3pPr lvl="2"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3pPr>
            <a:lvl4pPr lvl="3"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5pPr>
            <a:lvl6pPr lvl="5"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6pPr>
            <a:lvl7pPr lvl="6"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7pPr>
            <a:lvl8pPr lvl="7"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9pPr>
          </a:lstStyle>
          <a:p/>
        </p:txBody>
      </p:sp>
      <p:sp>
        <p:nvSpPr>
          <p:cNvPr id="1122" name="Google Shape;1122;p135"/>
          <p:cNvSpPr txBox="1"/>
          <p:nvPr>
            <p:ph idx="1" type="subTitle"/>
          </p:nvPr>
        </p:nvSpPr>
        <p:spPr>
          <a:xfrm>
            <a:off x="610096" y="3220188"/>
            <a:ext cx="1739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000"/>
              <a:buNone/>
              <a:defRPr sz="1000">
                <a:solidFill>
                  <a:schemeClr val="dk1"/>
                </a:solidFill>
              </a:defRPr>
            </a:lvl1pPr>
            <a:lvl2pPr lvl="1" rtl="0" algn="ctr">
              <a:spcBef>
                <a:spcPts val="1600"/>
              </a:spcBef>
              <a:spcAft>
                <a:spcPts val="0"/>
              </a:spcAft>
              <a:buSzPts val="1000"/>
              <a:buNone/>
              <a:defRPr sz="1000"/>
            </a:lvl2pPr>
            <a:lvl3pPr lvl="2" rtl="0" algn="ctr">
              <a:spcBef>
                <a:spcPts val="1600"/>
              </a:spcBef>
              <a:spcAft>
                <a:spcPts val="0"/>
              </a:spcAft>
              <a:buSzPts val="1000"/>
              <a:buNone/>
              <a:defRPr sz="1000"/>
            </a:lvl3pPr>
            <a:lvl4pPr lvl="3" rtl="0" algn="ctr">
              <a:spcBef>
                <a:spcPts val="1600"/>
              </a:spcBef>
              <a:spcAft>
                <a:spcPts val="0"/>
              </a:spcAft>
              <a:buSzPts val="1000"/>
              <a:buNone/>
              <a:defRPr sz="1000"/>
            </a:lvl4pPr>
            <a:lvl5pPr lvl="4" rtl="0" algn="ctr">
              <a:spcBef>
                <a:spcPts val="1600"/>
              </a:spcBef>
              <a:spcAft>
                <a:spcPts val="0"/>
              </a:spcAft>
              <a:buSzPts val="1000"/>
              <a:buNone/>
              <a:defRPr sz="1000"/>
            </a:lvl5pPr>
            <a:lvl6pPr lvl="5" rtl="0" algn="ctr">
              <a:spcBef>
                <a:spcPts val="1600"/>
              </a:spcBef>
              <a:spcAft>
                <a:spcPts val="0"/>
              </a:spcAft>
              <a:buSzPts val="1000"/>
              <a:buNone/>
              <a:defRPr sz="1000"/>
            </a:lvl6pPr>
            <a:lvl7pPr lvl="6" rtl="0" algn="ctr">
              <a:spcBef>
                <a:spcPts val="1600"/>
              </a:spcBef>
              <a:spcAft>
                <a:spcPts val="0"/>
              </a:spcAft>
              <a:buSzPts val="1000"/>
              <a:buNone/>
              <a:defRPr sz="1000"/>
            </a:lvl7pPr>
            <a:lvl8pPr lvl="7" rtl="0" algn="ctr">
              <a:spcBef>
                <a:spcPts val="1600"/>
              </a:spcBef>
              <a:spcAft>
                <a:spcPts val="0"/>
              </a:spcAft>
              <a:buSzPts val="1000"/>
              <a:buNone/>
              <a:defRPr sz="1000"/>
            </a:lvl8pPr>
            <a:lvl9pPr lvl="8" rtl="0" algn="ctr">
              <a:spcBef>
                <a:spcPts val="1600"/>
              </a:spcBef>
              <a:spcAft>
                <a:spcPts val="1600"/>
              </a:spcAft>
              <a:buSzPts val="1000"/>
              <a:buNone/>
              <a:defRPr sz="1000"/>
            </a:lvl9pPr>
          </a:lstStyle>
          <a:p/>
        </p:txBody>
      </p:sp>
      <p:sp>
        <p:nvSpPr>
          <p:cNvPr id="1123" name="Google Shape;1123;p135"/>
          <p:cNvSpPr/>
          <p:nvPr>
            <p:ph idx="2" type="pic"/>
          </p:nvPr>
        </p:nvSpPr>
        <p:spPr>
          <a:xfrm>
            <a:off x="925238" y="1401675"/>
            <a:ext cx="1108800" cy="1108800"/>
          </a:xfrm>
          <a:prstGeom prst="ellipse">
            <a:avLst/>
          </a:prstGeom>
          <a:noFill/>
          <a:ln>
            <a:noFill/>
          </a:ln>
        </p:spPr>
      </p:sp>
      <p:sp>
        <p:nvSpPr>
          <p:cNvPr id="1124" name="Google Shape;1124;p135"/>
          <p:cNvSpPr txBox="1"/>
          <p:nvPr>
            <p:ph idx="3" type="title"/>
          </p:nvPr>
        </p:nvSpPr>
        <p:spPr>
          <a:xfrm>
            <a:off x="2748621" y="2854928"/>
            <a:ext cx="15852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1pPr>
            <a:lvl2pPr lvl="1"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2pPr>
            <a:lvl3pPr lvl="2"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3pPr>
            <a:lvl4pPr lvl="3"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5pPr>
            <a:lvl6pPr lvl="5"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6pPr>
            <a:lvl7pPr lvl="6"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7pPr>
            <a:lvl8pPr lvl="7"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9pPr>
          </a:lstStyle>
          <a:p/>
        </p:txBody>
      </p:sp>
      <p:sp>
        <p:nvSpPr>
          <p:cNvPr id="1125" name="Google Shape;1125;p135"/>
          <p:cNvSpPr txBox="1"/>
          <p:nvPr>
            <p:ph idx="4" type="subTitle"/>
          </p:nvPr>
        </p:nvSpPr>
        <p:spPr>
          <a:xfrm>
            <a:off x="2671671" y="3220188"/>
            <a:ext cx="1739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000"/>
              <a:buNone/>
              <a:defRPr sz="1000">
                <a:solidFill>
                  <a:schemeClr val="dk1"/>
                </a:solidFill>
              </a:defRPr>
            </a:lvl1pPr>
            <a:lvl2pPr lvl="1" rtl="0" algn="ctr">
              <a:spcBef>
                <a:spcPts val="1600"/>
              </a:spcBef>
              <a:spcAft>
                <a:spcPts val="0"/>
              </a:spcAft>
              <a:buSzPts val="1000"/>
              <a:buNone/>
              <a:defRPr sz="1000"/>
            </a:lvl2pPr>
            <a:lvl3pPr lvl="2" rtl="0" algn="ctr">
              <a:spcBef>
                <a:spcPts val="1600"/>
              </a:spcBef>
              <a:spcAft>
                <a:spcPts val="0"/>
              </a:spcAft>
              <a:buSzPts val="1000"/>
              <a:buNone/>
              <a:defRPr sz="1000"/>
            </a:lvl3pPr>
            <a:lvl4pPr lvl="3" rtl="0" algn="ctr">
              <a:spcBef>
                <a:spcPts val="1600"/>
              </a:spcBef>
              <a:spcAft>
                <a:spcPts val="0"/>
              </a:spcAft>
              <a:buSzPts val="1000"/>
              <a:buNone/>
              <a:defRPr sz="1000"/>
            </a:lvl4pPr>
            <a:lvl5pPr lvl="4" rtl="0" algn="ctr">
              <a:spcBef>
                <a:spcPts val="1600"/>
              </a:spcBef>
              <a:spcAft>
                <a:spcPts val="0"/>
              </a:spcAft>
              <a:buSzPts val="1000"/>
              <a:buNone/>
              <a:defRPr sz="1000"/>
            </a:lvl5pPr>
            <a:lvl6pPr lvl="5" rtl="0" algn="ctr">
              <a:spcBef>
                <a:spcPts val="1600"/>
              </a:spcBef>
              <a:spcAft>
                <a:spcPts val="0"/>
              </a:spcAft>
              <a:buSzPts val="1000"/>
              <a:buNone/>
              <a:defRPr sz="1000"/>
            </a:lvl6pPr>
            <a:lvl7pPr lvl="6" rtl="0" algn="ctr">
              <a:spcBef>
                <a:spcPts val="1600"/>
              </a:spcBef>
              <a:spcAft>
                <a:spcPts val="0"/>
              </a:spcAft>
              <a:buSzPts val="1000"/>
              <a:buNone/>
              <a:defRPr sz="1000"/>
            </a:lvl7pPr>
            <a:lvl8pPr lvl="7" rtl="0" algn="ctr">
              <a:spcBef>
                <a:spcPts val="1600"/>
              </a:spcBef>
              <a:spcAft>
                <a:spcPts val="0"/>
              </a:spcAft>
              <a:buSzPts val="1000"/>
              <a:buNone/>
              <a:defRPr sz="1000"/>
            </a:lvl8pPr>
            <a:lvl9pPr lvl="8" rtl="0" algn="ctr">
              <a:spcBef>
                <a:spcPts val="1600"/>
              </a:spcBef>
              <a:spcAft>
                <a:spcPts val="1600"/>
              </a:spcAft>
              <a:buSzPts val="1000"/>
              <a:buNone/>
              <a:defRPr sz="1000"/>
            </a:lvl9pPr>
          </a:lstStyle>
          <a:p/>
        </p:txBody>
      </p:sp>
      <p:sp>
        <p:nvSpPr>
          <p:cNvPr id="1126" name="Google Shape;1126;p135"/>
          <p:cNvSpPr/>
          <p:nvPr>
            <p:ph idx="5" type="pic"/>
          </p:nvPr>
        </p:nvSpPr>
        <p:spPr>
          <a:xfrm>
            <a:off x="2986813" y="1401675"/>
            <a:ext cx="1108800" cy="1108800"/>
          </a:xfrm>
          <a:prstGeom prst="ellipse">
            <a:avLst/>
          </a:prstGeom>
          <a:noFill/>
          <a:ln>
            <a:noFill/>
          </a:ln>
        </p:spPr>
      </p:sp>
      <p:sp>
        <p:nvSpPr>
          <p:cNvPr id="1127" name="Google Shape;1127;p135"/>
          <p:cNvSpPr txBox="1"/>
          <p:nvPr>
            <p:ph idx="6" type="title"/>
          </p:nvPr>
        </p:nvSpPr>
        <p:spPr>
          <a:xfrm>
            <a:off x="4810196" y="2854928"/>
            <a:ext cx="15852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1pPr>
            <a:lvl2pPr lvl="1"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2pPr>
            <a:lvl3pPr lvl="2"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3pPr>
            <a:lvl4pPr lvl="3"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5pPr>
            <a:lvl6pPr lvl="5"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6pPr>
            <a:lvl7pPr lvl="6"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7pPr>
            <a:lvl8pPr lvl="7"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9pPr>
          </a:lstStyle>
          <a:p/>
        </p:txBody>
      </p:sp>
      <p:sp>
        <p:nvSpPr>
          <p:cNvPr id="1128" name="Google Shape;1128;p135"/>
          <p:cNvSpPr txBox="1"/>
          <p:nvPr>
            <p:ph idx="7" type="subTitle"/>
          </p:nvPr>
        </p:nvSpPr>
        <p:spPr>
          <a:xfrm>
            <a:off x="4733246" y="3220188"/>
            <a:ext cx="1739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000"/>
              <a:buNone/>
              <a:defRPr sz="1000">
                <a:solidFill>
                  <a:schemeClr val="dk1"/>
                </a:solidFill>
              </a:defRPr>
            </a:lvl1pPr>
            <a:lvl2pPr lvl="1" rtl="0" algn="ctr">
              <a:spcBef>
                <a:spcPts val="1600"/>
              </a:spcBef>
              <a:spcAft>
                <a:spcPts val="0"/>
              </a:spcAft>
              <a:buSzPts val="1000"/>
              <a:buNone/>
              <a:defRPr sz="1000"/>
            </a:lvl2pPr>
            <a:lvl3pPr lvl="2" rtl="0" algn="ctr">
              <a:spcBef>
                <a:spcPts val="1600"/>
              </a:spcBef>
              <a:spcAft>
                <a:spcPts val="0"/>
              </a:spcAft>
              <a:buSzPts val="1000"/>
              <a:buNone/>
              <a:defRPr sz="1000"/>
            </a:lvl3pPr>
            <a:lvl4pPr lvl="3" rtl="0" algn="ctr">
              <a:spcBef>
                <a:spcPts val="1600"/>
              </a:spcBef>
              <a:spcAft>
                <a:spcPts val="0"/>
              </a:spcAft>
              <a:buSzPts val="1000"/>
              <a:buNone/>
              <a:defRPr sz="1000"/>
            </a:lvl4pPr>
            <a:lvl5pPr lvl="4" rtl="0" algn="ctr">
              <a:spcBef>
                <a:spcPts val="1600"/>
              </a:spcBef>
              <a:spcAft>
                <a:spcPts val="0"/>
              </a:spcAft>
              <a:buSzPts val="1000"/>
              <a:buNone/>
              <a:defRPr sz="1000"/>
            </a:lvl5pPr>
            <a:lvl6pPr lvl="5" rtl="0" algn="ctr">
              <a:spcBef>
                <a:spcPts val="1600"/>
              </a:spcBef>
              <a:spcAft>
                <a:spcPts val="0"/>
              </a:spcAft>
              <a:buSzPts val="1000"/>
              <a:buNone/>
              <a:defRPr sz="1000"/>
            </a:lvl6pPr>
            <a:lvl7pPr lvl="6" rtl="0" algn="ctr">
              <a:spcBef>
                <a:spcPts val="1600"/>
              </a:spcBef>
              <a:spcAft>
                <a:spcPts val="0"/>
              </a:spcAft>
              <a:buSzPts val="1000"/>
              <a:buNone/>
              <a:defRPr sz="1000"/>
            </a:lvl7pPr>
            <a:lvl8pPr lvl="7" rtl="0" algn="ctr">
              <a:spcBef>
                <a:spcPts val="1600"/>
              </a:spcBef>
              <a:spcAft>
                <a:spcPts val="0"/>
              </a:spcAft>
              <a:buSzPts val="1000"/>
              <a:buNone/>
              <a:defRPr sz="1000"/>
            </a:lvl8pPr>
            <a:lvl9pPr lvl="8" rtl="0" algn="ctr">
              <a:spcBef>
                <a:spcPts val="1600"/>
              </a:spcBef>
              <a:spcAft>
                <a:spcPts val="1600"/>
              </a:spcAft>
              <a:buSzPts val="1000"/>
              <a:buNone/>
              <a:defRPr sz="1000"/>
            </a:lvl9pPr>
          </a:lstStyle>
          <a:p/>
        </p:txBody>
      </p:sp>
      <p:sp>
        <p:nvSpPr>
          <p:cNvPr id="1129" name="Google Shape;1129;p135"/>
          <p:cNvSpPr/>
          <p:nvPr>
            <p:ph idx="8" type="pic"/>
          </p:nvPr>
        </p:nvSpPr>
        <p:spPr>
          <a:xfrm>
            <a:off x="5048388" y="1401675"/>
            <a:ext cx="1108800" cy="1108800"/>
          </a:xfrm>
          <a:prstGeom prst="ellipse">
            <a:avLst/>
          </a:prstGeom>
          <a:noFill/>
          <a:ln>
            <a:noFill/>
          </a:ln>
        </p:spPr>
      </p:sp>
      <p:sp>
        <p:nvSpPr>
          <p:cNvPr id="1130" name="Google Shape;1130;p135"/>
          <p:cNvSpPr txBox="1"/>
          <p:nvPr>
            <p:ph idx="9" type="title"/>
          </p:nvPr>
        </p:nvSpPr>
        <p:spPr>
          <a:xfrm>
            <a:off x="6871771" y="2854928"/>
            <a:ext cx="1585200" cy="4566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1pPr>
            <a:lvl2pPr lvl="1"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2pPr>
            <a:lvl3pPr lvl="2"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3pPr>
            <a:lvl4pPr lvl="3"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4pPr>
            <a:lvl5pPr lvl="4"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5pPr>
            <a:lvl6pPr lvl="5"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6pPr>
            <a:lvl7pPr lvl="6"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7pPr>
            <a:lvl8pPr lvl="7"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8pPr>
            <a:lvl9pPr lvl="8" rtl="0" algn="ctr">
              <a:lnSpc>
                <a:spcPct val="100000"/>
              </a:lnSpc>
              <a:spcBef>
                <a:spcPts val="0"/>
              </a:spcBef>
              <a:spcAft>
                <a:spcPts val="0"/>
              </a:spcAft>
              <a:buSzPts val="1200"/>
              <a:buFont typeface="Poppins Medium"/>
              <a:buNone/>
              <a:defRPr sz="1200">
                <a:latin typeface="Poppins Medium"/>
                <a:ea typeface="Poppins Medium"/>
                <a:cs typeface="Poppins Medium"/>
                <a:sym typeface="Poppins Medium"/>
              </a:defRPr>
            </a:lvl9pPr>
          </a:lstStyle>
          <a:p/>
        </p:txBody>
      </p:sp>
      <p:sp>
        <p:nvSpPr>
          <p:cNvPr id="1131" name="Google Shape;1131;p135"/>
          <p:cNvSpPr txBox="1"/>
          <p:nvPr>
            <p:ph idx="13" type="subTitle"/>
          </p:nvPr>
        </p:nvSpPr>
        <p:spPr>
          <a:xfrm>
            <a:off x="6794821" y="3220188"/>
            <a:ext cx="1739100" cy="933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000"/>
              <a:buNone/>
              <a:defRPr sz="1000">
                <a:solidFill>
                  <a:schemeClr val="dk1"/>
                </a:solidFill>
              </a:defRPr>
            </a:lvl1pPr>
            <a:lvl2pPr lvl="1" rtl="0" algn="ctr">
              <a:spcBef>
                <a:spcPts val="1600"/>
              </a:spcBef>
              <a:spcAft>
                <a:spcPts val="0"/>
              </a:spcAft>
              <a:buSzPts val="1000"/>
              <a:buNone/>
              <a:defRPr sz="1000"/>
            </a:lvl2pPr>
            <a:lvl3pPr lvl="2" rtl="0" algn="ctr">
              <a:spcBef>
                <a:spcPts val="1600"/>
              </a:spcBef>
              <a:spcAft>
                <a:spcPts val="0"/>
              </a:spcAft>
              <a:buSzPts val="1000"/>
              <a:buNone/>
              <a:defRPr sz="1000"/>
            </a:lvl3pPr>
            <a:lvl4pPr lvl="3" rtl="0" algn="ctr">
              <a:spcBef>
                <a:spcPts val="1600"/>
              </a:spcBef>
              <a:spcAft>
                <a:spcPts val="0"/>
              </a:spcAft>
              <a:buSzPts val="1000"/>
              <a:buNone/>
              <a:defRPr sz="1000"/>
            </a:lvl4pPr>
            <a:lvl5pPr lvl="4" rtl="0" algn="ctr">
              <a:spcBef>
                <a:spcPts val="1600"/>
              </a:spcBef>
              <a:spcAft>
                <a:spcPts val="0"/>
              </a:spcAft>
              <a:buSzPts val="1000"/>
              <a:buNone/>
              <a:defRPr sz="1000"/>
            </a:lvl5pPr>
            <a:lvl6pPr lvl="5" rtl="0" algn="ctr">
              <a:spcBef>
                <a:spcPts val="1600"/>
              </a:spcBef>
              <a:spcAft>
                <a:spcPts val="0"/>
              </a:spcAft>
              <a:buSzPts val="1000"/>
              <a:buNone/>
              <a:defRPr sz="1000"/>
            </a:lvl6pPr>
            <a:lvl7pPr lvl="6" rtl="0" algn="ctr">
              <a:spcBef>
                <a:spcPts val="1600"/>
              </a:spcBef>
              <a:spcAft>
                <a:spcPts val="0"/>
              </a:spcAft>
              <a:buSzPts val="1000"/>
              <a:buNone/>
              <a:defRPr sz="1000"/>
            </a:lvl7pPr>
            <a:lvl8pPr lvl="7" rtl="0" algn="ctr">
              <a:spcBef>
                <a:spcPts val="1600"/>
              </a:spcBef>
              <a:spcAft>
                <a:spcPts val="0"/>
              </a:spcAft>
              <a:buSzPts val="1000"/>
              <a:buNone/>
              <a:defRPr sz="1000"/>
            </a:lvl8pPr>
            <a:lvl9pPr lvl="8" rtl="0" algn="ctr">
              <a:spcBef>
                <a:spcPts val="1600"/>
              </a:spcBef>
              <a:spcAft>
                <a:spcPts val="1600"/>
              </a:spcAft>
              <a:buSzPts val="1000"/>
              <a:buNone/>
              <a:defRPr sz="1000"/>
            </a:lvl9pPr>
          </a:lstStyle>
          <a:p/>
        </p:txBody>
      </p:sp>
      <p:sp>
        <p:nvSpPr>
          <p:cNvPr id="1132" name="Google Shape;1132;p135"/>
          <p:cNvSpPr/>
          <p:nvPr>
            <p:ph idx="14" type="pic"/>
          </p:nvPr>
        </p:nvSpPr>
        <p:spPr>
          <a:xfrm>
            <a:off x="7109963" y="1401675"/>
            <a:ext cx="1108800" cy="1108800"/>
          </a:xfrm>
          <a:prstGeom prst="ellipse">
            <a:avLst/>
          </a:prstGeom>
          <a:noFill/>
          <a:ln>
            <a:noFill/>
          </a:ln>
        </p:spPr>
      </p:sp>
      <p:sp>
        <p:nvSpPr>
          <p:cNvPr id="1133" name="Google Shape;1133;p135"/>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34" name="Google Shape;1134;p135"/>
          <p:cNvSpPr txBox="1"/>
          <p:nvPr>
            <p:ph idx="15"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horizontal image">
  <p:cSld name="1_plain slide - just footer_5_2_1">
    <p:bg>
      <p:bgPr>
        <a:solidFill>
          <a:srgbClr val="F4F8FB"/>
        </a:solidFill>
      </p:bgPr>
    </p:bg>
    <p:spTree>
      <p:nvGrpSpPr>
        <p:cNvPr id="1135" name="Shape 1135"/>
        <p:cNvGrpSpPr/>
        <p:nvPr/>
      </p:nvGrpSpPr>
      <p:grpSpPr>
        <a:xfrm>
          <a:off x="0" y="0"/>
          <a:ext cx="0" cy="0"/>
          <a:chOff x="0" y="0"/>
          <a:chExt cx="0" cy="0"/>
        </a:xfrm>
      </p:grpSpPr>
      <p:sp>
        <p:nvSpPr>
          <p:cNvPr id="1136" name="Google Shape;1136;p136"/>
          <p:cNvSpPr/>
          <p:nvPr/>
        </p:nvSpPr>
        <p:spPr>
          <a:xfrm>
            <a:off x="606725" y="1285225"/>
            <a:ext cx="7964700" cy="3029700"/>
          </a:xfrm>
          <a:prstGeom prst="roundRect">
            <a:avLst>
              <a:gd fmla="val 5337" name="adj"/>
            </a:avLst>
          </a:prstGeom>
          <a:solidFill>
            <a:schemeClr val="lt1"/>
          </a:solidFill>
          <a:ln>
            <a:noFill/>
          </a:ln>
          <a:effectLst>
            <a:outerShdw blurRad="128588" rotWithShape="0" algn="bl" dir="3000000" dist="28575">
              <a:srgbClr val="B6BBD6">
                <a:alpha val="5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36"/>
          <p:cNvSpPr txBox="1"/>
          <p:nvPr>
            <p:ph type="title"/>
          </p:nvPr>
        </p:nvSpPr>
        <p:spPr>
          <a:xfrm>
            <a:off x="840425" y="1522100"/>
            <a:ext cx="3217500" cy="5199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1138" name="Google Shape;1138;p136"/>
          <p:cNvSpPr txBox="1"/>
          <p:nvPr>
            <p:ph idx="1" type="body"/>
          </p:nvPr>
        </p:nvSpPr>
        <p:spPr>
          <a:xfrm>
            <a:off x="840425" y="2106350"/>
            <a:ext cx="3434400" cy="2016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accent3"/>
              </a:buClr>
              <a:buSzPts val="1000"/>
              <a:buFont typeface="Poppins"/>
              <a:buChar char="●"/>
              <a:defRPr sz="1000">
                <a:solidFill>
                  <a:schemeClr val="dk1"/>
                </a:solidFill>
                <a:latin typeface="Poppins"/>
                <a:ea typeface="Poppins"/>
                <a:cs typeface="Poppins"/>
                <a:sym typeface="Poppins"/>
              </a:defRPr>
            </a:lvl1pPr>
            <a:lvl2pPr indent="-292100" lvl="1" marL="914400" rtl="0" algn="l">
              <a:lnSpc>
                <a:spcPct val="115000"/>
              </a:lnSpc>
              <a:spcBef>
                <a:spcPts val="1600"/>
              </a:spcBef>
              <a:spcAft>
                <a:spcPts val="0"/>
              </a:spcAft>
              <a:buClr>
                <a:schemeClr val="accent3"/>
              </a:buClr>
              <a:buSzPts val="1000"/>
              <a:buFont typeface="Poppins"/>
              <a:buChar char="○"/>
              <a:defRPr sz="1000">
                <a:solidFill>
                  <a:schemeClr val="dk1"/>
                </a:solidFill>
                <a:latin typeface="Poppins"/>
                <a:ea typeface="Poppins"/>
                <a:cs typeface="Poppins"/>
                <a:sym typeface="Poppins"/>
              </a:defRPr>
            </a:lvl2pPr>
            <a:lvl3pPr indent="-292100" lvl="2" marL="1371600" rtl="0" algn="l">
              <a:lnSpc>
                <a:spcPct val="115000"/>
              </a:lnSpc>
              <a:spcBef>
                <a:spcPts val="1600"/>
              </a:spcBef>
              <a:spcAft>
                <a:spcPts val="0"/>
              </a:spcAft>
              <a:buClr>
                <a:schemeClr val="accent3"/>
              </a:buClr>
              <a:buSzPts val="1000"/>
              <a:buFont typeface="Poppins"/>
              <a:buChar char="■"/>
              <a:defRPr sz="1000">
                <a:solidFill>
                  <a:schemeClr val="dk1"/>
                </a:solidFill>
                <a:latin typeface="Poppins"/>
                <a:ea typeface="Poppins"/>
                <a:cs typeface="Poppins"/>
                <a:sym typeface="Poppins"/>
              </a:defRPr>
            </a:lvl3pPr>
            <a:lvl4pPr indent="-292100" lvl="3" marL="18288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indent="-292100" lvl="4" marL="22860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indent="-292100" lvl="5" marL="27432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6pPr>
            <a:lvl7pPr indent="-292100" lvl="6" marL="32004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indent="-292100" lvl="7" marL="36576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indent="-292100" lvl="8" marL="4114800" rtl="0" algn="l">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p:txBody>
      </p:sp>
      <p:sp>
        <p:nvSpPr>
          <p:cNvPr id="1139" name="Google Shape;1139;p136"/>
          <p:cNvSpPr/>
          <p:nvPr>
            <p:ph idx="2" type="pic"/>
          </p:nvPr>
        </p:nvSpPr>
        <p:spPr>
          <a:xfrm>
            <a:off x="4501550" y="926400"/>
            <a:ext cx="3744900" cy="2988000"/>
          </a:xfrm>
          <a:prstGeom prst="roundRect">
            <a:avLst>
              <a:gd fmla="val 8734" name="adj"/>
            </a:avLst>
          </a:prstGeom>
          <a:noFill/>
          <a:ln>
            <a:noFill/>
          </a:ln>
        </p:spPr>
      </p:sp>
      <p:sp>
        <p:nvSpPr>
          <p:cNvPr id="1140" name="Google Shape;1140;p136"/>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41" name="Google Shape;1141;p136"/>
          <p:cNvSpPr txBox="1"/>
          <p:nvPr>
            <p:ph idx="3"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ext - 50% color - horizontal image 2">
  <p:cSld name="1_plain slide - just footer_5_2_1_1">
    <p:bg>
      <p:bgPr>
        <a:solidFill>
          <a:schemeClr val="lt1"/>
        </a:solidFill>
      </p:bgPr>
    </p:bg>
    <p:spTree>
      <p:nvGrpSpPr>
        <p:cNvPr id="1142" name="Shape 1142"/>
        <p:cNvGrpSpPr/>
        <p:nvPr/>
      </p:nvGrpSpPr>
      <p:grpSpPr>
        <a:xfrm>
          <a:off x="0" y="0"/>
          <a:ext cx="0" cy="0"/>
          <a:chOff x="0" y="0"/>
          <a:chExt cx="0" cy="0"/>
        </a:xfrm>
      </p:grpSpPr>
      <p:sp>
        <p:nvSpPr>
          <p:cNvPr id="1143" name="Google Shape;1143;p137"/>
          <p:cNvSpPr/>
          <p:nvPr/>
        </p:nvSpPr>
        <p:spPr>
          <a:xfrm>
            <a:off x="606725" y="1285225"/>
            <a:ext cx="7964700" cy="3029700"/>
          </a:xfrm>
          <a:prstGeom prst="roundRect">
            <a:avLst>
              <a:gd fmla="val 5337" name="adj"/>
            </a:avLst>
          </a:prstGeom>
          <a:solidFill>
            <a:srgbClr val="F4F8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37"/>
          <p:cNvSpPr/>
          <p:nvPr>
            <p:ph idx="2" type="pic"/>
          </p:nvPr>
        </p:nvSpPr>
        <p:spPr>
          <a:xfrm>
            <a:off x="4501550" y="926400"/>
            <a:ext cx="3744900" cy="2988000"/>
          </a:xfrm>
          <a:prstGeom prst="roundRect">
            <a:avLst>
              <a:gd fmla="val 7205" name="adj"/>
            </a:avLst>
          </a:prstGeom>
          <a:noFill/>
          <a:ln>
            <a:noFill/>
          </a:ln>
          <a:effectLst>
            <a:outerShdw blurRad="128588" rotWithShape="0" algn="bl" dir="3000000" dist="28575">
              <a:srgbClr val="B6BBD6">
                <a:alpha val="51000"/>
              </a:srgbClr>
            </a:outerShdw>
          </a:effectLst>
        </p:spPr>
      </p:sp>
      <p:sp>
        <p:nvSpPr>
          <p:cNvPr id="1145" name="Google Shape;1145;p137"/>
          <p:cNvSpPr txBox="1"/>
          <p:nvPr>
            <p:ph type="title"/>
          </p:nvPr>
        </p:nvSpPr>
        <p:spPr>
          <a:xfrm>
            <a:off x="840425" y="1522100"/>
            <a:ext cx="3217500" cy="519900"/>
          </a:xfrm>
          <a:prstGeom prst="rect">
            <a:avLst/>
          </a:prstGeom>
          <a:noFill/>
          <a:ln>
            <a:noFill/>
          </a:ln>
        </p:spPr>
        <p:txBody>
          <a:bodyPr anchorCtr="0" anchor="t" bIns="0" lIns="91425" spcFirstLastPara="1" rIns="0" wrap="square" tIns="0">
            <a:spAutoFit/>
          </a:bodyPr>
          <a:lstStyle>
            <a:lvl1pPr lvl="0" rtl="0" algn="l">
              <a:lnSpc>
                <a:spcPct val="100000"/>
              </a:lnSpc>
              <a:spcBef>
                <a:spcPts val="0"/>
              </a:spcBef>
              <a:spcAft>
                <a:spcPts val="0"/>
              </a:spcAft>
              <a:buSzPts val="1600"/>
              <a:buFont typeface="Poppins Medium"/>
              <a:buNone/>
              <a:defRPr sz="1600">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sp>
        <p:nvSpPr>
          <p:cNvPr id="1146" name="Google Shape;1146;p137"/>
          <p:cNvSpPr txBox="1"/>
          <p:nvPr>
            <p:ph idx="1" type="body"/>
          </p:nvPr>
        </p:nvSpPr>
        <p:spPr>
          <a:xfrm>
            <a:off x="840425" y="2106350"/>
            <a:ext cx="3495300" cy="2016000"/>
          </a:xfrm>
          <a:prstGeom prst="rect">
            <a:avLst/>
          </a:prstGeom>
          <a:noFill/>
          <a:ln>
            <a:noFill/>
          </a:ln>
        </p:spPr>
        <p:txBody>
          <a:bodyPr anchorCtr="0" anchor="t" bIns="91425" lIns="91425" spcFirstLastPara="1" rIns="91425" wrap="square" tIns="91425">
            <a:noAutofit/>
          </a:bodyPr>
          <a:lstStyle>
            <a:lvl1pPr indent="-292100" lvl="0" marL="457200" rtl="0" algn="l">
              <a:lnSpc>
                <a:spcPct val="115000"/>
              </a:lnSpc>
              <a:spcBef>
                <a:spcPts val="0"/>
              </a:spcBef>
              <a:spcAft>
                <a:spcPts val="0"/>
              </a:spcAft>
              <a:buClr>
                <a:schemeClr val="accent3"/>
              </a:buClr>
              <a:buSzPts val="1000"/>
              <a:buFont typeface="Poppins"/>
              <a:buChar char="●"/>
              <a:defRPr sz="1000">
                <a:solidFill>
                  <a:schemeClr val="dk1"/>
                </a:solidFill>
                <a:latin typeface="Poppins"/>
                <a:ea typeface="Poppins"/>
                <a:cs typeface="Poppins"/>
                <a:sym typeface="Poppins"/>
              </a:defRPr>
            </a:lvl1pPr>
            <a:lvl2pPr indent="-292100" lvl="1" marL="914400" rtl="0" algn="l">
              <a:lnSpc>
                <a:spcPct val="115000"/>
              </a:lnSpc>
              <a:spcBef>
                <a:spcPts val="1600"/>
              </a:spcBef>
              <a:spcAft>
                <a:spcPts val="0"/>
              </a:spcAft>
              <a:buClr>
                <a:schemeClr val="accent3"/>
              </a:buClr>
              <a:buSzPts val="1000"/>
              <a:buFont typeface="Poppins"/>
              <a:buChar char="○"/>
              <a:defRPr sz="1000">
                <a:solidFill>
                  <a:schemeClr val="dk1"/>
                </a:solidFill>
                <a:latin typeface="Poppins"/>
                <a:ea typeface="Poppins"/>
                <a:cs typeface="Poppins"/>
                <a:sym typeface="Poppins"/>
              </a:defRPr>
            </a:lvl2pPr>
            <a:lvl3pPr indent="-292100" lvl="2" marL="1371600" rtl="0" algn="l">
              <a:lnSpc>
                <a:spcPct val="115000"/>
              </a:lnSpc>
              <a:spcBef>
                <a:spcPts val="1600"/>
              </a:spcBef>
              <a:spcAft>
                <a:spcPts val="0"/>
              </a:spcAft>
              <a:buClr>
                <a:schemeClr val="accent3"/>
              </a:buClr>
              <a:buSzPts val="1000"/>
              <a:buFont typeface="Poppins"/>
              <a:buChar char="■"/>
              <a:defRPr sz="1000">
                <a:solidFill>
                  <a:schemeClr val="dk1"/>
                </a:solidFill>
                <a:latin typeface="Poppins"/>
                <a:ea typeface="Poppins"/>
                <a:cs typeface="Poppins"/>
                <a:sym typeface="Poppins"/>
              </a:defRPr>
            </a:lvl3pPr>
            <a:lvl4pPr indent="-292100" lvl="3" marL="18288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indent="-292100" lvl="4" marL="22860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indent="-292100" lvl="5" marL="27432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6pPr>
            <a:lvl7pPr indent="-292100" lvl="6" marL="32004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indent="-292100" lvl="7" marL="3657600" rtl="0" algn="l">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indent="-292100" lvl="8" marL="4114800" rtl="0" algn="l">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p:txBody>
      </p:sp>
      <p:sp>
        <p:nvSpPr>
          <p:cNvPr id="1147" name="Google Shape;1147;p137"/>
          <p:cNvSpPr/>
          <p:nvPr/>
        </p:nvSpPr>
        <p:spPr>
          <a:xfrm rot="-5400000">
            <a:off x="137104" y="360565"/>
            <a:ext cx="303600" cy="348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148" name="Google Shape;1148;p137"/>
          <p:cNvSpPr txBox="1"/>
          <p:nvPr>
            <p:ph idx="3" type="title"/>
          </p:nvPr>
        </p:nvSpPr>
        <p:spPr>
          <a:xfrm>
            <a:off x="311929" y="206061"/>
            <a:ext cx="8407500" cy="343800"/>
          </a:xfrm>
          <a:prstGeom prst="rect">
            <a:avLst/>
          </a:prstGeom>
          <a:noFill/>
          <a:ln>
            <a:noFill/>
          </a:ln>
        </p:spPr>
        <p:txBody>
          <a:bodyPr anchorCtr="0" anchor="t" bIns="0" lIns="91425" spcFirstLastPara="1" rIns="0" wrap="square" tIns="0">
            <a:spAutoFit/>
          </a:bodyPr>
          <a:lstStyle>
            <a:lvl1pPr indent="0" lvl="0" marL="0" marR="0" rtl="0" algn="l">
              <a:lnSpc>
                <a:spcPct val="100000"/>
              </a:lnSpc>
              <a:spcBef>
                <a:spcPts val="0"/>
              </a:spcBef>
              <a:spcAft>
                <a:spcPts val="0"/>
              </a:spcAft>
              <a:buSzPts val="2200"/>
              <a:buFont typeface="Poppins Medium"/>
              <a:buNone/>
              <a:defRPr sz="2200">
                <a:latin typeface="Poppins Medium"/>
                <a:ea typeface="Poppins Medium"/>
                <a:cs typeface="Poppins Medium"/>
                <a:sym typeface="Poppins Medium"/>
              </a:defRPr>
            </a:lvl1pPr>
            <a:lvl2pPr indent="0" lvl="1"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2pPr>
            <a:lvl3pPr indent="0" lvl="2"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3pPr>
            <a:lvl4pPr indent="0" lvl="3"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4pPr>
            <a:lvl5pPr indent="0" lvl="4"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5pPr>
            <a:lvl6pPr indent="0" lvl="5"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6pPr>
            <a:lvl7pPr indent="0" lvl="6"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7pPr>
            <a:lvl8pPr indent="0" lvl="7"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8pPr>
            <a:lvl9pPr indent="0" lvl="8" marL="0" marR="0" rtl="0" algn="l">
              <a:lnSpc>
                <a:spcPct val="100000"/>
              </a:lnSpc>
              <a:spcBef>
                <a:spcPts val="0"/>
              </a:spcBef>
              <a:spcAft>
                <a:spcPts val="0"/>
              </a:spcAft>
              <a:buSzPts val="2800"/>
              <a:buFont typeface="Poppins Medium"/>
              <a:buNone/>
              <a:defRPr sz="2200">
                <a:latin typeface="Poppins Medium"/>
                <a:ea typeface="Poppins Medium"/>
                <a:cs typeface="Poppins Medium"/>
                <a:sym typeface="Poppins Medium"/>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hank you slide">
  <p:cSld name="1_plain slide - just footer_1_5_3">
    <p:bg>
      <p:bgPr>
        <a:solidFill>
          <a:schemeClr val="accent2"/>
        </a:solidFill>
      </p:bgPr>
    </p:bg>
    <p:spTree>
      <p:nvGrpSpPr>
        <p:cNvPr id="1149" name="Shape 1149"/>
        <p:cNvGrpSpPr/>
        <p:nvPr/>
      </p:nvGrpSpPr>
      <p:grpSpPr>
        <a:xfrm>
          <a:off x="0" y="0"/>
          <a:ext cx="0" cy="0"/>
          <a:chOff x="0" y="0"/>
          <a:chExt cx="0" cy="0"/>
        </a:xfrm>
      </p:grpSpPr>
      <p:pic>
        <p:nvPicPr>
          <p:cNvPr id="1150" name="Google Shape;1150;p138"/>
          <p:cNvPicPr preferRelativeResize="0"/>
          <p:nvPr/>
        </p:nvPicPr>
        <p:blipFill rotWithShape="1">
          <a:blip r:embed="rId2">
            <a:alphaModFix/>
          </a:blip>
          <a:srcRect b="219" l="0" r="0" t="209"/>
          <a:stretch/>
        </p:blipFill>
        <p:spPr>
          <a:xfrm>
            <a:off x="405475" y="1891514"/>
            <a:ext cx="1294774" cy="429300"/>
          </a:xfrm>
          <a:prstGeom prst="rect">
            <a:avLst/>
          </a:prstGeom>
          <a:noFill/>
          <a:ln>
            <a:noFill/>
          </a:ln>
        </p:spPr>
      </p:pic>
      <p:pic>
        <p:nvPicPr>
          <p:cNvPr id="1151" name="Google Shape;1151;p138"/>
          <p:cNvPicPr preferRelativeResize="0"/>
          <p:nvPr/>
        </p:nvPicPr>
        <p:blipFill>
          <a:blip r:embed="rId3">
            <a:alphaModFix/>
          </a:blip>
          <a:stretch>
            <a:fillRect/>
          </a:stretch>
        </p:blipFill>
        <p:spPr>
          <a:xfrm>
            <a:off x="3762300" y="369700"/>
            <a:ext cx="5097974" cy="4404099"/>
          </a:xfrm>
          <a:prstGeom prst="rect">
            <a:avLst/>
          </a:prstGeom>
          <a:noFill/>
          <a:ln>
            <a:noFill/>
          </a:ln>
        </p:spPr>
      </p:pic>
      <p:sp>
        <p:nvSpPr>
          <p:cNvPr id="1152" name="Google Shape;1152;p138"/>
          <p:cNvSpPr txBox="1"/>
          <p:nvPr/>
        </p:nvSpPr>
        <p:spPr>
          <a:xfrm>
            <a:off x="297825" y="2444275"/>
            <a:ext cx="2938200" cy="709200"/>
          </a:xfrm>
          <a:prstGeom prst="rect">
            <a:avLst/>
          </a:prstGeom>
          <a:noFill/>
          <a:ln>
            <a:noFill/>
          </a:ln>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4000">
                <a:solidFill>
                  <a:schemeClr val="lt1"/>
                </a:solidFill>
                <a:latin typeface="Poppins"/>
                <a:ea typeface="Poppins"/>
                <a:cs typeface="Poppins"/>
                <a:sym typeface="Poppins"/>
              </a:rPr>
              <a:t>Thank You</a:t>
            </a:r>
            <a:endParaRPr sz="4000">
              <a:solidFill>
                <a:schemeClr val="lt1"/>
              </a:solidFill>
              <a:latin typeface="Poppins"/>
              <a:ea typeface="Poppins"/>
              <a:cs typeface="Poppins"/>
              <a:sym typeface="Poppins"/>
            </a:endParaRPr>
          </a:p>
        </p:txBody>
      </p:sp>
      <p:sp>
        <p:nvSpPr>
          <p:cNvPr id="1153" name="Google Shape;1153;p138"/>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1_Title and Content_1">
    <p:spTree>
      <p:nvGrpSpPr>
        <p:cNvPr id="58" name="Shape 58"/>
        <p:cNvGrpSpPr/>
        <p:nvPr/>
      </p:nvGrpSpPr>
      <p:grpSpPr>
        <a:xfrm>
          <a:off x="0" y="0"/>
          <a:ext cx="0" cy="0"/>
          <a:chOff x="0" y="0"/>
          <a:chExt cx="0" cy="0"/>
        </a:xfrm>
      </p:grpSpPr>
      <p:sp>
        <p:nvSpPr>
          <p:cNvPr id="59" name="Google Shape;59;p15"/>
          <p:cNvSpPr txBox="1"/>
          <p:nvPr>
            <p:ph type="title"/>
          </p:nvPr>
        </p:nvSpPr>
        <p:spPr>
          <a:xfrm>
            <a:off x="342900" y="342900"/>
            <a:ext cx="8458200" cy="247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400"/>
              <a:buNone/>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60" name="Google Shape;60;p15"/>
          <p:cNvSpPr txBox="1"/>
          <p:nvPr>
            <p:ph idx="1" type="body"/>
          </p:nvPr>
        </p:nvSpPr>
        <p:spPr>
          <a:xfrm>
            <a:off x="342900" y="1200150"/>
            <a:ext cx="8458200" cy="3426600"/>
          </a:xfrm>
          <a:prstGeom prst="rect">
            <a:avLst/>
          </a:prstGeom>
          <a:noFill/>
          <a:ln>
            <a:noFill/>
          </a:ln>
        </p:spPr>
        <p:txBody>
          <a:bodyPr anchorCtr="0" anchor="t" bIns="0" lIns="0" spcFirstLastPara="1" rIns="0" wrap="square" tIns="0">
            <a:normAutofit/>
          </a:bodyPr>
          <a:lstStyle>
            <a:lvl1pPr indent="-317500" lvl="0" marL="457200" rtl="0" algn="l">
              <a:lnSpc>
                <a:spcPct val="100000"/>
              </a:lnSpc>
              <a:spcBef>
                <a:spcPts val="900"/>
              </a:spcBef>
              <a:spcAft>
                <a:spcPts val="0"/>
              </a:spcAft>
              <a:buClr>
                <a:schemeClr val="dk1"/>
              </a:buClr>
              <a:buSzPts val="1400"/>
              <a:buChar char="•"/>
              <a:defRPr/>
            </a:lvl1pPr>
            <a:lvl2pPr indent="-317500" lvl="1" marL="914400" rtl="0" algn="l">
              <a:lnSpc>
                <a:spcPct val="100000"/>
              </a:lnSpc>
              <a:spcBef>
                <a:spcPts val="200"/>
              </a:spcBef>
              <a:spcAft>
                <a:spcPts val="0"/>
              </a:spcAft>
              <a:buClr>
                <a:schemeClr val="dk1"/>
              </a:buClr>
              <a:buSzPts val="1400"/>
              <a:buChar char="–"/>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200"/>
              </a:spcBef>
              <a:spcAft>
                <a:spcPts val="0"/>
              </a:spcAft>
              <a:buClr>
                <a:schemeClr val="dk1"/>
              </a:buClr>
              <a:buSzPts val="1400"/>
              <a:buChar char="–"/>
              <a:defRPr/>
            </a:lvl4pPr>
            <a:lvl5pPr indent="-317500" lvl="4" marL="2286000" rtl="0" algn="l">
              <a:lnSpc>
                <a:spcPct val="100000"/>
              </a:lnSpc>
              <a:spcBef>
                <a:spcPts val="200"/>
              </a:spcBef>
              <a:spcAft>
                <a:spcPts val="0"/>
              </a:spcAft>
              <a:buClr>
                <a:schemeClr val="dk1"/>
              </a:buClr>
              <a:buSzPts val="1400"/>
              <a:buChar char="–"/>
              <a:defRPr/>
            </a:lvl5pPr>
            <a:lvl6pPr indent="-317500" lvl="5" marL="2743200" rtl="0" algn="l">
              <a:lnSpc>
                <a:spcPct val="100000"/>
              </a:lnSpc>
              <a:spcBef>
                <a:spcPts val="200"/>
              </a:spcBef>
              <a:spcAft>
                <a:spcPts val="0"/>
              </a:spcAft>
              <a:buClr>
                <a:schemeClr val="dk1"/>
              </a:buClr>
              <a:buSzPts val="1400"/>
              <a:buChar char="–"/>
              <a:defRPr/>
            </a:lvl6pPr>
            <a:lvl7pPr indent="-317500" lvl="6" marL="3200400" rtl="0" algn="l">
              <a:lnSpc>
                <a:spcPct val="100000"/>
              </a:lnSpc>
              <a:spcBef>
                <a:spcPts val="200"/>
              </a:spcBef>
              <a:spcAft>
                <a:spcPts val="0"/>
              </a:spcAft>
              <a:buClr>
                <a:schemeClr val="dk1"/>
              </a:buClr>
              <a:buSzPts val="1400"/>
              <a:buChar char="–"/>
              <a:defRPr/>
            </a:lvl7pPr>
            <a:lvl8pPr indent="-317500" lvl="7" marL="3657600" rtl="0" algn="l">
              <a:lnSpc>
                <a:spcPct val="100000"/>
              </a:lnSpc>
              <a:spcBef>
                <a:spcPts val="200"/>
              </a:spcBef>
              <a:spcAft>
                <a:spcPts val="0"/>
              </a:spcAft>
              <a:buClr>
                <a:schemeClr val="dk1"/>
              </a:buClr>
              <a:buSzPts val="1400"/>
              <a:buChar char="–"/>
              <a:defRPr/>
            </a:lvl8pPr>
            <a:lvl9pPr indent="-317500" lvl="8" marL="4114800" rtl="0" algn="l">
              <a:lnSpc>
                <a:spcPct val="100000"/>
              </a:lnSpc>
              <a:spcBef>
                <a:spcPts val="200"/>
              </a:spcBef>
              <a:spcAft>
                <a:spcPts val="0"/>
              </a:spcAft>
              <a:buClr>
                <a:schemeClr val="dk1"/>
              </a:buClr>
              <a:buSzPts val="1400"/>
              <a:buChar char="–"/>
              <a:defRPr/>
            </a:lvl9pPr>
          </a:lstStyle>
          <a:p/>
        </p:txBody>
      </p:sp>
      <p:sp>
        <p:nvSpPr>
          <p:cNvPr id="61" name="Google Shape;61;p15"/>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2">
  <p:cSld name="1_Title and Content_2">
    <p:spTree>
      <p:nvGrpSpPr>
        <p:cNvPr id="62" name="Shape 62"/>
        <p:cNvGrpSpPr/>
        <p:nvPr/>
      </p:nvGrpSpPr>
      <p:grpSpPr>
        <a:xfrm>
          <a:off x="0" y="0"/>
          <a:ext cx="0" cy="0"/>
          <a:chOff x="0" y="0"/>
          <a:chExt cx="0" cy="0"/>
        </a:xfrm>
      </p:grpSpPr>
      <p:sp>
        <p:nvSpPr>
          <p:cNvPr id="63" name="Google Shape;63;p16"/>
          <p:cNvSpPr txBox="1"/>
          <p:nvPr>
            <p:ph type="title"/>
          </p:nvPr>
        </p:nvSpPr>
        <p:spPr>
          <a:xfrm>
            <a:off x="342900" y="342900"/>
            <a:ext cx="8458200" cy="247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2400"/>
              <a:buNone/>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64" name="Google Shape;64;p16"/>
          <p:cNvSpPr txBox="1"/>
          <p:nvPr>
            <p:ph idx="1" type="body"/>
          </p:nvPr>
        </p:nvSpPr>
        <p:spPr>
          <a:xfrm>
            <a:off x="342900" y="1200150"/>
            <a:ext cx="8458200" cy="3426600"/>
          </a:xfrm>
          <a:prstGeom prst="rect">
            <a:avLst/>
          </a:prstGeom>
          <a:noFill/>
          <a:ln>
            <a:noFill/>
          </a:ln>
        </p:spPr>
        <p:txBody>
          <a:bodyPr anchorCtr="0" anchor="t" bIns="0" lIns="0" spcFirstLastPara="1" rIns="0" wrap="square" tIns="0">
            <a:normAutofit/>
          </a:bodyPr>
          <a:lstStyle>
            <a:lvl1pPr indent="-317500" lvl="0" marL="457200" rtl="0" algn="l">
              <a:lnSpc>
                <a:spcPct val="100000"/>
              </a:lnSpc>
              <a:spcBef>
                <a:spcPts val="900"/>
              </a:spcBef>
              <a:spcAft>
                <a:spcPts val="0"/>
              </a:spcAft>
              <a:buClr>
                <a:schemeClr val="dk1"/>
              </a:buClr>
              <a:buSzPts val="1400"/>
              <a:buChar char="•"/>
              <a:defRPr/>
            </a:lvl1pPr>
            <a:lvl2pPr indent="-317500" lvl="1" marL="914400" rtl="0" algn="l">
              <a:lnSpc>
                <a:spcPct val="100000"/>
              </a:lnSpc>
              <a:spcBef>
                <a:spcPts val="200"/>
              </a:spcBef>
              <a:spcAft>
                <a:spcPts val="0"/>
              </a:spcAft>
              <a:buClr>
                <a:schemeClr val="dk1"/>
              </a:buClr>
              <a:buSzPts val="1400"/>
              <a:buChar char="–"/>
              <a:defRPr/>
            </a:lvl2pPr>
            <a:lvl3pPr indent="-317500" lvl="2" marL="1371600" rtl="0" algn="l">
              <a:lnSpc>
                <a:spcPct val="100000"/>
              </a:lnSpc>
              <a:spcBef>
                <a:spcPts val="200"/>
              </a:spcBef>
              <a:spcAft>
                <a:spcPts val="0"/>
              </a:spcAft>
              <a:buClr>
                <a:schemeClr val="dk1"/>
              </a:buClr>
              <a:buSzPts val="1400"/>
              <a:buChar char="–"/>
              <a:defRPr/>
            </a:lvl3pPr>
            <a:lvl4pPr indent="-317500" lvl="3" marL="1828800" rtl="0" algn="l">
              <a:lnSpc>
                <a:spcPct val="100000"/>
              </a:lnSpc>
              <a:spcBef>
                <a:spcPts val="200"/>
              </a:spcBef>
              <a:spcAft>
                <a:spcPts val="0"/>
              </a:spcAft>
              <a:buClr>
                <a:schemeClr val="dk1"/>
              </a:buClr>
              <a:buSzPts val="1400"/>
              <a:buChar char="–"/>
              <a:defRPr/>
            </a:lvl4pPr>
            <a:lvl5pPr indent="-317500" lvl="4" marL="2286000" rtl="0" algn="l">
              <a:lnSpc>
                <a:spcPct val="100000"/>
              </a:lnSpc>
              <a:spcBef>
                <a:spcPts val="200"/>
              </a:spcBef>
              <a:spcAft>
                <a:spcPts val="0"/>
              </a:spcAft>
              <a:buClr>
                <a:schemeClr val="dk1"/>
              </a:buClr>
              <a:buSzPts val="1400"/>
              <a:buChar char="–"/>
              <a:defRPr/>
            </a:lvl5pPr>
            <a:lvl6pPr indent="-317500" lvl="5" marL="2743200" rtl="0" algn="l">
              <a:lnSpc>
                <a:spcPct val="100000"/>
              </a:lnSpc>
              <a:spcBef>
                <a:spcPts val="200"/>
              </a:spcBef>
              <a:spcAft>
                <a:spcPts val="0"/>
              </a:spcAft>
              <a:buClr>
                <a:schemeClr val="dk1"/>
              </a:buClr>
              <a:buSzPts val="1400"/>
              <a:buChar char="–"/>
              <a:defRPr/>
            </a:lvl6pPr>
            <a:lvl7pPr indent="-317500" lvl="6" marL="3200400" rtl="0" algn="l">
              <a:lnSpc>
                <a:spcPct val="100000"/>
              </a:lnSpc>
              <a:spcBef>
                <a:spcPts val="200"/>
              </a:spcBef>
              <a:spcAft>
                <a:spcPts val="0"/>
              </a:spcAft>
              <a:buClr>
                <a:schemeClr val="dk1"/>
              </a:buClr>
              <a:buSzPts val="1400"/>
              <a:buChar char="–"/>
              <a:defRPr/>
            </a:lvl7pPr>
            <a:lvl8pPr indent="-317500" lvl="7" marL="3657600" rtl="0" algn="l">
              <a:lnSpc>
                <a:spcPct val="100000"/>
              </a:lnSpc>
              <a:spcBef>
                <a:spcPts val="200"/>
              </a:spcBef>
              <a:spcAft>
                <a:spcPts val="0"/>
              </a:spcAft>
              <a:buClr>
                <a:schemeClr val="dk1"/>
              </a:buClr>
              <a:buSzPts val="1400"/>
              <a:buChar char="–"/>
              <a:defRPr/>
            </a:lvl8pPr>
            <a:lvl9pPr indent="-317500" lvl="8" marL="4114800" rtl="0" algn="l">
              <a:lnSpc>
                <a:spcPct val="100000"/>
              </a:lnSpc>
              <a:spcBef>
                <a:spcPts val="200"/>
              </a:spcBef>
              <a:spcAft>
                <a:spcPts val="0"/>
              </a:spcAft>
              <a:buClr>
                <a:schemeClr val="dk1"/>
              </a:buClr>
              <a:buSzPts val="1400"/>
              <a:buChar char="–"/>
              <a:defRPr/>
            </a:lvl9pPr>
          </a:lstStyle>
          <a:p/>
        </p:txBody>
      </p:sp>
      <p:sp>
        <p:nvSpPr>
          <p:cNvPr id="65" name="Google Shape;65;p16"/>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thin footer 5">
  <p:cSld name="1_white background, blue footer_2_2_5">
    <p:spTree>
      <p:nvGrpSpPr>
        <p:cNvPr id="66" name="Shape 66"/>
        <p:cNvGrpSpPr/>
        <p:nvPr/>
      </p:nvGrpSpPr>
      <p:grpSpPr>
        <a:xfrm>
          <a:off x="0" y="0"/>
          <a:ext cx="0" cy="0"/>
          <a:chOff x="0" y="0"/>
          <a:chExt cx="0" cy="0"/>
        </a:xfrm>
      </p:grpSpPr>
      <p:sp>
        <p:nvSpPr>
          <p:cNvPr id="67" name="Google Shape;67;p17"/>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8" name="Google Shape;68;p17"/>
          <p:cNvSpPr txBox="1"/>
          <p:nvPr/>
        </p:nvSpPr>
        <p:spPr>
          <a:xfrm>
            <a:off x="6963155" y="4881695"/>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296B0"/>
                </a:solidFill>
                <a:latin typeface="Calibri"/>
                <a:ea typeface="Calibri"/>
                <a:cs typeface="Calibri"/>
                <a:sym typeface="Calibri"/>
              </a:rPr>
              <a:t>‹#›</a:t>
            </a:fld>
            <a:endParaRPr b="0" i="0" sz="900" u="none" cap="none" strike="noStrike">
              <a:solidFill>
                <a:srgbClr val="8296B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2_Title and Content">
    <p:spTree>
      <p:nvGrpSpPr>
        <p:cNvPr id="69" name="Shape 69"/>
        <p:cNvGrpSpPr/>
        <p:nvPr/>
      </p:nvGrpSpPr>
      <p:grpSpPr>
        <a:xfrm>
          <a:off x="0" y="0"/>
          <a:ext cx="0" cy="0"/>
          <a:chOff x="0" y="0"/>
          <a:chExt cx="0" cy="0"/>
        </a:xfrm>
      </p:grpSpPr>
      <p:sp>
        <p:nvSpPr>
          <p:cNvPr id="70" name="Google Shape;70;p18"/>
          <p:cNvSpPr txBox="1"/>
          <p:nvPr>
            <p:ph type="title"/>
          </p:nvPr>
        </p:nvSpPr>
        <p:spPr>
          <a:xfrm>
            <a:off x="342900" y="342900"/>
            <a:ext cx="8458200" cy="685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2"/>
              </a:buClr>
              <a:buSzPts val="1800"/>
              <a:buFont typeface="Play"/>
              <a:buNone/>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1" name="Google Shape;71;p18"/>
          <p:cNvSpPr txBox="1"/>
          <p:nvPr>
            <p:ph idx="1" type="body"/>
          </p:nvPr>
        </p:nvSpPr>
        <p:spPr>
          <a:xfrm>
            <a:off x="342900" y="1200150"/>
            <a:ext cx="8458200" cy="3426600"/>
          </a:xfrm>
          <a:prstGeom prst="rect">
            <a:avLst/>
          </a:prstGeom>
          <a:noFill/>
          <a:ln>
            <a:noFill/>
          </a:ln>
        </p:spPr>
        <p:txBody>
          <a:bodyPr anchorCtr="0" anchor="t" bIns="0" lIns="0" spcFirstLastPara="1" rIns="0" wrap="square" tIns="0">
            <a:noAutofit/>
          </a:bodyPr>
          <a:lstStyle>
            <a:lvl1pPr indent="-298450" lvl="0" marL="457200" rtl="0" algn="l">
              <a:lnSpc>
                <a:spcPct val="100000"/>
              </a:lnSpc>
              <a:spcBef>
                <a:spcPts val="900"/>
              </a:spcBef>
              <a:spcAft>
                <a:spcPts val="0"/>
              </a:spcAft>
              <a:buClr>
                <a:schemeClr val="dk1"/>
              </a:buClr>
              <a:buSzPts val="1100"/>
              <a:buChar char="•"/>
              <a:defRPr/>
            </a:lvl1pPr>
            <a:lvl2pPr indent="-298450" lvl="1" marL="914400" rtl="0" algn="l">
              <a:lnSpc>
                <a:spcPct val="100000"/>
              </a:lnSpc>
              <a:spcBef>
                <a:spcPts val="200"/>
              </a:spcBef>
              <a:spcAft>
                <a:spcPts val="0"/>
              </a:spcAft>
              <a:buClr>
                <a:schemeClr val="dk1"/>
              </a:buClr>
              <a:buSzPts val="1100"/>
              <a:buChar char="–"/>
              <a:defRPr/>
            </a:lvl2pPr>
            <a:lvl3pPr indent="-298450" lvl="2" marL="1371600" rtl="0" algn="l">
              <a:lnSpc>
                <a:spcPct val="100000"/>
              </a:lnSpc>
              <a:spcBef>
                <a:spcPts val="200"/>
              </a:spcBef>
              <a:spcAft>
                <a:spcPts val="0"/>
              </a:spcAft>
              <a:buClr>
                <a:schemeClr val="dk1"/>
              </a:buClr>
              <a:buSzPts val="1100"/>
              <a:buChar char="–"/>
              <a:defRPr/>
            </a:lvl3pPr>
            <a:lvl4pPr indent="-298450" lvl="3" marL="1828800" rtl="0" algn="l">
              <a:lnSpc>
                <a:spcPct val="100000"/>
              </a:lnSpc>
              <a:spcBef>
                <a:spcPts val="200"/>
              </a:spcBef>
              <a:spcAft>
                <a:spcPts val="0"/>
              </a:spcAft>
              <a:buClr>
                <a:schemeClr val="dk1"/>
              </a:buClr>
              <a:buSzPts val="1100"/>
              <a:buChar char="–"/>
              <a:defRPr/>
            </a:lvl4pPr>
            <a:lvl5pPr indent="-298450" lvl="4" marL="2286000" rtl="0" algn="l">
              <a:lnSpc>
                <a:spcPct val="100000"/>
              </a:lnSpc>
              <a:spcBef>
                <a:spcPts val="200"/>
              </a:spcBef>
              <a:spcAft>
                <a:spcPts val="0"/>
              </a:spcAft>
              <a:buClr>
                <a:schemeClr val="dk1"/>
              </a:buClr>
              <a:buSzPts val="1100"/>
              <a:buChar char="–"/>
              <a:defRPr/>
            </a:lvl5pPr>
            <a:lvl6pPr indent="-298450" lvl="5" marL="2743200" rtl="0" algn="l">
              <a:lnSpc>
                <a:spcPct val="100000"/>
              </a:lnSpc>
              <a:spcBef>
                <a:spcPts val="200"/>
              </a:spcBef>
              <a:spcAft>
                <a:spcPts val="0"/>
              </a:spcAft>
              <a:buClr>
                <a:schemeClr val="dk1"/>
              </a:buClr>
              <a:buSzPts val="1100"/>
              <a:buChar char="–"/>
              <a:defRPr/>
            </a:lvl6pPr>
            <a:lvl7pPr indent="-298450" lvl="6" marL="3200400" rtl="0" algn="l">
              <a:lnSpc>
                <a:spcPct val="100000"/>
              </a:lnSpc>
              <a:spcBef>
                <a:spcPts val="200"/>
              </a:spcBef>
              <a:spcAft>
                <a:spcPts val="0"/>
              </a:spcAft>
              <a:buClr>
                <a:schemeClr val="dk1"/>
              </a:buClr>
              <a:buSzPts val="1100"/>
              <a:buChar char="–"/>
              <a:defRPr/>
            </a:lvl7pPr>
            <a:lvl8pPr indent="-298450" lvl="7" marL="3657600" rtl="0" algn="l">
              <a:lnSpc>
                <a:spcPct val="100000"/>
              </a:lnSpc>
              <a:spcBef>
                <a:spcPts val="200"/>
              </a:spcBef>
              <a:spcAft>
                <a:spcPts val="0"/>
              </a:spcAft>
              <a:buClr>
                <a:schemeClr val="dk1"/>
              </a:buClr>
              <a:buSzPts val="1100"/>
              <a:buChar char="–"/>
              <a:defRPr/>
            </a:lvl8pPr>
            <a:lvl9pPr indent="-298450" lvl="8" marL="4114800" rtl="0" algn="l">
              <a:lnSpc>
                <a:spcPct val="100000"/>
              </a:lnSpc>
              <a:spcBef>
                <a:spcPts val="200"/>
              </a:spcBef>
              <a:spcAft>
                <a:spcPts val="0"/>
              </a:spcAft>
              <a:buClr>
                <a:schemeClr val="dk1"/>
              </a:buClr>
              <a:buSzPts val="1100"/>
              <a:buChar char="–"/>
              <a:defRPr/>
            </a:lvl9pPr>
          </a:lstStyle>
          <a:p/>
        </p:txBody>
      </p:sp>
      <p:sp>
        <p:nvSpPr>
          <p:cNvPr id="72" name="Google Shape;72;p18"/>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6% color - vertical">
  <p:cSld name="1_plain slide - just footer_3">
    <p:spTree>
      <p:nvGrpSpPr>
        <p:cNvPr id="73" name="Shape 73"/>
        <p:cNvGrpSpPr/>
        <p:nvPr/>
      </p:nvGrpSpPr>
      <p:grpSpPr>
        <a:xfrm>
          <a:off x="0" y="0"/>
          <a:ext cx="0" cy="0"/>
          <a:chOff x="0" y="0"/>
          <a:chExt cx="0" cy="0"/>
        </a:xfrm>
      </p:grpSpPr>
      <p:sp>
        <p:nvSpPr>
          <p:cNvPr id="74" name="Google Shape;74;p19"/>
          <p:cNvSpPr/>
          <p:nvPr/>
        </p:nvSpPr>
        <p:spPr>
          <a:xfrm>
            <a:off x="3277175" y="0"/>
            <a:ext cx="5867100" cy="48378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9"/>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76" name="Google Shape;76;p19"/>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77" name="Google Shape;77;p19"/>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78" name="Google Shape;78;p19"/>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79" name="Google Shape;79;p19"/>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80" name="Google Shape;80;p19"/>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9"/>
          <p:cNvSpPr txBox="1"/>
          <p:nvPr>
            <p:ph type="title"/>
          </p:nvPr>
        </p:nvSpPr>
        <p:spPr>
          <a:xfrm>
            <a:off x="349125" y="243825"/>
            <a:ext cx="2715600" cy="16290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9"/>
          <p:cNvSpPr txBox="1"/>
          <p:nvPr>
            <p:ph idx="1" type="body"/>
          </p:nvPr>
        </p:nvSpPr>
        <p:spPr>
          <a:xfrm>
            <a:off x="3773900" y="243825"/>
            <a:ext cx="5086800" cy="42993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p:cSld name="1_plain slide - just footer_7">
    <p:spTree>
      <p:nvGrpSpPr>
        <p:cNvPr id="83" name="Shape 83"/>
        <p:cNvGrpSpPr/>
        <p:nvPr/>
      </p:nvGrpSpPr>
      <p:grpSpPr>
        <a:xfrm>
          <a:off x="0" y="0"/>
          <a:ext cx="0" cy="0"/>
          <a:chOff x="0" y="0"/>
          <a:chExt cx="0" cy="0"/>
        </a:xfrm>
      </p:grpSpPr>
      <p:sp>
        <p:nvSpPr>
          <p:cNvPr id="84" name="Google Shape;84;p20"/>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85" name="Google Shape;85;p20"/>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86" name="Google Shape;86;p20"/>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87" name="Google Shape;87;p20"/>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88" name="Google Shape;88;p20"/>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89" name="Google Shape;89;p20"/>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0"/>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1" name="Google Shape;91;p20"/>
          <p:cNvSpPr txBox="1"/>
          <p:nvPr>
            <p:ph idx="1" type="body"/>
          </p:nvPr>
        </p:nvSpPr>
        <p:spPr>
          <a:xfrm>
            <a:off x="346400" y="104517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75% color - horizontal">
  <p:cSld name="1_plain slide - just footer_8">
    <p:spTree>
      <p:nvGrpSpPr>
        <p:cNvPr id="92" name="Shape 92"/>
        <p:cNvGrpSpPr/>
        <p:nvPr/>
      </p:nvGrpSpPr>
      <p:grpSpPr>
        <a:xfrm>
          <a:off x="0" y="0"/>
          <a:ext cx="0" cy="0"/>
          <a:chOff x="0" y="0"/>
          <a:chExt cx="0" cy="0"/>
        </a:xfrm>
      </p:grpSpPr>
      <p:sp>
        <p:nvSpPr>
          <p:cNvPr id="93" name="Google Shape;93;p21"/>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94" name="Google Shape;94;p21"/>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95" name="Google Shape;95;p21"/>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96" name="Google Shape;96;p21"/>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97" name="Google Shape;97;p21"/>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98" name="Google Shape;98;p21"/>
          <p:cNvSpPr/>
          <p:nvPr/>
        </p:nvSpPr>
        <p:spPr>
          <a:xfrm>
            <a:off x="200" y="915800"/>
            <a:ext cx="9144000" cy="39240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1"/>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1"/>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01" name="Google Shape;101;p21"/>
          <p:cNvSpPr txBox="1"/>
          <p:nvPr>
            <p:ph idx="1" type="body"/>
          </p:nvPr>
        </p:nvSpPr>
        <p:spPr>
          <a:xfrm>
            <a:off x="346400" y="157857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imple title &amp; text - circle bullets 9">
  <p:cSld name="1_white background, blue footer_8">
    <p:spTree>
      <p:nvGrpSpPr>
        <p:cNvPr id="102" name="Shape 102"/>
        <p:cNvGrpSpPr/>
        <p:nvPr/>
      </p:nvGrpSpPr>
      <p:grpSpPr>
        <a:xfrm>
          <a:off x="0" y="0"/>
          <a:ext cx="0" cy="0"/>
          <a:chOff x="0" y="0"/>
          <a:chExt cx="0" cy="0"/>
        </a:xfrm>
      </p:grpSpPr>
      <p:sp>
        <p:nvSpPr>
          <p:cNvPr id="103" name="Google Shape;103;p22"/>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0C0C0C"/>
              </a:buClr>
              <a:buSzPts val="2500"/>
              <a:buNone/>
              <a:defRPr i="0" sz="2500" u="none" cap="none" strike="noStrike">
                <a:solidFill>
                  <a:srgbClr val="0C0C0C"/>
                </a:solidFil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04" name="Google Shape;104;p22"/>
          <p:cNvSpPr/>
          <p:nvPr/>
        </p:nvSpPr>
        <p:spPr>
          <a:xfrm>
            <a:off x="395150" y="712008"/>
            <a:ext cx="708900" cy="30600"/>
          </a:xfrm>
          <a:prstGeom prst="roundRect">
            <a:avLst>
              <a:gd fmla="val 16667" name="adj"/>
            </a:avLst>
          </a:prstGeom>
          <a:solidFill>
            <a:srgbClr val="3C40FD"/>
          </a:soli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105" name="Google Shape;105;p22"/>
          <p:cNvSpPr txBox="1"/>
          <p:nvPr>
            <p:ph idx="1" type="body"/>
          </p:nvPr>
        </p:nvSpPr>
        <p:spPr>
          <a:xfrm>
            <a:off x="305991" y="850709"/>
            <a:ext cx="8714700" cy="36600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150000"/>
              </a:lnSpc>
              <a:spcBef>
                <a:spcPts val="800"/>
              </a:spcBef>
              <a:spcAft>
                <a:spcPts val="0"/>
              </a:spcAft>
              <a:buClr>
                <a:srgbClr val="5D69E3"/>
              </a:buClr>
              <a:buSzPts val="1400"/>
              <a:buChar char="•"/>
              <a:defRPr i="0" sz="1400" u="none" cap="none" strike="noStrike">
                <a:solidFill>
                  <a:schemeClr val="dk1"/>
                </a:solidFill>
              </a:defRPr>
            </a:lvl1pPr>
            <a:lvl2pPr indent="-317500" lvl="1" marL="914400" marR="0" rtl="0" algn="l">
              <a:lnSpc>
                <a:spcPct val="150000"/>
              </a:lnSpc>
              <a:spcBef>
                <a:spcPts val="400"/>
              </a:spcBef>
              <a:spcAft>
                <a:spcPts val="0"/>
              </a:spcAft>
              <a:buClr>
                <a:srgbClr val="64A3E8"/>
              </a:buClr>
              <a:buSzPts val="1400"/>
              <a:buChar char="•"/>
              <a:defRPr i="0" sz="1100" u="none" cap="none" strike="noStrike">
                <a:solidFill>
                  <a:schemeClr val="dk1"/>
                </a:solidFill>
              </a:defRPr>
            </a:lvl2pPr>
            <a:lvl3pPr indent="-304800" lvl="2" marL="1371600" marR="0" rtl="0" algn="l">
              <a:lnSpc>
                <a:spcPct val="150000"/>
              </a:lnSpc>
              <a:spcBef>
                <a:spcPts val="400"/>
              </a:spcBef>
              <a:spcAft>
                <a:spcPts val="0"/>
              </a:spcAft>
              <a:buClr>
                <a:srgbClr val="69D0EC"/>
              </a:buClr>
              <a:buSzPts val="1200"/>
              <a:buChar char="•"/>
              <a:defRPr i="0" sz="900" u="none" cap="none" strike="noStrike">
                <a:solidFill>
                  <a:schemeClr val="dk1"/>
                </a:solidFill>
              </a:defRPr>
            </a:lvl3pPr>
            <a:lvl4pPr indent="-304800" lvl="3" marL="1828800" marR="0" rtl="0" algn="l">
              <a:lnSpc>
                <a:spcPct val="150000"/>
              </a:lnSpc>
              <a:spcBef>
                <a:spcPts val="400"/>
              </a:spcBef>
              <a:spcAft>
                <a:spcPts val="0"/>
              </a:spcAft>
              <a:buClr>
                <a:srgbClr val="6CE6EE"/>
              </a:buClr>
              <a:buSzPts val="1200"/>
              <a:buChar char="•"/>
              <a:defRPr i="0" sz="900" u="none" cap="none" strike="noStrike">
                <a:solidFill>
                  <a:schemeClr val="dk1"/>
                </a:solidFill>
              </a:defRPr>
            </a:lvl4pPr>
            <a:lvl5pPr indent="-304800" lvl="4" marL="2286000" marR="0" rtl="0" algn="l">
              <a:lnSpc>
                <a:spcPct val="150000"/>
              </a:lnSpc>
              <a:spcBef>
                <a:spcPts val="400"/>
              </a:spcBef>
              <a:spcAft>
                <a:spcPts val="0"/>
              </a:spcAft>
              <a:buClr>
                <a:srgbClr val="5D69E3"/>
              </a:buClr>
              <a:buSzPts val="1200"/>
              <a:buChar char="•"/>
              <a:defRPr i="0" sz="9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106" name="Google Shape;106;p22"/>
          <p:cNvSpPr/>
          <p:nvPr/>
        </p:nvSpPr>
        <p:spPr>
          <a:xfrm>
            <a:off x="0" y="4715350"/>
            <a:ext cx="9144000" cy="428100"/>
          </a:xfrm>
          <a:prstGeom prst="rect">
            <a:avLst/>
          </a:prstGeom>
          <a:solidFill>
            <a:srgbClr val="090B3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107" name="Google Shape;107;p22"/>
          <p:cNvSpPr txBox="1"/>
          <p:nvPr/>
        </p:nvSpPr>
        <p:spPr>
          <a:xfrm>
            <a:off x="6963155" y="4803290"/>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chemeClr val="lt1"/>
                </a:solidFill>
                <a:latin typeface="Calibri"/>
                <a:ea typeface="Calibri"/>
                <a:cs typeface="Calibri"/>
                <a:sym typeface="Calibri"/>
              </a:rPr>
              <a:t>‹#›</a:t>
            </a:fld>
            <a:endParaRPr sz="900">
              <a:solidFill>
                <a:schemeClr val="lt1"/>
              </a:solidFill>
              <a:latin typeface="Calibri"/>
              <a:ea typeface="Calibri"/>
              <a:cs typeface="Calibri"/>
              <a:sym typeface="Calibri"/>
            </a:endParaRPr>
          </a:p>
        </p:txBody>
      </p:sp>
      <p:sp>
        <p:nvSpPr>
          <p:cNvPr id="108" name="Google Shape;108;p22"/>
          <p:cNvSpPr txBox="1"/>
          <p:nvPr/>
        </p:nvSpPr>
        <p:spPr>
          <a:xfrm>
            <a:off x="752971" y="4778765"/>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chemeClr val="dk1"/>
                </a:solidFill>
                <a:latin typeface="Open Sans"/>
                <a:ea typeface="Open Sans"/>
                <a:cs typeface="Open Sans"/>
                <a:sym typeface="Open Sans"/>
              </a:rPr>
              <a:t>™</a:t>
            </a:r>
            <a:endParaRPr sz="800">
              <a:solidFill>
                <a:schemeClr val="dk1"/>
              </a:solidFill>
              <a:latin typeface="Open Sans"/>
              <a:ea typeface="Open Sans"/>
              <a:cs typeface="Open Sans"/>
              <a:sym typeface="Open Sans"/>
            </a:endParaRPr>
          </a:p>
        </p:txBody>
      </p:sp>
      <p:sp>
        <p:nvSpPr>
          <p:cNvPr id="109" name="Google Shape;109;p22"/>
          <p:cNvSpPr txBox="1"/>
          <p:nvPr/>
        </p:nvSpPr>
        <p:spPr>
          <a:xfrm>
            <a:off x="7695950" y="4844690"/>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chemeClr val="lt1"/>
                </a:solidFill>
                <a:latin typeface="Calibri"/>
                <a:ea typeface="Calibri"/>
                <a:cs typeface="Calibri"/>
                <a:sym typeface="Calibri"/>
              </a:rPr>
              <a:t>© </a:t>
            </a:r>
            <a:r>
              <a:rPr lang="en" sz="800">
                <a:solidFill>
                  <a:schemeClr val="lt1"/>
                </a:solidFill>
                <a:latin typeface="Calibri"/>
                <a:ea typeface="Calibri"/>
                <a:cs typeface="Calibri"/>
                <a:sym typeface="Calibri"/>
              </a:rPr>
              <a:t>All Rights Reserved </a:t>
            </a:r>
            <a:endParaRPr b="0" sz="800">
              <a:solidFill>
                <a:schemeClr val="lt1"/>
              </a:solidFill>
              <a:latin typeface="Calibri"/>
              <a:ea typeface="Calibri"/>
              <a:cs typeface="Calibri"/>
              <a:sym typeface="Calibri"/>
            </a:endParaRPr>
          </a:p>
        </p:txBody>
      </p:sp>
      <p:pic>
        <p:nvPicPr>
          <p:cNvPr id="110" name="Google Shape;110;p22"/>
          <p:cNvPicPr preferRelativeResize="0"/>
          <p:nvPr/>
        </p:nvPicPr>
        <p:blipFill rotWithShape="1">
          <a:blip r:embed="rId2">
            <a:alphaModFix/>
          </a:blip>
          <a:srcRect b="0" l="0" r="0" t="0"/>
          <a:stretch/>
        </p:blipFill>
        <p:spPr>
          <a:xfrm>
            <a:off x="431550" y="4835675"/>
            <a:ext cx="629175" cy="2091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50% color - horizontal">
  <p:cSld name="1_plain slide - just footer_5">
    <p:spTree>
      <p:nvGrpSpPr>
        <p:cNvPr id="111" name="Shape 111"/>
        <p:cNvGrpSpPr/>
        <p:nvPr/>
      </p:nvGrpSpPr>
      <p:grpSpPr>
        <a:xfrm>
          <a:off x="0" y="0"/>
          <a:ext cx="0" cy="0"/>
          <a:chOff x="0" y="0"/>
          <a:chExt cx="0" cy="0"/>
        </a:xfrm>
      </p:grpSpPr>
      <p:sp>
        <p:nvSpPr>
          <p:cNvPr id="112" name="Google Shape;112;p23"/>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113" name="Google Shape;113;p23"/>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114" name="Google Shape;114;p23"/>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115" name="Google Shape;115;p23"/>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116" name="Google Shape;116;p23"/>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117" name="Google Shape;117;p23"/>
          <p:cNvSpPr/>
          <p:nvPr/>
        </p:nvSpPr>
        <p:spPr>
          <a:xfrm>
            <a:off x="200" y="2423900"/>
            <a:ext cx="9144000" cy="24159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3"/>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3"/>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0" name="Google Shape;120;p23"/>
          <p:cNvSpPr txBox="1"/>
          <p:nvPr>
            <p:ph idx="1" type="body"/>
          </p:nvPr>
        </p:nvSpPr>
        <p:spPr>
          <a:xfrm>
            <a:off x="346400" y="1007625"/>
            <a:ext cx="8370900" cy="11553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121" name="Google Shape;121;p23"/>
          <p:cNvSpPr txBox="1"/>
          <p:nvPr>
            <p:ph idx="2" type="body"/>
          </p:nvPr>
        </p:nvSpPr>
        <p:spPr>
          <a:xfrm>
            <a:off x="346400" y="2725350"/>
            <a:ext cx="8370900" cy="11553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imple title &amp; text - circle bullets">
  <p:cSld name="1_white background, blue footer_9">
    <p:spTree>
      <p:nvGrpSpPr>
        <p:cNvPr id="122" name="Shape 122"/>
        <p:cNvGrpSpPr/>
        <p:nvPr/>
      </p:nvGrpSpPr>
      <p:grpSpPr>
        <a:xfrm>
          <a:off x="0" y="0"/>
          <a:ext cx="0" cy="0"/>
          <a:chOff x="0" y="0"/>
          <a:chExt cx="0" cy="0"/>
        </a:xfrm>
      </p:grpSpPr>
      <p:sp>
        <p:nvSpPr>
          <p:cNvPr id="123" name="Google Shape;123;p24"/>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24" name="Google Shape;124;p24"/>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125" name="Google Shape;125;p24"/>
          <p:cNvSpPr txBox="1"/>
          <p:nvPr>
            <p:ph idx="1" type="body"/>
          </p:nvPr>
        </p:nvSpPr>
        <p:spPr>
          <a:xfrm>
            <a:off x="305991" y="850709"/>
            <a:ext cx="8714700" cy="36600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50000"/>
              </a:lnSpc>
              <a:spcBef>
                <a:spcPts val="800"/>
              </a:spcBef>
              <a:spcAft>
                <a:spcPts val="0"/>
              </a:spcAft>
              <a:buClr>
                <a:srgbClr val="5D69E3"/>
              </a:buClr>
              <a:buSzPts val="1400"/>
              <a:buFont typeface="Calibri"/>
              <a:buChar char="•"/>
              <a:defRPr b="0" i="0" sz="14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126" name="Google Shape;126;p24"/>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127" name="Google Shape;127;p24"/>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296B0"/>
                </a:solidFill>
                <a:latin typeface="Calibri"/>
                <a:ea typeface="Calibri"/>
                <a:cs typeface="Calibri"/>
                <a:sym typeface="Calibri"/>
              </a:rPr>
              <a:t>‹#›</a:t>
            </a:fld>
            <a:endParaRPr b="0" i="0" sz="900" u="none" cap="none" strike="noStrike">
              <a:solidFill>
                <a:srgbClr val="8296B0"/>
              </a:solidFill>
              <a:latin typeface="Calibri"/>
              <a:ea typeface="Calibri"/>
              <a:cs typeface="Calibri"/>
              <a:sym typeface="Calibri"/>
            </a:endParaRPr>
          </a:p>
        </p:txBody>
      </p:sp>
      <p:pic>
        <p:nvPicPr>
          <p:cNvPr id="128" name="Google Shape;128;p24"/>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129" name="Google Shape;129;p24"/>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Open Sans"/>
                <a:ea typeface="Open Sans"/>
                <a:cs typeface="Open Sans"/>
                <a:sym typeface="Open Sans"/>
              </a:rPr>
              <a:t>™</a:t>
            </a:r>
            <a:endParaRPr b="0" i="0" sz="800" u="none" cap="none" strike="noStrike">
              <a:solidFill>
                <a:srgbClr val="FFFFFF"/>
              </a:solidFill>
              <a:latin typeface="Open Sans"/>
              <a:ea typeface="Open Sans"/>
              <a:cs typeface="Open Sans"/>
              <a:sym typeface="Open Sans"/>
            </a:endParaRPr>
          </a:p>
        </p:txBody>
      </p:sp>
      <p:sp>
        <p:nvSpPr>
          <p:cNvPr id="130" name="Google Shape;130;p24"/>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338AC3"/>
                </a:solidFill>
                <a:latin typeface="Calibri"/>
                <a:ea typeface="Calibri"/>
                <a:cs typeface="Calibri"/>
                <a:sym typeface="Calibri"/>
              </a:rPr>
              <a:t>© All Rights Reserved </a:t>
            </a:r>
            <a:endParaRPr b="0" i="0" sz="800" u="none" cap="none" strike="noStrike">
              <a:solidFill>
                <a:srgbClr val="338AC3"/>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1_plain slide - just footer_2">
    <p:spTree>
      <p:nvGrpSpPr>
        <p:cNvPr id="135" name="Shape 135"/>
        <p:cNvGrpSpPr/>
        <p:nvPr/>
      </p:nvGrpSpPr>
      <p:grpSpPr>
        <a:xfrm>
          <a:off x="0" y="0"/>
          <a:ext cx="0" cy="0"/>
          <a:chOff x="0" y="0"/>
          <a:chExt cx="0" cy="0"/>
        </a:xfrm>
      </p:grpSpPr>
      <p:sp>
        <p:nvSpPr>
          <p:cNvPr id="136" name="Google Shape;136;p26"/>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137" name="Google Shape;137;p26"/>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138" name="Google Shape;138;p26"/>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139" name="Google Shape;139;p26"/>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140" name="Google Shape;140;p26"/>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141" name="Google Shape;141;p26"/>
          <p:cNvSpPr/>
          <p:nvPr/>
        </p:nvSpPr>
        <p:spPr>
          <a:xfrm>
            <a:off x="200" y="2419425"/>
            <a:ext cx="9144000" cy="2420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6"/>
          <p:cNvSpPr txBox="1"/>
          <p:nvPr>
            <p:ph type="title"/>
          </p:nvPr>
        </p:nvSpPr>
        <p:spPr>
          <a:xfrm>
            <a:off x="1048100" y="2066664"/>
            <a:ext cx="7048200" cy="343800"/>
          </a:xfrm>
          <a:prstGeom prst="rect">
            <a:avLst/>
          </a:prstGeom>
          <a:noFill/>
          <a:ln>
            <a:noFill/>
          </a:ln>
        </p:spPr>
        <p:txBody>
          <a:bodyPr anchorCtr="0" anchor="t" bIns="0" lIns="91425" spcFirstLastPara="1" rIns="0" wrap="square" tIns="0">
            <a:noAutofit/>
          </a:bodyPr>
          <a:lstStyle>
            <a:lvl1pPr lvl="0" rtl="0" algn="ctr">
              <a:lnSpc>
                <a:spcPct val="100000"/>
              </a:lnSpc>
              <a:spcBef>
                <a:spcPts val="0"/>
              </a:spcBef>
              <a:spcAft>
                <a:spcPts val="0"/>
              </a:spcAft>
              <a:buSzPts val="3100"/>
              <a:buFont typeface="Poppins"/>
              <a:buNone/>
              <a:defRPr b="1" sz="31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75% color - horizontal">
  <p:cSld name="1_plain slide - just footer">
    <p:spTree>
      <p:nvGrpSpPr>
        <p:cNvPr id="143" name="Shape 143"/>
        <p:cNvGrpSpPr/>
        <p:nvPr/>
      </p:nvGrpSpPr>
      <p:grpSpPr>
        <a:xfrm>
          <a:off x="0" y="0"/>
          <a:ext cx="0" cy="0"/>
          <a:chOff x="0" y="0"/>
          <a:chExt cx="0" cy="0"/>
        </a:xfrm>
      </p:grpSpPr>
      <p:sp>
        <p:nvSpPr>
          <p:cNvPr id="144" name="Google Shape;144;p27"/>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145" name="Google Shape;145;p27"/>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146" name="Google Shape;146;p27"/>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147" name="Google Shape;147;p27"/>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148" name="Google Shape;148;p27"/>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149" name="Google Shape;149;p27"/>
          <p:cNvSpPr/>
          <p:nvPr/>
        </p:nvSpPr>
        <p:spPr>
          <a:xfrm>
            <a:off x="200" y="915800"/>
            <a:ext cx="9144000" cy="39240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7"/>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7"/>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2" name="Google Shape;152;p27"/>
          <p:cNvSpPr txBox="1"/>
          <p:nvPr>
            <p:ph idx="1" type="body"/>
          </p:nvPr>
        </p:nvSpPr>
        <p:spPr>
          <a:xfrm>
            <a:off x="346400" y="157857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siness">
  <p:cSld name="1_plain slide - just footer_1_5">
    <p:spTree>
      <p:nvGrpSpPr>
        <p:cNvPr id="153" name="Shape 153"/>
        <p:cNvGrpSpPr/>
        <p:nvPr/>
      </p:nvGrpSpPr>
      <p:grpSpPr>
        <a:xfrm>
          <a:off x="0" y="0"/>
          <a:ext cx="0" cy="0"/>
          <a:chOff x="0" y="0"/>
          <a:chExt cx="0" cy="0"/>
        </a:xfrm>
      </p:grpSpPr>
      <p:pic>
        <p:nvPicPr>
          <p:cNvPr id="154" name="Google Shape;154;p28"/>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55" name="Google Shape;155;p28"/>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
        <p:nvSpPr>
          <p:cNvPr id="156" name="Google Shape;156;p28"/>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57" name="Google Shape;157;p28"/>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00000"/>
              </a:lnSpc>
              <a:spcBef>
                <a:spcPts val="1600"/>
              </a:spcBef>
              <a:spcAft>
                <a:spcPts val="0"/>
              </a:spcAft>
              <a:buSzPts val="1400"/>
              <a:buNone/>
              <a:defRPr/>
            </a:lvl2pPr>
            <a:lvl3pPr lvl="2" rtl="0" algn="l">
              <a:lnSpc>
                <a:spcPct val="100000"/>
              </a:lnSpc>
              <a:spcBef>
                <a:spcPts val="1600"/>
              </a:spcBef>
              <a:spcAft>
                <a:spcPts val="0"/>
              </a:spcAft>
              <a:buSzPts val="1400"/>
              <a:buNone/>
              <a:defRPr/>
            </a:lvl3pPr>
            <a:lvl4pPr lvl="3" rtl="0" algn="l">
              <a:lnSpc>
                <a:spcPct val="100000"/>
              </a:lnSpc>
              <a:spcBef>
                <a:spcPts val="1600"/>
              </a:spcBef>
              <a:spcAft>
                <a:spcPts val="0"/>
              </a:spcAft>
              <a:buSzPts val="1400"/>
              <a:buNone/>
              <a:defRPr/>
            </a:lvl4pPr>
            <a:lvl5pPr lvl="4" rtl="0" algn="l">
              <a:lnSpc>
                <a:spcPct val="100000"/>
              </a:lnSpc>
              <a:spcBef>
                <a:spcPts val="1600"/>
              </a:spcBef>
              <a:spcAft>
                <a:spcPts val="0"/>
              </a:spcAft>
              <a:buSzPts val="1400"/>
              <a:buNone/>
              <a:defRPr/>
            </a:lvl5pPr>
            <a:lvl6pPr lvl="5" rtl="0" algn="l">
              <a:lnSpc>
                <a:spcPct val="100000"/>
              </a:lnSpc>
              <a:spcBef>
                <a:spcPts val="1600"/>
              </a:spcBef>
              <a:spcAft>
                <a:spcPts val="0"/>
              </a:spcAft>
              <a:buSzPts val="1400"/>
              <a:buNone/>
              <a:defRPr/>
            </a:lvl6pPr>
            <a:lvl7pPr lvl="6" rtl="0" algn="l">
              <a:lnSpc>
                <a:spcPct val="100000"/>
              </a:lnSpc>
              <a:spcBef>
                <a:spcPts val="1600"/>
              </a:spcBef>
              <a:spcAft>
                <a:spcPts val="0"/>
              </a:spcAft>
              <a:buSzPts val="1400"/>
              <a:buNone/>
              <a:defRPr/>
            </a:lvl7pPr>
            <a:lvl8pPr lvl="7" rtl="0" algn="l">
              <a:lnSpc>
                <a:spcPct val="100000"/>
              </a:lnSpc>
              <a:spcBef>
                <a:spcPts val="1600"/>
              </a:spcBef>
              <a:spcAft>
                <a:spcPts val="0"/>
              </a:spcAft>
              <a:buSzPts val="1400"/>
              <a:buNone/>
              <a:defRPr/>
            </a:lvl8pPr>
            <a:lvl9pPr lvl="8" rtl="0" algn="l">
              <a:lnSpc>
                <a:spcPct val="100000"/>
              </a:lnSpc>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roduct">
  <p:cSld name="1_plain slide - just footer_1_4_1_1_1_1">
    <p:spTree>
      <p:nvGrpSpPr>
        <p:cNvPr id="158" name="Shape 158"/>
        <p:cNvGrpSpPr/>
        <p:nvPr/>
      </p:nvGrpSpPr>
      <p:grpSpPr>
        <a:xfrm>
          <a:off x="0" y="0"/>
          <a:ext cx="0" cy="0"/>
          <a:chOff x="0" y="0"/>
          <a:chExt cx="0" cy="0"/>
        </a:xfrm>
      </p:grpSpPr>
      <p:pic>
        <p:nvPicPr>
          <p:cNvPr id="159" name="Google Shape;159;p2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60" name="Google Shape;160;p29"/>
          <p:cNvPicPr preferRelativeResize="0"/>
          <p:nvPr/>
        </p:nvPicPr>
        <p:blipFill rotWithShape="1">
          <a:blip r:embed="rId3">
            <a:alphaModFix/>
          </a:blip>
          <a:srcRect b="0" l="0" r="0" t="0"/>
          <a:stretch/>
        </p:blipFill>
        <p:spPr>
          <a:xfrm>
            <a:off x="476725" y="1442389"/>
            <a:ext cx="1294776" cy="429299"/>
          </a:xfrm>
          <a:prstGeom prst="rect">
            <a:avLst/>
          </a:prstGeom>
          <a:noFill/>
          <a:ln>
            <a:noFill/>
          </a:ln>
        </p:spPr>
      </p:pic>
      <p:sp>
        <p:nvSpPr>
          <p:cNvPr id="161" name="Google Shape;161;p29"/>
          <p:cNvSpPr txBox="1"/>
          <p:nvPr>
            <p:ph type="title"/>
          </p:nvPr>
        </p:nvSpPr>
        <p:spPr>
          <a:xfrm>
            <a:off x="367400" y="1957925"/>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2" name="Google Shape;162;p29"/>
          <p:cNvSpPr txBox="1"/>
          <p:nvPr>
            <p:ph idx="1" type="subTitle"/>
          </p:nvPr>
        </p:nvSpPr>
        <p:spPr>
          <a:xfrm>
            <a:off x="389775" y="3231550"/>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siness 4">
  <p:cSld name="1_plain slide - just footer_1_4_1_1_1">
    <p:spTree>
      <p:nvGrpSpPr>
        <p:cNvPr id="163" name="Shape 163"/>
        <p:cNvGrpSpPr/>
        <p:nvPr/>
      </p:nvGrpSpPr>
      <p:grpSpPr>
        <a:xfrm>
          <a:off x="0" y="0"/>
          <a:ext cx="0" cy="0"/>
          <a:chOff x="0" y="0"/>
          <a:chExt cx="0" cy="0"/>
        </a:xfrm>
      </p:grpSpPr>
      <p:sp>
        <p:nvSpPr>
          <p:cNvPr id="164" name="Google Shape;164;p30"/>
          <p:cNvSpPr/>
          <p:nvPr/>
        </p:nvSpPr>
        <p:spPr>
          <a:xfrm>
            <a:off x="200" y="0"/>
            <a:ext cx="9144000" cy="51435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 name="Google Shape;165;p30"/>
          <p:cNvPicPr preferRelativeResize="0"/>
          <p:nvPr/>
        </p:nvPicPr>
        <p:blipFill rotWithShape="1">
          <a:blip r:embed="rId2">
            <a:alphaModFix/>
          </a:blip>
          <a:srcRect b="0" l="0" r="0" t="0"/>
          <a:stretch/>
        </p:blipFill>
        <p:spPr>
          <a:xfrm>
            <a:off x="476725" y="407414"/>
            <a:ext cx="1294776" cy="429299"/>
          </a:xfrm>
          <a:prstGeom prst="rect">
            <a:avLst/>
          </a:prstGeom>
          <a:noFill/>
          <a:ln>
            <a:noFill/>
          </a:ln>
        </p:spPr>
      </p:pic>
      <p:sp>
        <p:nvSpPr>
          <p:cNvPr id="166" name="Google Shape;166;p30"/>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67" name="Google Shape;167;p30"/>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pic>
        <p:nvPicPr>
          <p:cNvPr id="168" name="Google Shape;168;p30"/>
          <p:cNvPicPr preferRelativeResize="0"/>
          <p:nvPr/>
        </p:nvPicPr>
        <p:blipFill rotWithShape="1">
          <a:blip r:embed="rId3">
            <a:alphaModFix/>
          </a:blip>
          <a:srcRect b="0" l="0" r="0" t="0"/>
          <a:stretch/>
        </p:blipFill>
        <p:spPr>
          <a:xfrm>
            <a:off x="3927975" y="1438900"/>
            <a:ext cx="5013701" cy="37046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1">
  <p:cSld name="1_plain slide - just footer_1_4">
    <p:spTree>
      <p:nvGrpSpPr>
        <p:cNvPr id="169" name="Shape 169"/>
        <p:cNvGrpSpPr/>
        <p:nvPr/>
      </p:nvGrpSpPr>
      <p:grpSpPr>
        <a:xfrm>
          <a:off x="0" y="0"/>
          <a:ext cx="0" cy="0"/>
          <a:chOff x="0" y="0"/>
          <a:chExt cx="0" cy="0"/>
        </a:xfrm>
      </p:grpSpPr>
      <p:pic>
        <p:nvPicPr>
          <p:cNvPr id="170" name="Google Shape;170;p31"/>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171" name="Google Shape;171;p31"/>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
        <p:nvSpPr>
          <p:cNvPr id="172" name="Google Shape;172;p31"/>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3" name="Google Shape;173;p31"/>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2">
  <p:cSld name="1_plain slide - just footer_1_4_1">
    <p:spTree>
      <p:nvGrpSpPr>
        <p:cNvPr id="174" name="Shape 174"/>
        <p:cNvGrpSpPr/>
        <p:nvPr/>
      </p:nvGrpSpPr>
      <p:grpSpPr>
        <a:xfrm>
          <a:off x="0" y="0"/>
          <a:ext cx="0" cy="0"/>
          <a:chOff x="0" y="0"/>
          <a:chExt cx="0" cy="0"/>
        </a:xfrm>
      </p:grpSpPr>
      <p:sp>
        <p:nvSpPr>
          <p:cNvPr id="175" name="Google Shape;175;p32"/>
          <p:cNvSpPr/>
          <p:nvPr/>
        </p:nvSpPr>
        <p:spPr>
          <a:xfrm>
            <a:off x="200" y="0"/>
            <a:ext cx="9144000" cy="51435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p32"/>
          <p:cNvPicPr preferRelativeResize="0"/>
          <p:nvPr/>
        </p:nvPicPr>
        <p:blipFill rotWithShape="1">
          <a:blip r:embed="rId2">
            <a:alphaModFix/>
          </a:blip>
          <a:srcRect b="0" l="0" r="0" t="0"/>
          <a:stretch/>
        </p:blipFill>
        <p:spPr>
          <a:xfrm>
            <a:off x="921700" y="518450"/>
            <a:ext cx="8222299" cy="4625049"/>
          </a:xfrm>
          <a:prstGeom prst="rect">
            <a:avLst/>
          </a:prstGeom>
          <a:noFill/>
          <a:ln>
            <a:noFill/>
          </a:ln>
        </p:spPr>
      </p:pic>
      <p:pic>
        <p:nvPicPr>
          <p:cNvPr id="177" name="Google Shape;177;p32"/>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
        <p:nvSpPr>
          <p:cNvPr id="178" name="Google Shape;178;p32"/>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9" name="Google Shape;179;p32"/>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3">
  <p:cSld name="1_plain slide - just footer_1_4_1_1">
    <p:spTree>
      <p:nvGrpSpPr>
        <p:cNvPr id="180" name="Shape 180"/>
        <p:cNvGrpSpPr/>
        <p:nvPr/>
      </p:nvGrpSpPr>
      <p:grpSpPr>
        <a:xfrm>
          <a:off x="0" y="0"/>
          <a:ext cx="0" cy="0"/>
          <a:chOff x="0" y="0"/>
          <a:chExt cx="0" cy="0"/>
        </a:xfrm>
      </p:grpSpPr>
      <p:pic>
        <p:nvPicPr>
          <p:cNvPr id="181" name="Google Shape;181;p33"/>
          <p:cNvPicPr preferRelativeResize="0"/>
          <p:nvPr/>
        </p:nvPicPr>
        <p:blipFill rotWithShape="1">
          <a:blip r:embed="rId2">
            <a:alphaModFix/>
          </a:blip>
          <a:srcRect b="0" l="0" r="0" t="0"/>
          <a:stretch/>
        </p:blipFill>
        <p:spPr>
          <a:xfrm>
            <a:off x="275" y="0"/>
            <a:ext cx="9144000" cy="5143500"/>
          </a:xfrm>
          <a:prstGeom prst="rect">
            <a:avLst/>
          </a:prstGeom>
          <a:noFill/>
          <a:ln>
            <a:noFill/>
          </a:ln>
        </p:spPr>
      </p:pic>
      <p:sp>
        <p:nvSpPr>
          <p:cNvPr id="182" name="Google Shape;182;p33"/>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3" name="Google Shape;183;p33"/>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pic>
        <p:nvPicPr>
          <p:cNvPr id="184" name="Google Shape;184;p33"/>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6% color - vertical">
  <p:cSld name="1_plain slide - just footer_3">
    <p:spTree>
      <p:nvGrpSpPr>
        <p:cNvPr id="185" name="Shape 185"/>
        <p:cNvGrpSpPr/>
        <p:nvPr/>
      </p:nvGrpSpPr>
      <p:grpSpPr>
        <a:xfrm>
          <a:off x="0" y="0"/>
          <a:ext cx="0" cy="0"/>
          <a:chOff x="0" y="0"/>
          <a:chExt cx="0" cy="0"/>
        </a:xfrm>
      </p:grpSpPr>
      <p:sp>
        <p:nvSpPr>
          <p:cNvPr id="186" name="Google Shape;186;p34"/>
          <p:cNvSpPr/>
          <p:nvPr/>
        </p:nvSpPr>
        <p:spPr>
          <a:xfrm>
            <a:off x="3277175" y="0"/>
            <a:ext cx="5867100" cy="48378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4"/>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188" name="Google Shape;188;p34"/>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189" name="Google Shape;189;p34"/>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190" name="Google Shape;190;p34"/>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191" name="Google Shape;191;p34"/>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192" name="Google Shape;192;p34"/>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34"/>
          <p:cNvSpPr txBox="1"/>
          <p:nvPr>
            <p:ph type="title"/>
          </p:nvPr>
        </p:nvSpPr>
        <p:spPr>
          <a:xfrm>
            <a:off x="349125" y="243825"/>
            <a:ext cx="2715600" cy="16290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94" name="Google Shape;194;p34"/>
          <p:cNvSpPr txBox="1"/>
          <p:nvPr>
            <p:ph idx="1" type="body"/>
          </p:nvPr>
        </p:nvSpPr>
        <p:spPr>
          <a:xfrm>
            <a:off x="3773900" y="243825"/>
            <a:ext cx="5086800" cy="42993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ide">
  <p:cSld name="1_plain slide - just footer_4">
    <p:spTree>
      <p:nvGrpSpPr>
        <p:cNvPr id="195" name="Shape 195"/>
        <p:cNvGrpSpPr/>
        <p:nvPr/>
      </p:nvGrpSpPr>
      <p:grpSpPr>
        <a:xfrm>
          <a:off x="0" y="0"/>
          <a:ext cx="0" cy="0"/>
          <a:chOff x="0" y="0"/>
          <a:chExt cx="0" cy="0"/>
        </a:xfrm>
      </p:grpSpPr>
      <p:sp>
        <p:nvSpPr>
          <p:cNvPr id="196" name="Google Shape;196;p35"/>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197" name="Google Shape;197;p35"/>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198" name="Google Shape;198;p35"/>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199" name="Google Shape;199;p35"/>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200" name="Google Shape;200;p35"/>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201" name="Google Shape;201;p35"/>
          <p:cNvSpPr/>
          <p:nvPr/>
        </p:nvSpPr>
        <p:spPr>
          <a:xfrm>
            <a:off x="200" y="0"/>
            <a:ext cx="9144000" cy="48399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2" name="Google Shape;202;p35"/>
          <p:cNvGrpSpPr/>
          <p:nvPr/>
        </p:nvGrpSpPr>
        <p:grpSpPr>
          <a:xfrm>
            <a:off x="393625" y="712025"/>
            <a:ext cx="8344739" cy="3369653"/>
            <a:chOff x="730809" y="862174"/>
            <a:chExt cx="2513400" cy="3740734"/>
          </a:xfrm>
        </p:grpSpPr>
        <p:sp>
          <p:nvSpPr>
            <p:cNvPr id="203" name="Google Shape;203;p35"/>
            <p:cNvSpPr/>
            <p:nvPr/>
          </p:nvSpPr>
          <p:spPr>
            <a:xfrm>
              <a:off x="730809" y="862174"/>
              <a:ext cx="2513400" cy="3685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000000"/>
                </a:solidFill>
                <a:latin typeface="Roboto"/>
                <a:ea typeface="Roboto"/>
                <a:cs typeface="Roboto"/>
                <a:sym typeface="Roboto"/>
              </a:endParaRPr>
            </a:p>
          </p:txBody>
        </p:sp>
        <p:sp>
          <p:nvSpPr>
            <p:cNvPr id="204" name="Google Shape;204;p35"/>
            <p:cNvSpPr/>
            <p:nvPr/>
          </p:nvSpPr>
          <p:spPr>
            <a:xfrm>
              <a:off x="730809" y="4548008"/>
              <a:ext cx="2513400" cy="54900"/>
            </a:xfrm>
            <a:prstGeom prst="rect">
              <a:avLst/>
            </a:prstGeom>
            <a:solidFill>
              <a:srgbClr val="3C40FD"/>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000000"/>
                </a:solidFill>
                <a:latin typeface="Roboto"/>
                <a:ea typeface="Roboto"/>
                <a:cs typeface="Roboto"/>
                <a:sym typeface="Roboto"/>
              </a:endParaRPr>
            </a:p>
          </p:txBody>
        </p:sp>
      </p:grpSp>
      <p:sp>
        <p:nvSpPr>
          <p:cNvPr id="205" name="Google Shape;205;p35"/>
          <p:cNvSpPr/>
          <p:nvPr/>
        </p:nvSpPr>
        <p:spPr>
          <a:xfrm>
            <a:off x="992682" y="558575"/>
            <a:ext cx="419954" cy="329936"/>
          </a:xfrm>
          <a:custGeom>
            <a:rect b="b" l="l" r="r" t="t"/>
            <a:pathLst>
              <a:path extrusionOk="0" h="187998" w="237262">
                <a:moveTo>
                  <a:pt x="77970" y="91"/>
                </a:moveTo>
                <a:cubicBezTo>
                  <a:pt x="75978" y="1359"/>
                  <a:pt x="1" y="44011"/>
                  <a:pt x="1" y="117997"/>
                </a:cubicBezTo>
                <a:cubicBezTo>
                  <a:pt x="1" y="158657"/>
                  <a:pt x="23998" y="187998"/>
                  <a:pt x="57323" y="187998"/>
                </a:cubicBezTo>
                <a:cubicBezTo>
                  <a:pt x="87298" y="187998"/>
                  <a:pt x="109303" y="165992"/>
                  <a:pt x="109303" y="137286"/>
                </a:cubicBezTo>
                <a:cubicBezTo>
                  <a:pt x="109303" y="111296"/>
                  <a:pt x="90649" y="88656"/>
                  <a:pt x="66651" y="84672"/>
                </a:cubicBezTo>
                <a:cubicBezTo>
                  <a:pt x="66651" y="66017"/>
                  <a:pt x="104685" y="27349"/>
                  <a:pt x="104685" y="27349"/>
                </a:cubicBezTo>
                <a:lnTo>
                  <a:pt x="77970" y="91"/>
                </a:lnTo>
                <a:close/>
                <a:moveTo>
                  <a:pt x="205928" y="1"/>
                </a:moveTo>
                <a:cubicBezTo>
                  <a:pt x="203936" y="1359"/>
                  <a:pt x="127958" y="44011"/>
                  <a:pt x="127958" y="117997"/>
                </a:cubicBezTo>
                <a:cubicBezTo>
                  <a:pt x="127958" y="158657"/>
                  <a:pt x="151322" y="187998"/>
                  <a:pt x="185281" y="187998"/>
                </a:cubicBezTo>
                <a:cubicBezTo>
                  <a:pt x="214622" y="187998"/>
                  <a:pt x="237261" y="165992"/>
                  <a:pt x="237261" y="137286"/>
                </a:cubicBezTo>
                <a:cubicBezTo>
                  <a:pt x="237261" y="111296"/>
                  <a:pt x="218606" y="88656"/>
                  <a:pt x="193975" y="84672"/>
                </a:cubicBezTo>
                <a:cubicBezTo>
                  <a:pt x="193975" y="66017"/>
                  <a:pt x="231918" y="27349"/>
                  <a:pt x="231918" y="27349"/>
                </a:cubicBezTo>
                <a:lnTo>
                  <a:pt x="205928" y="1"/>
                </a:lnTo>
                <a:close/>
              </a:path>
            </a:pathLst>
          </a:cu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35"/>
          <p:cNvSpPr txBox="1"/>
          <p:nvPr>
            <p:ph type="title"/>
          </p:nvPr>
        </p:nvSpPr>
        <p:spPr>
          <a:xfrm>
            <a:off x="815425" y="1290350"/>
            <a:ext cx="7545000" cy="1944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400"/>
              <a:buFont typeface="Poppins"/>
              <a:buNone/>
              <a:defRPr b="1" sz="24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07" name="Google Shape;207;p35"/>
          <p:cNvSpPr txBox="1"/>
          <p:nvPr>
            <p:ph idx="1" type="subTitle"/>
          </p:nvPr>
        </p:nvSpPr>
        <p:spPr>
          <a:xfrm>
            <a:off x="824400" y="3373750"/>
            <a:ext cx="3906900" cy="5109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C40FD"/>
              </a:buClr>
              <a:buSzPts val="1100"/>
              <a:buFont typeface="Poppins"/>
              <a:buNone/>
              <a:defRPr sz="1100">
                <a:solidFill>
                  <a:srgbClr val="3C40FD"/>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50% color - horizontal">
  <p:cSld name="1_plain slide - just footer_5">
    <p:spTree>
      <p:nvGrpSpPr>
        <p:cNvPr id="208" name="Shape 208"/>
        <p:cNvGrpSpPr/>
        <p:nvPr/>
      </p:nvGrpSpPr>
      <p:grpSpPr>
        <a:xfrm>
          <a:off x="0" y="0"/>
          <a:ext cx="0" cy="0"/>
          <a:chOff x="0" y="0"/>
          <a:chExt cx="0" cy="0"/>
        </a:xfrm>
      </p:grpSpPr>
      <p:sp>
        <p:nvSpPr>
          <p:cNvPr id="209" name="Google Shape;209;p36"/>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210" name="Google Shape;210;p36"/>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211" name="Google Shape;211;p36"/>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212" name="Google Shape;212;p36"/>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213" name="Google Shape;213;p36"/>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214" name="Google Shape;214;p36"/>
          <p:cNvSpPr/>
          <p:nvPr/>
        </p:nvSpPr>
        <p:spPr>
          <a:xfrm>
            <a:off x="200" y="2423900"/>
            <a:ext cx="9144000" cy="24159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36"/>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36"/>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17" name="Google Shape;217;p36"/>
          <p:cNvSpPr txBox="1"/>
          <p:nvPr>
            <p:ph idx="1" type="body"/>
          </p:nvPr>
        </p:nvSpPr>
        <p:spPr>
          <a:xfrm>
            <a:off x="346400" y="1007625"/>
            <a:ext cx="8370900" cy="11553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218" name="Google Shape;218;p36"/>
          <p:cNvSpPr txBox="1"/>
          <p:nvPr>
            <p:ph idx="2" type="body"/>
          </p:nvPr>
        </p:nvSpPr>
        <p:spPr>
          <a:xfrm>
            <a:off x="346400" y="2725350"/>
            <a:ext cx="8370900" cy="11553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side color - vertical">
  <p:cSld name="1_plain slide - just footer_6">
    <p:spTree>
      <p:nvGrpSpPr>
        <p:cNvPr id="219" name="Shape 219"/>
        <p:cNvGrpSpPr/>
        <p:nvPr/>
      </p:nvGrpSpPr>
      <p:grpSpPr>
        <a:xfrm>
          <a:off x="0" y="0"/>
          <a:ext cx="0" cy="0"/>
          <a:chOff x="0" y="0"/>
          <a:chExt cx="0" cy="0"/>
        </a:xfrm>
      </p:grpSpPr>
      <p:sp>
        <p:nvSpPr>
          <p:cNvPr id="220" name="Google Shape;220;p37"/>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221" name="Google Shape;221;p37"/>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222" name="Google Shape;222;p37"/>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223" name="Google Shape;223;p37"/>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224" name="Google Shape;224;p37"/>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225" name="Google Shape;225;p37"/>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37"/>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27" name="Google Shape;227;p37"/>
          <p:cNvSpPr txBox="1"/>
          <p:nvPr>
            <p:ph idx="1" type="body"/>
          </p:nvPr>
        </p:nvSpPr>
        <p:spPr>
          <a:xfrm>
            <a:off x="346400" y="982700"/>
            <a:ext cx="55992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228" name="Google Shape;228;p37"/>
          <p:cNvSpPr/>
          <p:nvPr/>
        </p:nvSpPr>
        <p:spPr>
          <a:xfrm>
            <a:off x="6485650" y="0"/>
            <a:ext cx="2658300" cy="48450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37"/>
          <p:cNvSpPr txBox="1"/>
          <p:nvPr>
            <p:ph idx="2" type="body"/>
          </p:nvPr>
        </p:nvSpPr>
        <p:spPr>
          <a:xfrm>
            <a:off x="6711650" y="982700"/>
            <a:ext cx="22896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6% color - vertical 2">
  <p:cSld name="1_plain slide - just footer_3_1">
    <p:spTree>
      <p:nvGrpSpPr>
        <p:cNvPr id="230" name="Shape 230"/>
        <p:cNvGrpSpPr/>
        <p:nvPr/>
      </p:nvGrpSpPr>
      <p:grpSpPr>
        <a:xfrm>
          <a:off x="0" y="0"/>
          <a:ext cx="0" cy="0"/>
          <a:chOff x="0" y="0"/>
          <a:chExt cx="0" cy="0"/>
        </a:xfrm>
      </p:grpSpPr>
      <p:sp>
        <p:nvSpPr>
          <p:cNvPr id="231" name="Google Shape;231;p38"/>
          <p:cNvSpPr/>
          <p:nvPr/>
        </p:nvSpPr>
        <p:spPr>
          <a:xfrm>
            <a:off x="4572875" y="926100"/>
            <a:ext cx="4571400" cy="39186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8"/>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233" name="Google Shape;233;p38"/>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234" name="Google Shape;234;p38"/>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235" name="Google Shape;235;p38"/>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236" name="Google Shape;236;p38"/>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237" name="Google Shape;237;p38"/>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8"/>
          <p:cNvSpPr txBox="1"/>
          <p:nvPr>
            <p:ph type="title"/>
          </p:nvPr>
        </p:nvSpPr>
        <p:spPr>
          <a:xfrm>
            <a:off x="349125" y="243825"/>
            <a:ext cx="7876800" cy="3699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39" name="Google Shape;239;p38"/>
          <p:cNvSpPr txBox="1"/>
          <p:nvPr>
            <p:ph idx="1" type="body"/>
          </p:nvPr>
        </p:nvSpPr>
        <p:spPr>
          <a:xfrm>
            <a:off x="4874675" y="1138025"/>
            <a:ext cx="3986100" cy="34050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240" name="Google Shape;240;p38"/>
          <p:cNvSpPr txBox="1"/>
          <p:nvPr>
            <p:ph idx="2" type="body"/>
          </p:nvPr>
        </p:nvSpPr>
        <p:spPr>
          <a:xfrm>
            <a:off x="343500" y="1138025"/>
            <a:ext cx="3986100" cy="34050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p:cSld name="1_plain slide - just footer_7">
    <p:spTree>
      <p:nvGrpSpPr>
        <p:cNvPr id="241" name="Shape 241"/>
        <p:cNvGrpSpPr/>
        <p:nvPr/>
      </p:nvGrpSpPr>
      <p:grpSpPr>
        <a:xfrm>
          <a:off x="0" y="0"/>
          <a:ext cx="0" cy="0"/>
          <a:chOff x="0" y="0"/>
          <a:chExt cx="0" cy="0"/>
        </a:xfrm>
      </p:grpSpPr>
      <p:sp>
        <p:nvSpPr>
          <p:cNvPr id="242" name="Google Shape;242;p39"/>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243" name="Google Shape;243;p39"/>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244" name="Google Shape;244;p39"/>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245" name="Google Shape;245;p39"/>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246" name="Google Shape;246;p39"/>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247" name="Google Shape;247;p39"/>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9"/>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49" name="Google Shape;249;p39"/>
          <p:cNvSpPr txBox="1"/>
          <p:nvPr>
            <p:ph idx="1" type="body"/>
          </p:nvPr>
        </p:nvSpPr>
        <p:spPr>
          <a:xfrm>
            <a:off x="346400" y="104517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250" name="Shape 250"/>
        <p:cNvGrpSpPr/>
        <p:nvPr/>
      </p:nvGrpSpPr>
      <p:grpSpPr>
        <a:xfrm>
          <a:off x="0" y="0"/>
          <a:ext cx="0" cy="0"/>
          <a:chOff x="0" y="0"/>
          <a:chExt cx="0" cy="0"/>
        </a:xfrm>
      </p:grpSpPr>
      <p:sp>
        <p:nvSpPr>
          <p:cNvPr id="251" name="Google Shape;251;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40"/>
          <p:cNvSpPr/>
          <p:nvPr/>
        </p:nvSpPr>
        <p:spPr>
          <a:xfrm>
            <a:off x="332713"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40"/>
          <p:cNvSpPr/>
          <p:nvPr/>
        </p:nvSpPr>
        <p:spPr>
          <a:xfrm>
            <a:off x="991561"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40"/>
          <p:cNvSpPr/>
          <p:nvPr/>
        </p:nvSpPr>
        <p:spPr>
          <a:xfrm>
            <a:off x="1650409"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0"/>
          <p:cNvSpPr/>
          <p:nvPr/>
        </p:nvSpPr>
        <p:spPr>
          <a:xfrm>
            <a:off x="2309257"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40"/>
          <p:cNvSpPr/>
          <p:nvPr/>
        </p:nvSpPr>
        <p:spPr>
          <a:xfrm>
            <a:off x="2968106"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40"/>
          <p:cNvSpPr/>
          <p:nvPr/>
        </p:nvSpPr>
        <p:spPr>
          <a:xfrm>
            <a:off x="3626954"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40"/>
          <p:cNvSpPr/>
          <p:nvPr/>
        </p:nvSpPr>
        <p:spPr>
          <a:xfrm>
            <a:off x="4285802"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40"/>
          <p:cNvSpPr/>
          <p:nvPr/>
        </p:nvSpPr>
        <p:spPr>
          <a:xfrm>
            <a:off x="4944651"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40"/>
          <p:cNvSpPr/>
          <p:nvPr/>
        </p:nvSpPr>
        <p:spPr>
          <a:xfrm>
            <a:off x="5603499"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40"/>
          <p:cNvSpPr/>
          <p:nvPr/>
        </p:nvSpPr>
        <p:spPr>
          <a:xfrm>
            <a:off x="6262347"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40"/>
          <p:cNvSpPr/>
          <p:nvPr/>
        </p:nvSpPr>
        <p:spPr>
          <a:xfrm>
            <a:off x="6921196"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40"/>
          <p:cNvSpPr/>
          <p:nvPr/>
        </p:nvSpPr>
        <p:spPr>
          <a:xfrm>
            <a:off x="7580044"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40"/>
          <p:cNvSpPr/>
          <p:nvPr/>
        </p:nvSpPr>
        <p:spPr>
          <a:xfrm>
            <a:off x="8238892"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0"/>
          <p:cNvSpPr/>
          <p:nvPr/>
        </p:nvSpPr>
        <p:spPr>
          <a:xfrm>
            <a:off x="332713"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0"/>
          <p:cNvSpPr/>
          <p:nvPr/>
        </p:nvSpPr>
        <p:spPr>
          <a:xfrm>
            <a:off x="991561"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40"/>
          <p:cNvSpPr/>
          <p:nvPr/>
        </p:nvSpPr>
        <p:spPr>
          <a:xfrm>
            <a:off x="1650409"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40"/>
          <p:cNvSpPr/>
          <p:nvPr/>
        </p:nvSpPr>
        <p:spPr>
          <a:xfrm>
            <a:off x="2309257"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40"/>
          <p:cNvSpPr/>
          <p:nvPr/>
        </p:nvSpPr>
        <p:spPr>
          <a:xfrm>
            <a:off x="2968106"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40"/>
          <p:cNvSpPr/>
          <p:nvPr/>
        </p:nvSpPr>
        <p:spPr>
          <a:xfrm>
            <a:off x="3626954"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40"/>
          <p:cNvSpPr/>
          <p:nvPr/>
        </p:nvSpPr>
        <p:spPr>
          <a:xfrm>
            <a:off x="4285802"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40"/>
          <p:cNvSpPr/>
          <p:nvPr/>
        </p:nvSpPr>
        <p:spPr>
          <a:xfrm>
            <a:off x="4944651"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0"/>
          <p:cNvSpPr/>
          <p:nvPr/>
        </p:nvSpPr>
        <p:spPr>
          <a:xfrm>
            <a:off x="5603499"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40"/>
          <p:cNvSpPr/>
          <p:nvPr/>
        </p:nvSpPr>
        <p:spPr>
          <a:xfrm>
            <a:off x="6262347"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40"/>
          <p:cNvSpPr/>
          <p:nvPr/>
        </p:nvSpPr>
        <p:spPr>
          <a:xfrm>
            <a:off x="6921196"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40"/>
          <p:cNvSpPr/>
          <p:nvPr/>
        </p:nvSpPr>
        <p:spPr>
          <a:xfrm>
            <a:off x="7580044"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40"/>
          <p:cNvSpPr/>
          <p:nvPr/>
        </p:nvSpPr>
        <p:spPr>
          <a:xfrm>
            <a:off x="8238892"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0"/>
          <p:cNvSpPr/>
          <p:nvPr/>
        </p:nvSpPr>
        <p:spPr>
          <a:xfrm>
            <a:off x="332713"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40"/>
          <p:cNvSpPr/>
          <p:nvPr/>
        </p:nvSpPr>
        <p:spPr>
          <a:xfrm>
            <a:off x="991561"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0"/>
          <p:cNvSpPr/>
          <p:nvPr/>
        </p:nvSpPr>
        <p:spPr>
          <a:xfrm>
            <a:off x="1650409"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0"/>
          <p:cNvSpPr/>
          <p:nvPr/>
        </p:nvSpPr>
        <p:spPr>
          <a:xfrm>
            <a:off x="2309257"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40"/>
          <p:cNvSpPr/>
          <p:nvPr/>
        </p:nvSpPr>
        <p:spPr>
          <a:xfrm>
            <a:off x="2968106"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0"/>
          <p:cNvSpPr/>
          <p:nvPr/>
        </p:nvSpPr>
        <p:spPr>
          <a:xfrm>
            <a:off x="3626954"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0"/>
          <p:cNvSpPr/>
          <p:nvPr/>
        </p:nvSpPr>
        <p:spPr>
          <a:xfrm>
            <a:off x="4285802"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0"/>
          <p:cNvSpPr/>
          <p:nvPr/>
        </p:nvSpPr>
        <p:spPr>
          <a:xfrm>
            <a:off x="4944651"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40"/>
          <p:cNvSpPr/>
          <p:nvPr/>
        </p:nvSpPr>
        <p:spPr>
          <a:xfrm>
            <a:off x="5603499"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40"/>
          <p:cNvSpPr/>
          <p:nvPr/>
        </p:nvSpPr>
        <p:spPr>
          <a:xfrm>
            <a:off x="6262347"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40"/>
          <p:cNvSpPr/>
          <p:nvPr/>
        </p:nvSpPr>
        <p:spPr>
          <a:xfrm>
            <a:off x="6921196"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0"/>
          <p:cNvSpPr/>
          <p:nvPr/>
        </p:nvSpPr>
        <p:spPr>
          <a:xfrm>
            <a:off x="7580044"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40"/>
          <p:cNvSpPr/>
          <p:nvPr/>
        </p:nvSpPr>
        <p:spPr>
          <a:xfrm>
            <a:off x="8238892"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40"/>
          <p:cNvSpPr/>
          <p:nvPr/>
        </p:nvSpPr>
        <p:spPr>
          <a:xfrm>
            <a:off x="332713"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0"/>
          <p:cNvSpPr/>
          <p:nvPr/>
        </p:nvSpPr>
        <p:spPr>
          <a:xfrm>
            <a:off x="991561"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40"/>
          <p:cNvSpPr/>
          <p:nvPr/>
        </p:nvSpPr>
        <p:spPr>
          <a:xfrm>
            <a:off x="1650409"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0"/>
          <p:cNvSpPr/>
          <p:nvPr/>
        </p:nvSpPr>
        <p:spPr>
          <a:xfrm>
            <a:off x="2309257"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0"/>
          <p:cNvSpPr/>
          <p:nvPr/>
        </p:nvSpPr>
        <p:spPr>
          <a:xfrm>
            <a:off x="2968106"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0"/>
          <p:cNvSpPr/>
          <p:nvPr/>
        </p:nvSpPr>
        <p:spPr>
          <a:xfrm>
            <a:off x="3626954"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0"/>
          <p:cNvSpPr/>
          <p:nvPr/>
        </p:nvSpPr>
        <p:spPr>
          <a:xfrm>
            <a:off x="4285802"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0"/>
          <p:cNvSpPr/>
          <p:nvPr/>
        </p:nvSpPr>
        <p:spPr>
          <a:xfrm>
            <a:off x="4944651"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40"/>
          <p:cNvSpPr/>
          <p:nvPr/>
        </p:nvSpPr>
        <p:spPr>
          <a:xfrm>
            <a:off x="5603499"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0"/>
          <p:cNvSpPr/>
          <p:nvPr/>
        </p:nvSpPr>
        <p:spPr>
          <a:xfrm>
            <a:off x="6262347"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0"/>
          <p:cNvSpPr/>
          <p:nvPr/>
        </p:nvSpPr>
        <p:spPr>
          <a:xfrm>
            <a:off x="6921196"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0"/>
          <p:cNvSpPr/>
          <p:nvPr/>
        </p:nvSpPr>
        <p:spPr>
          <a:xfrm>
            <a:off x="7580044"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0"/>
          <p:cNvSpPr/>
          <p:nvPr/>
        </p:nvSpPr>
        <p:spPr>
          <a:xfrm>
            <a:off x="8238892"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0"/>
          <p:cNvSpPr/>
          <p:nvPr/>
        </p:nvSpPr>
        <p:spPr>
          <a:xfrm>
            <a:off x="332713"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0"/>
          <p:cNvSpPr/>
          <p:nvPr/>
        </p:nvSpPr>
        <p:spPr>
          <a:xfrm>
            <a:off x="991561"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40"/>
          <p:cNvSpPr/>
          <p:nvPr/>
        </p:nvSpPr>
        <p:spPr>
          <a:xfrm>
            <a:off x="1650409"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40"/>
          <p:cNvSpPr/>
          <p:nvPr/>
        </p:nvSpPr>
        <p:spPr>
          <a:xfrm>
            <a:off x="2309257"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40"/>
          <p:cNvSpPr/>
          <p:nvPr/>
        </p:nvSpPr>
        <p:spPr>
          <a:xfrm>
            <a:off x="2968106"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0"/>
          <p:cNvSpPr/>
          <p:nvPr/>
        </p:nvSpPr>
        <p:spPr>
          <a:xfrm>
            <a:off x="3626954"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0"/>
          <p:cNvSpPr/>
          <p:nvPr/>
        </p:nvSpPr>
        <p:spPr>
          <a:xfrm>
            <a:off x="4285802"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40"/>
          <p:cNvSpPr/>
          <p:nvPr/>
        </p:nvSpPr>
        <p:spPr>
          <a:xfrm>
            <a:off x="4944651"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40"/>
          <p:cNvSpPr/>
          <p:nvPr/>
        </p:nvSpPr>
        <p:spPr>
          <a:xfrm>
            <a:off x="5603499"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40"/>
          <p:cNvSpPr/>
          <p:nvPr/>
        </p:nvSpPr>
        <p:spPr>
          <a:xfrm>
            <a:off x="6262347"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40"/>
          <p:cNvSpPr/>
          <p:nvPr/>
        </p:nvSpPr>
        <p:spPr>
          <a:xfrm>
            <a:off x="6921196"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40"/>
          <p:cNvSpPr/>
          <p:nvPr/>
        </p:nvSpPr>
        <p:spPr>
          <a:xfrm>
            <a:off x="7580044"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0"/>
          <p:cNvSpPr/>
          <p:nvPr/>
        </p:nvSpPr>
        <p:spPr>
          <a:xfrm>
            <a:off x="8238892"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0"/>
          <p:cNvSpPr/>
          <p:nvPr/>
        </p:nvSpPr>
        <p:spPr>
          <a:xfrm>
            <a:off x="332713"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0"/>
          <p:cNvSpPr/>
          <p:nvPr/>
        </p:nvSpPr>
        <p:spPr>
          <a:xfrm>
            <a:off x="991561"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0"/>
          <p:cNvSpPr/>
          <p:nvPr/>
        </p:nvSpPr>
        <p:spPr>
          <a:xfrm>
            <a:off x="1650409"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0"/>
          <p:cNvSpPr/>
          <p:nvPr/>
        </p:nvSpPr>
        <p:spPr>
          <a:xfrm>
            <a:off x="2309257"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40"/>
          <p:cNvSpPr/>
          <p:nvPr/>
        </p:nvSpPr>
        <p:spPr>
          <a:xfrm>
            <a:off x="2968106"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0"/>
          <p:cNvSpPr/>
          <p:nvPr/>
        </p:nvSpPr>
        <p:spPr>
          <a:xfrm>
            <a:off x="3626954"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40"/>
          <p:cNvSpPr/>
          <p:nvPr/>
        </p:nvSpPr>
        <p:spPr>
          <a:xfrm>
            <a:off x="4285802"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0"/>
          <p:cNvSpPr/>
          <p:nvPr/>
        </p:nvSpPr>
        <p:spPr>
          <a:xfrm>
            <a:off x="4944651"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40"/>
          <p:cNvSpPr/>
          <p:nvPr/>
        </p:nvSpPr>
        <p:spPr>
          <a:xfrm>
            <a:off x="5603499"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0"/>
          <p:cNvSpPr/>
          <p:nvPr/>
        </p:nvSpPr>
        <p:spPr>
          <a:xfrm>
            <a:off x="6262347"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40"/>
          <p:cNvSpPr/>
          <p:nvPr/>
        </p:nvSpPr>
        <p:spPr>
          <a:xfrm>
            <a:off x="6921196"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0"/>
          <p:cNvSpPr/>
          <p:nvPr/>
        </p:nvSpPr>
        <p:spPr>
          <a:xfrm>
            <a:off x="7580044"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40"/>
          <p:cNvSpPr/>
          <p:nvPr/>
        </p:nvSpPr>
        <p:spPr>
          <a:xfrm>
            <a:off x="8238892"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
    <p:spTree>
      <p:nvGrpSpPr>
        <p:cNvPr id="330" name="Shape 330"/>
        <p:cNvGrpSpPr/>
        <p:nvPr/>
      </p:nvGrpSpPr>
      <p:grpSpPr>
        <a:xfrm>
          <a:off x="0" y="0"/>
          <a:ext cx="0" cy="0"/>
          <a:chOff x="0" y="0"/>
          <a:chExt cx="0" cy="0"/>
        </a:xfrm>
      </p:grpSpPr>
      <p:pic>
        <p:nvPicPr>
          <p:cNvPr id="331" name="Google Shape;331;p41"/>
          <p:cNvPicPr preferRelativeResize="0"/>
          <p:nvPr/>
        </p:nvPicPr>
        <p:blipFill rotWithShape="1">
          <a:blip r:embed="rId2">
            <a:alphaModFix/>
          </a:blip>
          <a:srcRect b="0" l="0" r="0" t="0"/>
          <a:stretch/>
        </p:blipFill>
        <p:spPr>
          <a:xfrm>
            <a:off x="275" y="0"/>
            <a:ext cx="9144000" cy="5143500"/>
          </a:xfrm>
          <a:prstGeom prst="rect">
            <a:avLst/>
          </a:prstGeom>
          <a:noFill/>
          <a:ln>
            <a:noFill/>
          </a:ln>
        </p:spPr>
      </p:pic>
      <p:sp>
        <p:nvSpPr>
          <p:cNvPr id="332" name="Google Shape;332;p41"/>
          <p:cNvSpPr txBox="1"/>
          <p:nvPr>
            <p:ph type="title"/>
          </p:nvPr>
        </p:nvSpPr>
        <p:spPr>
          <a:xfrm>
            <a:off x="367400" y="1908125"/>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333" name="Google Shape;333;p41"/>
          <p:cNvPicPr preferRelativeResize="0"/>
          <p:nvPr/>
        </p:nvPicPr>
        <p:blipFill rotWithShape="1">
          <a:blip r:embed="rId3">
            <a:alphaModFix/>
          </a:blip>
          <a:srcRect b="0" l="0" r="0" t="0"/>
          <a:stretch/>
        </p:blipFill>
        <p:spPr>
          <a:xfrm>
            <a:off x="476725" y="1392589"/>
            <a:ext cx="1294776" cy="4292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CUSTOM_1">
    <p:spTree>
      <p:nvGrpSpPr>
        <p:cNvPr id="334" name="Shape 334"/>
        <p:cNvGrpSpPr/>
        <p:nvPr/>
      </p:nvGrpSpPr>
      <p:grpSpPr>
        <a:xfrm>
          <a:off x="0" y="0"/>
          <a:ext cx="0" cy="0"/>
          <a:chOff x="0" y="0"/>
          <a:chExt cx="0" cy="0"/>
        </a:xfrm>
      </p:grpSpPr>
      <p:pic>
        <p:nvPicPr>
          <p:cNvPr id="335" name="Google Shape;335;p42"/>
          <p:cNvPicPr preferRelativeResize="0"/>
          <p:nvPr/>
        </p:nvPicPr>
        <p:blipFill>
          <a:blip r:embed="rId2">
            <a:alphaModFix/>
          </a:blip>
          <a:stretch>
            <a:fillRect/>
          </a:stretch>
        </p:blipFill>
        <p:spPr>
          <a:xfrm>
            <a:off x="200" y="0"/>
            <a:ext cx="9144000" cy="5143500"/>
          </a:xfrm>
          <a:prstGeom prst="rect">
            <a:avLst/>
          </a:prstGeom>
          <a:noFill/>
          <a:ln>
            <a:noFill/>
          </a:ln>
        </p:spPr>
      </p:pic>
      <p:sp>
        <p:nvSpPr>
          <p:cNvPr id="336" name="Google Shape;336;p42"/>
          <p:cNvSpPr txBox="1"/>
          <p:nvPr>
            <p:ph type="title"/>
          </p:nvPr>
        </p:nvSpPr>
        <p:spPr>
          <a:xfrm>
            <a:off x="367400" y="1908125"/>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337" name="Google Shape;337;p42"/>
          <p:cNvPicPr preferRelativeResize="0"/>
          <p:nvPr/>
        </p:nvPicPr>
        <p:blipFill rotWithShape="1">
          <a:blip r:embed="rId3">
            <a:alphaModFix/>
          </a:blip>
          <a:srcRect b="0" l="0" r="0" t="0"/>
          <a:stretch/>
        </p:blipFill>
        <p:spPr>
          <a:xfrm>
            <a:off x="476725" y="1392589"/>
            <a:ext cx="1294776" cy="4292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1_plain slide - just footer_2">
    <p:spTree>
      <p:nvGrpSpPr>
        <p:cNvPr id="342" name="Shape 342"/>
        <p:cNvGrpSpPr/>
        <p:nvPr/>
      </p:nvGrpSpPr>
      <p:grpSpPr>
        <a:xfrm>
          <a:off x="0" y="0"/>
          <a:ext cx="0" cy="0"/>
          <a:chOff x="0" y="0"/>
          <a:chExt cx="0" cy="0"/>
        </a:xfrm>
      </p:grpSpPr>
      <p:sp>
        <p:nvSpPr>
          <p:cNvPr id="343" name="Google Shape;343;p44"/>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344" name="Google Shape;344;p44"/>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345" name="Google Shape;345;p44"/>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346" name="Google Shape;346;p44"/>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347" name="Google Shape;347;p44"/>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348" name="Google Shape;348;p44"/>
          <p:cNvSpPr/>
          <p:nvPr/>
        </p:nvSpPr>
        <p:spPr>
          <a:xfrm>
            <a:off x="200" y="2419425"/>
            <a:ext cx="9144000" cy="2420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44"/>
          <p:cNvSpPr txBox="1"/>
          <p:nvPr>
            <p:ph type="title"/>
          </p:nvPr>
        </p:nvSpPr>
        <p:spPr>
          <a:xfrm>
            <a:off x="1048100" y="2066664"/>
            <a:ext cx="7048200" cy="343800"/>
          </a:xfrm>
          <a:prstGeom prst="rect">
            <a:avLst/>
          </a:prstGeom>
          <a:noFill/>
          <a:ln>
            <a:noFill/>
          </a:ln>
        </p:spPr>
        <p:txBody>
          <a:bodyPr anchorCtr="0" anchor="t" bIns="0" lIns="91425" spcFirstLastPara="1" rIns="0" wrap="square" tIns="0">
            <a:noAutofit/>
          </a:bodyPr>
          <a:lstStyle>
            <a:lvl1pPr lvl="0" rtl="0" algn="ctr">
              <a:lnSpc>
                <a:spcPct val="100000"/>
              </a:lnSpc>
              <a:spcBef>
                <a:spcPts val="0"/>
              </a:spcBef>
              <a:spcAft>
                <a:spcPts val="0"/>
              </a:spcAft>
              <a:buSzPts val="3100"/>
              <a:buFont typeface="Poppins"/>
              <a:buNone/>
              <a:defRPr b="1" sz="31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75% color - horizontal">
  <p:cSld name="1_plain slide - just footer">
    <p:spTree>
      <p:nvGrpSpPr>
        <p:cNvPr id="350" name="Shape 350"/>
        <p:cNvGrpSpPr/>
        <p:nvPr/>
      </p:nvGrpSpPr>
      <p:grpSpPr>
        <a:xfrm>
          <a:off x="0" y="0"/>
          <a:ext cx="0" cy="0"/>
          <a:chOff x="0" y="0"/>
          <a:chExt cx="0" cy="0"/>
        </a:xfrm>
      </p:grpSpPr>
      <p:sp>
        <p:nvSpPr>
          <p:cNvPr id="351" name="Google Shape;351;p45"/>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352" name="Google Shape;352;p45"/>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353" name="Google Shape;353;p45"/>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354" name="Google Shape;354;p45"/>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355" name="Google Shape;355;p45"/>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356" name="Google Shape;356;p45"/>
          <p:cNvSpPr/>
          <p:nvPr/>
        </p:nvSpPr>
        <p:spPr>
          <a:xfrm>
            <a:off x="200" y="915800"/>
            <a:ext cx="9144000" cy="39240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5"/>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5"/>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59" name="Google Shape;359;p45"/>
          <p:cNvSpPr txBox="1"/>
          <p:nvPr>
            <p:ph idx="1" type="body"/>
          </p:nvPr>
        </p:nvSpPr>
        <p:spPr>
          <a:xfrm>
            <a:off x="346400" y="157857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siness">
  <p:cSld name="1_plain slide - just footer_1_5">
    <p:spTree>
      <p:nvGrpSpPr>
        <p:cNvPr id="360" name="Shape 360"/>
        <p:cNvGrpSpPr/>
        <p:nvPr/>
      </p:nvGrpSpPr>
      <p:grpSpPr>
        <a:xfrm>
          <a:off x="0" y="0"/>
          <a:ext cx="0" cy="0"/>
          <a:chOff x="0" y="0"/>
          <a:chExt cx="0" cy="0"/>
        </a:xfrm>
      </p:grpSpPr>
      <p:pic>
        <p:nvPicPr>
          <p:cNvPr id="361" name="Google Shape;361;p46"/>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62" name="Google Shape;362;p46"/>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
        <p:nvSpPr>
          <p:cNvPr id="363" name="Google Shape;363;p46"/>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4" name="Google Shape;364;p46"/>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00000"/>
              </a:lnSpc>
              <a:spcBef>
                <a:spcPts val="1600"/>
              </a:spcBef>
              <a:spcAft>
                <a:spcPts val="0"/>
              </a:spcAft>
              <a:buSzPts val="1400"/>
              <a:buNone/>
              <a:defRPr/>
            </a:lvl2pPr>
            <a:lvl3pPr lvl="2" rtl="0" algn="l">
              <a:lnSpc>
                <a:spcPct val="100000"/>
              </a:lnSpc>
              <a:spcBef>
                <a:spcPts val="1600"/>
              </a:spcBef>
              <a:spcAft>
                <a:spcPts val="0"/>
              </a:spcAft>
              <a:buSzPts val="1400"/>
              <a:buNone/>
              <a:defRPr/>
            </a:lvl3pPr>
            <a:lvl4pPr lvl="3" rtl="0" algn="l">
              <a:lnSpc>
                <a:spcPct val="100000"/>
              </a:lnSpc>
              <a:spcBef>
                <a:spcPts val="1600"/>
              </a:spcBef>
              <a:spcAft>
                <a:spcPts val="0"/>
              </a:spcAft>
              <a:buSzPts val="1400"/>
              <a:buNone/>
              <a:defRPr/>
            </a:lvl4pPr>
            <a:lvl5pPr lvl="4" rtl="0" algn="l">
              <a:lnSpc>
                <a:spcPct val="100000"/>
              </a:lnSpc>
              <a:spcBef>
                <a:spcPts val="1600"/>
              </a:spcBef>
              <a:spcAft>
                <a:spcPts val="0"/>
              </a:spcAft>
              <a:buSzPts val="1400"/>
              <a:buNone/>
              <a:defRPr/>
            </a:lvl5pPr>
            <a:lvl6pPr lvl="5" rtl="0" algn="l">
              <a:lnSpc>
                <a:spcPct val="100000"/>
              </a:lnSpc>
              <a:spcBef>
                <a:spcPts val="1600"/>
              </a:spcBef>
              <a:spcAft>
                <a:spcPts val="0"/>
              </a:spcAft>
              <a:buSzPts val="1400"/>
              <a:buNone/>
              <a:defRPr/>
            </a:lvl6pPr>
            <a:lvl7pPr lvl="6" rtl="0" algn="l">
              <a:lnSpc>
                <a:spcPct val="100000"/>
              </a:lnSpc>
              <a:spcBef>
                <a:spcPts val="1600"/>
              </a:spcBef>
              <a:spcAft>
                <a:spcPts val="0"/>
              </a:spcAft>
              <a:buSzPts val="1400"/>
              <a:buNone/>
              <a:defRPr/>
            </a:lvl7pPr>
            <a:lvl8pPr lvl="7" rtl="0" algn="l">
              <a:lnSpc>
                <a:spcPct val="100000"/>
              </a:lnSpc>
              <a:spcBef>
                <a:spcPts val="1600"/>
              </a:spcBef>
              <a:spcAft>
                <a:spcPts val="0"/>
              </a:spcAft>
              <a:buSzPts val="1400"/>
              <a:buNone/>
              <a:defRPr/>
            </a:lvl8pPr>
            <a:lvl9pPr lvl="8" rtl="0" algn="l">
              <a:lnSpc>
                <a:spcPct val="100000"/>
              </a:lnSpc>
              <a:spcBef>
                <a:spcPts val="1600"/>
              </a:spcBef>
              <a:spcAft>
                <a:spcPts val="160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Product">
  <p:cSld name="1_plain slide - just footer_1_4_1_1_1_1">
    <p:spTree>
      <p:nvGrpSpPr>
        <p:cNvPr id="365" name="Shape 365"/>
        <p:cNvGrpSpPr/>
        <p:nvPr/>
      </p:nvGrpSpPr>
      <p:grpSpPr>
        <a:xfrm>
          <a:off x="0" y="0"/>
          <a:ext cx="0" cy="0"/>
          <a:chOff x="0" y="0"/>
          <a:chExt cx="0" cy="0"/>
        </a:xfrm>
      </p:grpSpPr>
      <p:pic>
        <p:nvPicPr>
          <p:cNvPr id="366" name="Google Shape;366;p47"/>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67" name="Google Shape;367;p47"/>
          <p:cNvPicPr preferRelativeResize="0"/>
          <p:nvPr/>
        </p:nvPicPr>
        <p:blipFill rotWithShape="1">
          <a:blip r:embed="rId3">
            <a:alphaModFix/>
          </a:blip>
          <a:srcRect b="0" l="0" r="0" t="0"/>
          <a:stretch/>
        </p:blipFill>
        <p:spPr>
          <a:xfrm>
            <a:off x="476725" y="1442389"/>
            <a:ext cx="1294776" cy="429299"/>
          </a:xfrm>
          <a:prstGeom prst="rect">
            <a:avLst/>
          </a:prstGeom>
          <a:noFill/>
          <a:ln>
            <a:noFill/>
          </a:ln>
        </p:spPr>
      </p:pic>
      <p:sp>
        <p:nvSpPr>
          <p:cNvPr id="368" name="Google Shape;368;p47"/>
          <p:cNvSpPr txBox="1"/>
          <p:nvPr>
            <p:ph type="title"/>
          </p:nvPr>
        </p:nvSpPr>
        <p:spPr>
          <a:xfrm>
            <a:off x="367400" y="1957925"/>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69" name="Google Shape;369;p47"/>
          <p:cNvSpPr txBox="1"/>
          <p:nvPr>
            <p:ph idx="1" type="subTitle"/>
          </p:nvPr>
        </p:nvSpPr>
        <p:spPr>
          <a:xfrm>
            <a:off x="389775" y="3231550"/>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siness 4">
  <p:cSld name="1_plain slide - just footer_1_4_1_1_1">
    <p:spTree>
      <p:nvGrpSpPr>
        <p:cNvPr id="370" name="Shape 370"/>
        <p:cNvGrpSpPr/>
        <p:nvPr/>
      </p:nvGrpSpPr>
      <p:grpSpPr>
        <a:xfrm>
          <a:off x="0" y="0"/>
          <a:ext cx="0" cy="0"/>
          <a:chOff x="0" y="0"/>
          <a:chExt cx="0" cy="0"/>
        </a:xfrm>
      </p:grpSpPr>
      <p:sp>
        <p:nvSpPr>
          <p:cNvPr id="371" name="Google Shape;371;p48"/>
          <p:cNvSpPr/>
          <p:nvPr/>
        </p:nvSpPr>
        <p:spPr>
          <a:xfrm>
            <a:off x="200" y="0"/>
            <a:ext cx="9144000" cy="51435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2" name="Google Shape;372;p48"/>
          <p:cNvPicPr preferRelativeResize="0"/>
          <p:nvPr/>
        </p:nvPicPr>
        <p:blipFill rotWithShape="1">
          <a:blip r:embed="rId2">
            <a:alphaModFix/>
          </a:blip>
          <a:srcRect b="0" l="0" r="0" t="0"/>
          <a:stretch/>
        </p:blipFill>
        <p:spPr>
          <a:xfrm>
            <a:off x="476725" y="407414"/>
            <a:ext cx="1294776" cy="429299"/>
          </a:xfrm>
          <a:prstGeom prst="rect">
            <a:avLst/>
          </a:prstGeom>
          <a:noFill/>
          <a:ln>
            <a:noFill/>
          </a:ln>
        </p:spPr>
      </p:pic>
      <p:sp>
        <p:nvSpPr>
          <p:cNvPr id="373" name="Google Shape;373;p48"/>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4" name="Google Shape;374;p48"/>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pic>
        <p:nvPicPr>
          <p:cNvPr id="375" name="Google Shape;375;p48"/>
          <p:cNvPicPr preferRelativeResize="0"/>
          <p:nvPr/>
        </p:nvPicPr>
        <p:blipFill rotWithShape="1">
          <a:blip r:embed="rId3">
            <a:alphaModFix/>
          </a:blip>
          <a:srcRect b="0" l="0" r="0" t="0"/>
          <a:stretch/>
        </p:blipFill>
        <p:spPr>
          <a:xfrm>
            <a:off x="3927975" y="1438900"/>
            <a:ext cx="5013701" cy="37046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1">
  <p:cSld name="1_plain slide - just footer_1_4">
    <p:spTree>
      <p:nvGrpSpPr>
        <p:cNvPr id="376" name="Shape 376"/>
        <p:cNvGrpSpPr/>
        <p:nvPr/>
      </p:nvGrpSpPr>
      <p:grpSpPr>
        <a:xfrm>
          <a:off x="0" y="0"/>
          <a:ext cx="0" cy="0"/>
          <a:chOff x="0" y="0"/>
          <a:chExt cx="0" cy="0"/>
        </a:xfrm>
      </p:grpSpPr>
      <p:pic>
        <p:nvPicPr>
          <p:cNvPr id="377" name="Google Shape;377;p49"/>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378" name="Google Shape;378;p49"/>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
        <p:nvSpPr>
          <p:cNvPr id="379" name="Google Shape;379;p49"/>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80" name="Google Shape;380;p49"/>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2">
  <p:cSld name="1_plain slide - just footer_1_4_1">
    <p:spTree>
      <p:nvGrpSpPr>
        <p:cNvPr id="381" name="Shape 381"/>
        <p:cNvGrpSpPr/>
        <p:nvPr/>
      </p:nvGrpSpPr>
      <p:grpSpPr>
        <a:xfrm>
          <a:off x="0" y="0"/>
          <a:ext cx="0" cy="0"/>
          <a:chOff x="0" y="0"/>
          <a:chExt cx="0" cy="0"/>
        </a:xfrm>
      </p:grpSpPr>
      <p:sp>
        <p:nvSpPr>
          <p:cNvPr id="382" name="Google Shape;382;p50"/>
          <p:cNvSpPr/>
          <p:nvPr/>
        </p:nvSpPr>
        <p:spPr>
          <a:xfrm>
            <a:off x="200" y="0"/>
            <a:ext cx="9144000" cy="51435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3" name="Google Shape;383;p50"/>
          <p:cNvPicPr preferRelativeResize="0"/>
          <p:nvPr/>
        </p:nvPicPr>
        <p:blipFill rotWithShape="1">
          <a:blip r:embed="rId2">
            <a:alphaModFix/>
          </a:blip>
          <a:srcRect b="0" l="0" r="0" t="0"/>
          <a:stretch/>
        </p:blipFill>
        <p:spPr>
          <a:xfrm>
            <a:off x="921700" y="518450"/>
            <a:ext cx="8222299" cy="4625049"/>
          </a:xfrm>
          <a:prstGeom prst="rect">
            <a:avLst/>
          </a:prstGeom>
          <a:noFill/>
          <a:ln>
            <a:noFill/>
          </a:ln>
        </p:spPr>
      </p:pic>
      <p:pic>
        <p:nvPicPr>
          <p:cNvPr id="384" name="Google Shape;384;p50"/>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
        <p:nvSpPr>
          <p:cNvPr id="385" name="Google Shape;385;p50"/>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86" name="Google Shape;386;p50"/>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3">
  <p:cSld name="1_plain slide - just footer_1_4_1_1">
    <p:spTree>
      <p:nvGrpSpPr>
        <p:cNvPr id="387" name="Shape 387"/>
        <p:cNvGrpSpPr/>
        <p:nvPr/>
      </p:nvGrpSpPr>
      <p:grpSpPr>
        <a:xfrm>
          <a:off x="0" y="0"/>
          <a:ext cx="0" cy="0"/>
          <a:chOff x="0" y="0"/>
          <a:chExt cx="0" cy="0"/>
        </a:xfrm>
      </p:grpSpPr>
      <p:pic>
        <p:nvPicPr>
          <p:cNvPr id="388" name="Google Shape;388;p51"/>
          <p:cNvPicPr preferRelativeResize="0"/>
          <p:nvPr/>
        </p:nvPicPr>
        <p:blipFill rotWithShape="1">
          <a:blip r:embed="rId2">
            <a:alphaModFix/>
          </a:blip>
          <a:srcRect b="0" l="0" r="0" t="0"/>
          <a:stretch/>
        </p:blipFill>
        <p:spPr>
          <a:xfrm>
            <a:off x="275" y="0"/>
            <a:ext cx="9144000" cy="5143500"/>
          </a:xfrm>
          <a:prstGeom prst="rect">
            <a:avLst/>
          </a:prstGeom>
          <a:noFill/>
          <a:ln>
            <a:noFill/>
          </a:ln>
        </p:spPr>
      </p:pic>
      <p:sp>
        <p:nvSpPr>
          <p:cNvPr id="389" name="Google Shape;389;p51"/>
          <p:cNvSpPr txBox="1"/>
          <p:nvPr>
            <p:ph type="title"/>
          </p:nvPr>
        </p:nvSpPr>
        <p:spPr>
          <a:xfrm>
            <a:off x="367400" y="922950"/>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90" name="Google Shape;390;p51"/>
          <p:cNvSpPr txBox="1"/>
          <p:nvPr>
            <p:ph idx="1" type="subTitle"/>
          </p:nvPr>
        </p:nvSpPr>
        <p:spPr>
          <a:xfrm>
            <a:off x="389775" y="21965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008EFF"/>
              </a:buClr>
              <a:buSzPts val="1200"/>
              <a:buFont typeface="Poppins"/>
              <a:buNone/>
              <a:defRPr sz="1200">
                <a:solidFill>
                  <a:srgbClr val="008EFF"/>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pic>
        <p:nvPicPr>
          <p:cNvPr id="391" name="Google Shape;391;p51"/>
          <p:cNvPicPr preferRelativeResize="0"/>
          <p:nvPr/>
        </p:nvPicPr>
        <p:blipFill rotWithShape="1">
          <a:blip r:embed="rId3">
            <a:alphaModFix/>
          </a:blip>
          <a:srcRect b="0" l="0" r="0" t="0"/>
          <a:stretch/>
        </p:blipFill>
        <p:spPr>
          <a:xfrm>
            <a:off x="476725" y="407414"/>
            <a:ext cx="1294776" cy="4292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6% color - vertical">
  <p:cSld name="1_plain slide - just footer_3">
    <p:spTree>
      <p:nvGrpSpPr>
        <p:cNvPr id="392" name="Shape 392"/>
        <p:cNvGrpSpPr/>
        <p:nvPr/>
      </p:nvGrpSpPr>
      <p:grpSpPr>
        <a:xfrm>
          <a:off x="0" y="0"/>
          <a:ext cx="0" cy="0"/>
          <a:chOff x="0" y="0"/>
          <a:chExt cx="0" cy="0"/>
        </a:xfrm>
      </p:grpSpPr>
      <p:sp>
        <p:nvSpPr>
          <p:cNvPr id="393" name="Google Shape;393;p52"/>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394" name="Google Shape;394;p52"/>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395" name="Google Shape;395;p52"/>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396" name="Google Shape;396;p52"/>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397" name="Google Shape;397;p52"/>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398" name="Google Shape;398;p52"/>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52"/>
          <p:cNvSpPr txBox="1"/>
          <p:nvPr>
            <p:ph type="title"/>
          </p:nvPr>
        </p:nvSpPr>
        <p:spPr>
          <a:xfrm>
            <a:off x="349125" y="243825"/>
            <a:ext cx="2715600" cy="16290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00" name="Google Shape;400;p52"/>
          <p:cNvSpPr txBox="1"/>
          <p:nvPr>
            <p:ph idx="1" type="body"/>
          </p:nvPr>
        </p:nvSpPr>
        <p:spPr>
          <a:xfrm>
            <a:off x="3773900" y="243825"/>
            <a:ext cx="5086800" cy="42993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ide">
  <p:cSld name="1_plain slide - just footer_4">
    <p:spTree>
      <p:nvGrpSpPr>
        <p:cNvPr id="401" name="Shape 401"/>
        <p:cNvGrpSpPr/>
        <p:nvPr/>
      </p:nvGrpSpPr>
      <p:grpSpPr>
        <a:xfrm>
          <a:off x="0" y="0"/>
          <a:ext cx="0" cy="0"/>
          <a:chOff x="0" y="0"/>
          <a:chExt cx="0" cy="0"/>
        </a:xfrm>
      </p:grpSpPr>
      <p:sp>
        <p:nvSpPr>
          <p:cNvPr id="402" name="Google Shape;402;p53"/>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403" name="Google Shape;403;p53"/>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404" name="Google Shape;404;p53"/>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405" name="Google Shape;405;p53"/>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406" name="Google Shape;406;p53"/>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407" name="Google Shape;407;p53"/>
          <p:cNvSpPr/>
          <p:nvPr/>
        </p:nvSpPr>
        <p:spPr>
          <a:xfrm>
            <a:off x="200" y="0"/>
            <a:ext cx="9144000" cy="48399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08" name="Google Shape;408;p53"/>
          <p:cNvGrpSpPr/>
          <p:nvPr/>
        </p:nvGrpSpPr>
        <p:grpSpPr>
          <a:xfrm>
            <a:off x="393625" y="712025"/>
            <a:ext cx="8344739" cy="3369653"/>
            <a:chOff x="730809" y="862174"/>
            <a:chExt cx="2513400" cy="3740734"/>
          </a:xfrm>
        </p:grpSpPr>
        <p:sp>
          <p:nvSpPr>
            <p:cNvPr id="409" name="Google Shape;409;p53"/>
            <p:cNvSpPr/>
            <p:nvPr/>
          </p:nvSpPr>
          <p:spPr>
            <a:xfrm>
              <a:off x="730809" y="862174"/>
              <a:ext cx="2513400" cy="36858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000000"/>
                </a:solidFill>
                <a:latin typeface="Roboto"/>
                <a:ea typeface="Roboto"/>
                <a:cs typeface="Roboto"/>
                <a:sym typeface="Roboto"/>
              </a:endParaRPr>
            </a:p>
          </p:txBody>
        </p:sp>
        <p:sp>
          <p:nvSpPr>
            <p:cNvPr id="410" name="Google Shape;410;p53"/>
            <p:cNvSpPr/>
            <p:nvPr/>
          </p:nvSpPr>
          <p:spPr>
            <a:xfrm>
              <a:off x="730809" y="4548008"/>
              <a:ext cx="2513400" cy="54900"/>
            </a:xfrm>
            <a:prstGeom prst="rect">
              <a:avLst/>
            </a:prstGeom>
            <a:solidFill>
              <a:srgbClr val="3C40FD"/>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000000"/>
                </a:solidFill>
                <a:latin typeface="Roboto"/>
                <a:ea typeface="Roboto"/>
                <a:cs typeface="Roboto"/>
                <a:sym typeface="Roboto"/>
              </a:endParaRPr>
            </a:p>
          </p:txBody>
        </p:sp>
      </p:grpSp>
      <p:sp>
        <p:nvSpPr>
          <p:cNvPr id="411" name="Google Shape;411;p53"/>
          <p:cNvSpPr/>
          <p:nvPr/>
        </p:nvSpPr>
        <p:spPr>
          <a:xfrm>
            <a:off x="992682" y="558575"/>
            <a:ext cx="419954" cy="329936"/>
          </a:xfrm>
          <a:custGeom>
            <a:rect b="b" l="l" r="r" t="t"/>
            <a:pathLst>
              <a:path extrusionOk="0" h="187998" w="237262">
                <a:moveTo>
                  <a:pt x="77970" y="91"/>
                </a:moveTo>
                <a:cubicBezTo>
                  <a:pt x="75978" y="1359"/>
                  <a:pt x="1" y="44011"/>
                  <a:pt x="1" y="117997"/>
                </a:cubicBezTo>
                <a:cubicBezTo>
                  <a:pt x="1" y="158657"/>
                  <a:pt x="23998" y="187998"/>
                  <a:pt x="57323" y="187998"/>
                </a:cubicBezTo>
                <a:cubicBezTo>
                  <a:pt x="87298" y="187998"/>
                  <a:pt x="109303" y="165992"/>
                  <a:pt x="109303" y="137286"/>
                </a:cubicBezTo>
                <a:cubicBezTo>
                  <a:pt x="109303" y="111296"/>
                  <a:pt x="90649" y="88656"/>
                  <a:pt x="66651" y="84672"/>
                </a:cubicBezTo>
                <a:cubicBezTo>
                  <a:pt x="66651" y="66017"/>
                  <a:pt x="104685" y="27349"/>
                  <a:pt x="104685" y="27349"/>
                </a:cubicBezTo>
                <a:lnTo>
                  <a:pt x="77970" y="91"/>
                </a:lnTo>
                <a:close/>
                <a:moveTo>
                  <a:pt x="205928" y="1"/>
                </a:moveTo>
                <a:cubicBezTo>
                  <a:pt x="203936" y="1359"/>
                  <a:pt x="127958" y="44011"/>
                  <a:pt x="127958" y="117997"/>
                </a:cubicBezTo>
                <a:cubicBezTo>
                  <a:pt x="127958" y="158657"/>
                  <a:pt x="151322" y="187998"/>
                  <a:pt x="185281" y="187998"/>
                </a:cubicBezTo>
                <a:cubicBezTo>
                  <a:pt x="214622" y="187998"/>
                  <a:pt x="237261" y="165992"/>
                  <a:pt x="237261" y="137286"/>
                </a:cubicBezTo>
                <a:cubicBezTo>
                  <a:pt x="237261" y="111296"/>
                  <a:pt x="218606" y="88656"/>
                  <a:pt x="193975" y="84672"/>
                </a:cubicBezTo>
                <a:cubicBezTo>
                  <a:pt x="193975" y="66017"/>
                  <a:pt x="231918" y="27349"/>
                  <a:pt x="231918" y="27349"/>
                </a:cubicBezTo>
                <a:lnTo>
                  <a:pt x="205928" y="1"/>
                </a:lnTo>
                <a:close/>
              </a:path>
            </a:pathLst>
          </a:cu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3"/>
          <p:cNvSpPr txBox="1"/>
          <p:nvPr>
            <p:ph type="title"/>
          </p:nvPr>
        </p:nvSpPr>
        <p:spPr>
          <a:xfrm>
            <a:off x="815425" y="1290350"/>
            <a:ext cx="7545000" cy="1944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400"/>
              <a:buFont typeface="Poppins"/>
              <a:buNone/>
              <a:defRPr b="1" sz="24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13" name="Google Shape;413;p53"/>
          <p:cNvSpPr txBox="1"/>
          <p:nvPr>
            <p:ph idx="1" type="subTitle"/>
          </p:nvPr>
        </p:nvSpPr>
        <p:spPr>
          <a:xfrm>
            <a:off x="824400" y="3373750"/>
            <a:ext cx="3906900" cy="5109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C40FD"/>
              </a:buClr>
              <a:buSzPts val="1100"/>
              <a:buFont typeface="Poppins"/>
              <a:buNone/>
              <a:defRPr sz="1100">
                <a:solidFill>
                  <a:srgbClr val="3C40FD"/>
                </a:solidFill>
                <a:latin typeface="Poppins"/>
                <a:ea typeface="Poppins"/>
                <a:cs typeface="Poppins"/>
                <a:sym typeface="Poppins"/>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50% color - horizontal">
  <p:cSld name="1_plain slide - just footer_5">
    <p:spTree>
      <p:nvGrpSpPr>
        <p:cNvPr id="414" name="Shape 414"/>
        <p:cNvGrpSpPr/>
        <p:nvPr/>
      </p:nvGrpSpPr>
      <p:grpSpPr>
        <a:xfrm>
          <a:off x="0" y="0"/>
          <a:ext cx="0" cy="0"/>
          <a:chOff x="0" y="0"/>
          <a:chExt cx="0" cy="0"/>
        </a:xfrm>
      </p:grpSpPr>
      <p:sp>
        <p:nvSpPr>
          <p:cNvPr id="415" name="Google Shape;415;p54"/>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416" name="Google Shape;416;p54"/>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417" name="Google Shape;417;p54"/>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418" name="Google Shape;418;p54"/>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419" name="Google Shape;419;p54"/>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420" name="Google Shape;420;p54"/>
          <p:cNvSpPr/>
          <p:nvPr/>
        </p:nvSpPr>
        <p:spPr>
          <a:xfrm>
            <a:off x="200" y="2423900"/>
            <a:ext cx="9144000" cy="24159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54"/>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54"/>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23" name="Google Shape;423;p54"/>
          <p:cNvSpPr txBox="1"/>
          <p:nvPr>
            <p:ph idx="1" type="body"/>
          </p:nvPr>
        </p:nvSpPr>
        <p:spPr>
          <a:xfrm>
            <a:off x="346400" y="1007625"/>
            <a:ext cx="8370900" cy="11553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424" name="Google Shape;424;p54"/>
          <p:cNvSpPr txBox="1"/>
          <p:nvPr>
            <p:ph idx="2" type="body"/>
          </p:nvPr>
        </p:nvSpPr>
        <p:spPr>
          <a:xfrm>
            <a:off x="346400" y="2725350"/>
            <a:ext cx="8370900" cy="11553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side color - vertical">
  <p:cSld name="1_plain slide - just footer_6">
    <p:spTree>
      <p:nvGrpSpPr>
        <p:cNvPr id="425" name="Shape 425"/>
        <p:cNvGrpSpPr/>
        <p:nvPr/>
      </p:nvGrpSpPr>
      <p:grpSpPr>
        <a:xfrm>
          <a:off x="0" y="0"/>
          <a:ext cx="0" cy="0"/>
          <a:chOff x="0" y="0"/>
          <a:chExt cx="0" cy="0"/>
        </a:xfrm>
      </p:grpSpPr>
      <p:sp>
        <p:nvSpPr>
          <p:cNvPr id="426" name="Google Shape;426;p55"/>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427" name="Google Shape;427;p55"/>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428" name="Google Shape;428;p55"/>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429" name="Google Shape;429;p55"/>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430" name="Google Shape;430;p55"/>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431" name="Google Shape;431;p55"/>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55"/>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33" name="Google Shape;433;p55"/>
          <p:cNvSpPr txBox="1"/>
          <p:nvPr>
            <p:ph idx="1" type="body"/>
          </p:nvPr>
        </p:nvSpPr>
        <p:spPr>
          <a:xfrm>
            <a:off x="346400" y="982700"/>
            <a:ext cx="55992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434" name="Google Shape;434;p55"/>
          <p:cNvSpPr/>
          <p:nvPr/>
        </p:nvSpPr>
        <p:spPr>
          <a:xfrm>
            <a:off x="6485650" y="0"/>
            <a:ext cx="2658300" cy="48450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55"/>
          <p:cNvSpPr txBox="1"/>
          <p:nvPr>
            <p:ph idx="2" type="body"/>
          </p:nvPr>
        </p:nvSpPr>
        <p:spPr>
          <a:xfrm>
            <a:off x="6711650" y="982700"/>
            <a:ext cx="22896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66% color - vertical 2">
  <p:cSld name="1_plain slide - just footer_3_1">
    <p:spTree>
      <p:nvGrpSpPr>
        <p:cNvPr id="436" name="Shape 436"/>
        <p:cNvGrpSpPr/>
        <p:nvPr/>
      </p:nvGrpSpPr>
      <p:grpSpPr>
        <a:xfrm>
          <a:off x="0" y="0"/>
          <a:ext cx="0" cy="0"/>
          <a:chOff x="0" y="0"/>
          <a:chExt cx="0" cy="0"/>
        </a:xfrm>
      </p:grpSpPr>
      <p:sp>
        <p:nvSpPr>
          <p:cNvPr id="437" name="Google Shape;437;p56"/>
          <p:cNvSpPr/>
          <p:nvPr/>
        </p:nvSpPr>
        <p:spPr>
          <a:xfrm>
            <a:off x="4572875" y="926100"/>
            <a:ext cx="4571400" cy="39186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56"/>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439" name="Google Shape;439;p56"/>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440" name="Google Shape;440;p56"/>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441" name="Google Shape;441;p56"/>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442" name="Google Shape;442;p56"/>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443" name="Google Shape;443;p56"/>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56"/>
          <p:cNvSpPr txBox="1"/>
          <p:nvPr>
            <p:ph type="title"/>
          </p:nvPr>
        </p:nvSpPr>
        <p:spPr>
          <a:xfrm>
            <a:off x="349125" y="243825"/>
            <a:ext cx="7876800" cy="3699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45" name="Google Shape;445;p56"/>
          <p:cNvSpPr txBox="1"/>
          <p:nvPr>
            <p:ph idx="1" type="body"/>
          </p:nvPr>
        </p:nvSpPr>
        <p:spPr>
          <a:xfrm>
            <a:off x="4874675" y="1138025"/>
            <a:ext cx="3986100" cy="34050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
        <p:nvSpPr>
          <p:cNvPr id="446" name="Google Shape;446;p56"/>
          <p:cNvSpPr txBox="1"/>
          <p:nvPr>
            <p:ph idx="2" type="body"/>
          </p:nvPr>
        </p:nvSpPr>
        <p:spPr>
          <a:xfrm>
            <a:off x="343500" y="1138025"/>
            <a:ext cx="3986100" cy="3405000"/>
          </a:xfrm>
          <a:prstGeom prst="rect">
            <a:avLst/>
          </a:prstGeom>
          <a:noFill/>
          <a:ln>
            <a:noFill/>
          </a:ln>
        </p:spPr>
        <p:txBody>
          <a:bodyPr anchorCtr="0" anchor="t" bIns="0" lIns="0" spcFirstLastPara="1" rIns="0" wrap="square" tIns="0">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Main clear slide">
  <p:cSld name="1_plain slide - just footer_7">
    <p:spTree>
      <p:nvGrpSpPr>
        <p:cNvPr id="447" name="Shape 447"/>
        <p:cNvGrpSpPr/>
        <p:nvPr/>
      </p:nvGrpSpPr>
      <p:grpSpPr>
        <a:xfrm>
          <a:off x="0" y="0"/>
          <a:ext cx="0" cy="0"/>
          <a:chOff x="0" y="0"/>
          <a:chExt cx="0" cy="0"/>
        </a:xfrm>
      </p:grpSpPr>
      <p:sp>
        <p:nvSpPr>
          <p:cNvPr id="448" name="Google Shape;448;p57"/>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449" name="Google Shape;449;p57"/>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450" name="Google Shape;450;p57"/>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451" name="Google Shape;451;p57"/>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452" name="Google Shape;452;p57"/>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453" name="Google Shape;453;p57"/>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7"/>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lvl1pPr lvl="0" rtl="0" algn="l">
              <a:lnSpc>
                <a:spcPct val="100000"/>
              </a:lnSpc>
              <a:spcBef>
                <a:spcPts val="0"/>
              </a:spcBef>
              <a:spcAft>
                <a:spcPts val="0"/>
              </a:spcAft>
              <a:buSzPts val="2200"/>
              <a:buFont typeface="Poppins"/>
              <a:buNone/>
              <a:defRPr b="1" sz="22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55" name="Google Shape;455;p57"/>
          <p:cNvSpPr txBox="1"/>
          <p:nvPr>
            <p:ph idx="1" type="body"/>
          </p:nvPr>
        </p:nvSpPr>
        <p:spPr>
          <a:xfrm>
            <a:off x="346400" y="1045175"/>
            <a:ext cx="8370900" cy="3051900"/>
          </a:xfrm>
          <a:prstGeom prst="rect">
            <a:avLst/>
          </a:prstGeom>
          <a:noFill/>
          <a:ln>
            <a:noFill/>
          </a:ln>
        </p:spPr>
        <p:txBody>
          <a:bodyPr anchorCtr="0" anchor="t" bIns="91425" lIns="91425" spcFirstLastPara="1" rIns="91425" wrap="square" tIns="91425">
            <a:noAutofit/>
          </a:bodyPr>
          <a:lstStyle>
            <a:lvl1pPr indent="-298450" lvl="0" marL="457200" rtl="0" algn="l">
              <a:lnSpc>
                <a:spcPct val="115000"/>
              </a:lnSpc>
              <a:spcBef>
                <a:spcPts val="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1pPr>
            <a:lvl2pPr indent="-298450" lvl="1" marL="914400" rtl="0" algn="l">
              <a:lnSpc>
                <a:spcPct val="115000"/>
              </a:lnSpc>
              <a:spcBef>
                <a:spcPts val="1600"/>
              </a:spcBef>
              <a:spcAft>
                <a:spcPts val="0"/>
              </a:spcAft>
              <a:buClr>
                <a:schemeClr val="accent3"/>
              </a:buClr>
              <a:buSzPts val="1100"/>
              <a:buFont typeface="Poppins"/>
              <a:buChar char="○"/>
              <a:defRPr sz="1100">
                <a:solidFill>
                  <a:schemeClr val="dk1"/>
                </a:solidFill>
                <a:latin typeface="Poppins"/>
                <a:ea typeface="Poppins"/>
                <a:cs typeface="Poppins"/>
                <a:sym typeface="Poppins"/>
              </a:defRPr>
            </a:lvl2pPr>
            <a:lvl3pPr indent="-298450" lvl="2" marL="1371600" rtl="0" algn="l">
              <a:lnSpc>
                <a:spcPct val="115000"/>
              </a:lnSpc>
              <a:spcBef>
                <a:spcPts val="1600"/>
              </a:spcBef>
              <a:spcAft>
                <a:spcPts val="0"/>
              </a:spcAft>
              <a:buClr>
                <a:schemeClr val="accent1"/>
              </a:buClr>
              <a:buSzPts val="1100"/>
              <a:buFont typeface="Poppins"/>
              <a:buChar char="■"/>
              <a:defRPr sz="1100">
                <a:solidFill>
                  <a:schemeClr val="dk1"/>
                </a:solidFill>
                <a:latin typeface="Poppins"/>
                <a:ea typeface="Poppins"/>
                <a:cs typeface="Poppins"/>
                <a:sym typeface="Poppins"/>
              </a:defRPr>
            </a:lvl3pPr>
            <a:lvl4pPr indent="-298450" lvl="3" marL="18288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4pPr>
            <a:lvl5pPr indent="-298450" lvl="4" marL="22860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5pPr>
            <a:lvl6pPr indent="-298450" lvl="5" marL="27432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6pPr>
            <a:lvl7pPr indent="-298450" lvl="6" marL="32004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7pPr>
            <a:lvl8pPr indent="-298450" lvl="7" marL="3657600" rtl="0" algn="l">
              <a:lnSpc>
                <a:spcPct val="115000"/>
              </a:lnSpc>
              <a:spcBef>
                <a:spcPts val="1600"/>
              </a:spcBef>
              <a:spcAft>
                <a:spcPts val="0"/>
              </a:spcAft>
              <a:buClr>
                <a:schemeClr val="dk1"/>
              </a:buClr>
              <a:buSzPts val="1100"/>
              <a:buFont typeface="Poppins"/>
              <a:buChar char="○"/>
              <a:defRPr sz="1100">
                <a:solidFill>
                  <a:schemeClr val="dk1"/>
                </a:solidFill>
                <a:latin typeface="Poppins"/>
                <a:ea typeface="Poppins"/>
                <a:cs typeface="Poppins"/>
                <a:sym typeface="Poppins"/>
              </a:defRPr>
            </a:lvl8pPr>
            <a:lvl9pPr indent="-298450" lvl="8" marL="4114800" rtl="0" algn="l">
              <a:lnSpc>
                <a:spcPct val="115000"/>
              </a:lnSpc>
              <a:spcBef>
                <a:spcPts val="1600"/>
              </a:spcBef>
              <a:spcAft>
                <a:spcPts val="1600"/>
              </a:spcAft>
              <a:buClr>
                <a:schemeClr val="dk1"/>
              </a:buClr>
              <a:buSzPts val="1100"/>
              <a:buFont typeface="Poppins"/>
              <a:buChar char="■"/>
              <a:defRPr sz="1100">
                <a:solidFill>
                  <a:schemeClr val="dk1"/>
                </a:solidFill>
                <a:latin typeface="Poppins"/>
                <a:ea typeface="Poppins"/>
                <a:cs typeface="Poppins"/>
                <a:sym typeface="Poppins"/>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456" name="Shape 456"/>
        <p:cNvGrpSpPr/>
        <p:nvPr/>
      </p:nvGrpSpPr>
      <p:grpSpPr>
        <a:xfrm>
          <a:off x="0" y="0"/>
          <a:ext cx="0" cy="0"/>
          <a:chOff x="0" y="0"/>
          <a:chExt cx="0" cy="0"/>
        </a:xfrm>
      </p:grpSpPr>
      <p:sp>
        <p:nvSpPr>
          <p:cNvPr id="457" name="Google Shape;45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8" name="Google Shape;458;p58"/>
          <p:cNvSpPr/>
          <p:nvPr/>
        </p:nvSpPr>
        <p:spPr>
          <a:xfrm>
            <a:off x="332713"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58"/>
          <p:cNvSpPr/>
          <p:nvPr/>
        </p:nvSpPr>
        <p:spPr>
          <a:xfrm>
            <a:off x="991561"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58"/>
          <p:cNvSpPr/>
          <p:nvPr/>
        </p:nvSpPr>
        <p:spPr>
          <a:xfrm>
            <a:off x="1650409"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58"/>
          <p:cNvSpPr/>
          <p:nvPr/>
        </p:nvSpPr>
        <p:spPr>
          <a:xfrm>
            <a:off x="2309257"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58"/>
          <p:cNvSpPr/>
          <p:nvPr/>
        </p:nvSpPr>
        <p:spPr>
          <a:xfrm>
            <a:off x="2968106"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58"/>
          <p:cNvSpPr/>
          <p:nvPr/>
        </p:nvSpPr>
        <p:spPr>
          <a:xfrm>
            <a:off x="3626954"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58"/>
          <p:cNvSpPr/>
          <p:nvPr/>
        </p:nvSpPr>
        <p:spPr>
          <a:xfrm>
            <a:off x="4285802"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8"/>
          <p:cNvSpPr/>
          <p:nvPr/>
        </p:nvSpPr>
        <p:spPr>
          <a:xfrm>
            <a:off x="4944651"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8"/>
          <p:cNvSpPr/>
          <p:nvPr/>
        </p:nvSpPr>
        <p:spPr>
          <a:xfrm>
            <a:off x="5603499"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58"/>
          <p:cNvSpPr/>
          <p:nvPr/>
        </p:nvSpPr>
        <p:spPr>
          <a:xfrm>
            <a:off x="6262347"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58"/>
          <p:cNvSpPr/>
          <p:nvPr/>
        </p:nvSpPr>
        <p:spPr>
          <a:xfrm>
            <a:off x="6921196"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58"/>
          <p:cNvSpPr/>
          <p:nvPr/>
        </p:nvSpPr>
        <p:spPr>
          <a:xfrm>
            <a:off x="7580044"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58"/>
          <p:cNvSpPr/>
          <p:nvPr/>
        </p:nvSpPr>
        <p:spPr>
          <a:xfrm>
            <a:off x="8238892" y="951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8"/>
          <p:cNvSpPr/>
          <p:nvPr/>
        </p:nvSpPr>
        <p:spPr>
          <a:xfrm>
            <a:off x="332713"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58"/>
          <p:cNvSpPr/>
          <p:nvPr/>
        </p:nvSpPr>
        <p:spPr>
          <a:xfrm>
            <a:off x="991561"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58"/>
          <p:cNvSpPr/>
          <p:nvPr/>
        </p:nvSpPr>
        <p:spPr>
          <a:xfrm>
            <a:off x="1650409"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58"/>
          <p:cNvSpPr/>
          <p:nvPr/>
        </p:nvSpPr>
        <p:spPr>
          <a:xfrm>
            <a:off x="2309257"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58"/>
          <p:cNvSpPr/>
          <p:nvPr/>
        </p:nvSpPr>
        <p:spPr>
          <a:xfrm>
            <a:off x="2968106"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58"/>
          <p:cNvSpPr/>
          <p:nvPr/>
        </p:nvSpPr>
        <p:spPr>
          <a:xfrm>
            <a:off x="3626954"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8"/>
          <p:cNvSpPr/>
          <p:nvPr/>
        </p:nvSpPr>
        <p:spPr>
          <a:xfrm>
            <a:off x="4285802"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58"/>
          <p:cNvSpPr/>
          <p:nvPr/>
        </p:nvSpPr>
        <p:spPr>
          <a:xfrm>
            <a:off x="4944651"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58"/>
          <p:cNvSpPr/>
          <p:nvPr/>
        </p:nvSpPr>
        <p:spPr>
          <a:xfrm>
            <a:off x="5603499"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58"/>
          <p:cNvSpPr/>
          <p:nvPr/>
        </p:nvSpPr>
        <p:spPr>
          <a:xfrm>
            <a:off x="6262347"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58"/>
          <p:cNvSpPr/>
          <p:nvPr/>
        </p:nvSpPr>
        <p:spPr>
          <a:xfrm>
            <a:off x="6921196"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58"/>
          <p:cNvSpPr/>
          <p:nvPr/>
        </p:nvSpPr>
        <p:spPr>
          <a:xfrm>
            <a:off x="7580044"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58"/>
          <p:cNvSpPr/>
          <p:nvPr/>
        </p:nvSpPr>
        <p:spPr>
          <a:xfrm>
            <a:off x="8238892" y="16183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58"/>
          <p:cNvSpPr/>
          <p:nvPr/>
        </p:nvSpPr>
        <p:spPr>
          <a:xfrm>
            <a:off x="332713"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8"/>
          <p:cNvSpPr/>
          <p:nvPr/>
        </p:nvSpPr>
        <p:spPr>
          <a:xfrm>
            <a:off x="991561"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58"/>
          <p:cNvSpPr/>
          <p:nvPr/>
        </p:nvSpPr>
        <p:spPr>
          <a:xfrm>
            <a:off x="1650409"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58"/>
          <p:cNvSpPr/>
          <p:nvPr/>
        </p:nvSpPr>
        <p:spPr>
          <a:xfrm>
            <a:off x="2309257"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58"/>
          <p:cNvSpPr/>
          <p:nvPr/>
        </p:nvSpPr>
        <p:spPr>
          <a:xfrm>
            <a:off x="2968106"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8"/>
          <p:cNvSpPr/>
          <p:nvPr/>
        </p:nvSpPr>
        <p:spPr>
          <a:xfrm>
            <a:off x="3626954"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58"/>
          <p:cNvSpPr/>
          <p:nvPr/>
        </p:nvSpPr>
        <p:spPr>
          <a:xfrm>
            <a:off x="4285802"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58"/>
          <p:cNvSpPr/>
          <p:nvPr/>
        </p:nvSpPr>
        <p:spPr>
          <a:xfrm>
            <a:off x="4944651"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58"/>
          <p:cNvSpPr/>
          <p:nvPr/>
        </p:nvSpPr>
        <p:spPr>
          <a:xfrm>
            <a:off x="5603499"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58"/>
          <p:cNvSpPr/>
          <p:nvPr/>
        </p:nvSpPr>
        <p:spPr>
          <a:xfrm>
            <a:off x="6262347"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58"/>
          <p:cNvSpPr/>
          <p:nvPr/>
        </p:nvSpPr>
        <p:spPr>
          <a:xfrm>
            <a:off x="6921196"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8"/>
          <p:cNvSpPr/>
          <p:nvPr/>
        </p:nvSpPr>
        <p:spPr>
          <a:xfrm>
            <a:off x="7580044"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58"/>
          <p:cNvSpPr/>
          <p:nvPr/>
        </p:nvSpPr>
        <p:spPr>
          <a:xfrm>
            <a:off x="8238892" y="22855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58"/>
          <p:cNvSpPr/>
          <p:nvPr/>
        </p:nvSpPr>
        <p:spPr>
          <a:xfrm>
            <a:off x="332713"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58"/>
          <p:cNvSpPr/>
          <p:nvPr/>
        </p:nvSpPr>
        <p:spPr>
          <a:xfrm>
            <a:off x="991561"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58"/>
          <p:cNvSpPr/>
          <p:nvPr/>
        </p:nvSpPr>
        <p:spPr>
          <a:xfrm>
            <a:off x="1650409"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58"/>
          <p:cNvSpPr/>
          <p:nvPr/>
        </p:nvSpPr>
        <p:spPr>
          <a:xfrm>
            <a:off x="2309257"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58"/>
          <p:cNvSpPr/>
          <p:nvPr/>
        </p:nvSpPr>
        <p:spPr>
          <a:xfrm>
            <a:off x="2968106"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58"/>
          <p:cNvSpPr/>
          <p:nvPr/>
        </p:nvSpPr>
        <p:spPr>
          <a:xfrm>
            <a:off x="3626954"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58"/>
          <p:cNvSpPr/>
          <p:nvPr/>
        </p:nvSpPr>
        <p:spPr>
          <a:xfrm>
            <a:off x="4285802"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58"/>
          <p:cNvSpPr/>
          <p:nvPr/>
        </p:nvSpPr>
        <p:spPr>
          <a:xfrm>
            <a:off x="4944651"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58"/>
          <p:cNvSpPr/>
          <p:nvPr/>
        </p:nvSpPr>
        <p:spPr>
          <a:xfrm>
            <a:off x="5603499"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58"/>
          <p:cNvSpPr/>
          <p:nvPr/>
        </p:nvSpPr>
        <p:spPr>
          <a:xfrm>
            <a:off x="6262347"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58"/>
          <p:cNvSpPr/>
          <p:nvPr/>
        </p:nvSpPr>
        <p:spPr>
          <a:xfrm>
            <a:off x="6921196"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58"/>
          <p:cNvSpPr/>
          <p:nvPr/>
        </p:nvSpPr>
        <p:spPr>
          <a:xfrm>
            <a:off x="7580044"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58"/>
          <p:cNvSpPr/>
          <p:nvPr/>
        </p:nvSpPr>
        <p:spPr>
          <a:xfrm>
            <a:off x="8238892" y="29527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58"/>
          <p:cNvSpPr/>
          <p:nvPr/>
        </p:nvSpPr>
        <p:spPr>
          <a:xfrm>
            <a:off x="332713"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58"/>
          <p:cNvSpPr/>
          <p:nvPr/>
        </p:nvSpPr>
        <p:spPr>
          <a:xfrm>
            <a:off x="991561"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58"/>
          <p:cNvSpPr/>
          <p:nvPr/>
        </p:nvSpPr>
        <p:spPr>
          <a:xfrm>
            <a:off x="1650409"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58"/>
          <p:cNvSpPr/>
          <p:nvPr/>
        </p:nvSpPr>
        <p:spPr>
          <a:xfrm>
            <a:off x="2309257"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8"/>
          <p:cNvSpPr/>
          <p:nvPr/>
        </p:nvSpPr>
        <p:spPr>
          <a:xfrm>
            <a:off x="2968106"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58"/>
          <p:cNvSpPr/>
          <p:nvPr/>
        </p:nvSpPr>
        <p:spPr>
          <a:xfrm>
            <a:off x="3626954"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58"/>
          <p:cNvSpPr/>
          <p:nvPr/>
        </p:nvSpPr>
        <p:spPr>
          <a:xfrm>
            <a:off x="4285802"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58"/>
          <p:cNvSpPr/>
          <p:nvPr/>
        </p:nvSpPr>
        <p:spPr>
          <a:xfrm>
            <a:off x="4944651"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58"/>
          <p:cNvSpPr/>
          <p:nvPr/>
        </p:nvSpPr>
        <p:spPr>
          <a:xfrm>
            <a:off x="5603499"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58"/>
          <p:cNvSpPr/>
          <p:nvPr/>
        </p:nvSpPr>
        <p:spPr>
          <a:xfrm>
            <a:off x="6262347"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58"/>
          <p:cNvSpPr/>
          <p:nvPr/>
        </p:nvSpPr>
        <p:spPr>
          <a:xfrm>
            <a:off x="6921196"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58"/>
          <p:cNvSpPr/>
          <p:nvPr/>
        </p:nvSpPr>
        <p:spPr>
          <a:xfrm>
            <a:off x="7580044"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58"/>
          <p:cNvSpPr/>
          <p:nvPr/>
        </p:nvSpPr>
        <p:spPr>
          <a:xfrm>
            <a:off x="8238892" y="36199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58"/>
          <p:cNvSpPr/>
          <p:nvPr/>
        </p:nvSpPr>
        <p:spPr>
          <a:xfrm>
            <a:off x="332713"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58"/>
          <p:cNvSpPr/>
          <p:nvPr/>
        </p:nvSpPr>
        <p:spPr>
          <a:xfrm>
            <a:off x="991561"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58"/>
          <p:cNvSpPr/>
          <p:nvPr/>
        </p:nvSpPr>
        <p:spPr>
          <a:xfrm>
            <a:off x="1650409"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58"/>
          <p:cNvSpPr/>
          <p:nvPr/>
        </p:nvSpPr>
        <p:spPr>
          <a:xfrm>
            <a:off x="2309257"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58"/>
          <p:cNvSpPr/>
          <p:nvPr/>
        </p:nvSpPr>
        <p:spPr>
          <a:xfrm>
            <a:off x="2968106"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58"/>
          <p:cNvSpPr/>
          <p:nvPr/>
        </p:nvSpPr>
        <p:spPr>
          <a:xfrm>
            <a:off x="3626954"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58"/>
          <p:cNvSpPr/>
          <p:nvPr/>
        </p:nvSpPr>
        <p:spPr>
          <a:xfrm>
            <a:off x="4285802"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58"/>
          <p:cNvSpPr/>
          <p:nvPr/>
        </p:nvSpPr>
        <p:spPr>
          <a:xfrm>
            <a:off x="4944651"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58"/>
          <p:cNvSpPr/>
          <p:nvPr/>
        </p:nvSpPr>
        <p:spPr>
          <a:xfrm>
            <a:off x="5603499"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58"/>
          <p:cNvSpPr/>
          <p:nvPr/>
        </p:nvSpPr>
        <p:spPr>
          <a:xfrm>
            <a:off x="6262347"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58"/>
          <p:cNvSpPr/>
          <p:nvPr/>
        </p:nvSpPr>
        <p:spPr>
          <a:xfrm>
            <a:off x="6921196"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58"/>
          <p:cNvSpPr/>
          <p:nvPr/>
        </p:nvSpPr>
        <p:spPr>
          <a:xfrm>
            <a:off x="7580044"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58"/>
          <p:cNvSpPr/>
          <p:nvPr/>
        </p:nvSpPr>
        <p:spPr>
          <a:xfrm>
            <a:off x="8238892" y="4287150"/>
            <a:ext cx="572400" cy="572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
    <p:spTree>
      <p:nvGrpSpPr>
        <p:cNvPr id="536" name="Shape 536"/>
        <p:cNvGrpSpPr/>
        <p:nvPr/>
      </p:nvGrpSpPr>
      <p:grpSpPr>
        <a:xfrm>
          <a:off x="0" y="0"/>
          <a:ext cx="0" cy="0"/>
          <a:chOff x="0" y="0"/>
          <a:chExt cx="0" cy="0"/>
        </a:xfrm>
      </p:grpSpPr>
      <p:pic>
        <p:nvPicPr>
          <p:cNvPr id="537" name="Google Shape;537;p59"/>
          <p:cNvPicPr preferRelativeResize="0"/>
          <p:nvPr/>
        </p:nvPicPr>
        <p:blipFill rotWithShape="1">
          <a:blip r:embed="rId2">
            <a:alphaModFix/>
          </a:blip>
          <a:srcRect b="0" l="0" r="0" t="0"/>
          <a:stretch/>
        </p:blipFill>
        <p:spPr>
          <a:xfrm>
            <a:off x="275" y="0"/>
            <a:ext cx="9144000" cy="5143500"/>
          </a:xfrm>
          <a:prstGeom prst="rect">
            <a:avLst/>
          </a:prstGeom>
          <a:noFill/>
          <a:ln>
            <a:noFill/>
          </a:ln>
        </p:spPr>
      </p:pic>
      <p:sp>
        <p:nvSpPr>
          <p:cNvPr id="538" name="Google Shape;538;p59"/>
          <p:cNvSpPr txBox="1"/>
          <p:nvPr>
            <p:ph type="title"/>
          </p:nvPr>
        </p:nvSpPr>
        <p:spPr>
          <a:xfrm>
            <a:off x="367400" y="1908125"/>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539" name="Google Shape;539;p59"/>
          <p:cNvPicPr preferRelativeResize="0"/>
          <p:nvPr/>
        </p:nvPicPr>
        <p:blipFill rotWithShape="1">
          <a:blip r:embed="rId3">
            <a:alphaModFix/>
          </a:blip>
          <a:srcRect b="0" l="0" r="0" t="0"/>
          <a:stretch/>
        </p:blipFill>
        <p:spPr>
          <a:xfrm>
            <a:off x="476725" y="1392589"/>
            <a:ext cx="1294776" cy="4292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1">
  <p:cSld name="CUSTOM_1">
    <p:spTree>
      <p:nvGrpSpPr>
        <p:cNvPr id="540" name="Shape 540"/>
        <p:cNvGrpSpPr/>
        <p:nvPr/>
      </p:nvGrpSpPr>
      <p:grpSpPr>
        <a:xfrm>
          <a:off x="0" y="0"/>
          <a:ext cx="0" cy="0"/>
          <a:chOff x="0" y="0"/>
          <a:chExt cx="0" cy="0"/>
        </a:xfrm>
      </p:grpSpPr>
      <p:pic>
        <p:nvPicPr>
          <p:cNvPr id="541" name="Google Shape;541;p60"/>
          <p:cNvPicPr preferRelativeResize="0"/>
          <p:nvPr/>
        </p:nvPicPr>
        <p:blipFill>
          <a:blip r:embed="rId2">
            <a:alphaModFix/>
          </a:blip>
          <a:stretch>
            <a:fillRect/>
          </a:stretch>
        </p:blipFill>
        <p:spPr>
          <a:xfrm>
            <a:off x="200" y="0"/>
            <a:ext cx="9144000" cy="5143500"/>
          </a:xfrm>
          <a:prstGeom prst="rect">
            <a:avLst/>
          </a:prstGeom>
          <a:noFill/>
          <a:ln>
            <a:noFill/>
          </a:ln>
        </p:spPr>
      </p:pic>
      <p:sp>
        <p:nvSpPr>
          <p:cNvPr id="542" name="Google Shape;542;p60"/>
          <p:cNvSpPr txBox="1"/>
          <p:nvPr>
            <p:ph type="title"/>
          </p:nvPr>
        </p:nvSpPr>
        <p:spPr>
          <a:xfrm>
            <a:off x="367400" y="1908125"/>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Font typeface="Poppins"/>
              <a:buNone/>
              <a:defRPr b="1" sz="35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543" name="Google Shape;543;p60"/>
          <p:cNvPicPr preferRelativeResize="0"/>
          <p:nvPr/>
        </p:nvPicPr>
        <p:blipFill rotWithShape="1">
          <a:blip r:embed="rId3">
            <a:alphaModFix/>
          </a:blip>
          <a:srcRect b="0" l="0" r="0" t="0"/>
          <a:stretch/>
        </p:blipFill>
        <p:spPr>
          <a:xfrm>
            <a:off x="476725" y="1392589"/>
            <a:ext cx="1294776" cy="4292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1 1">
  <p:cSld name="1_plain slide - just footer_1_4_2">
    <p:spTree>
      <p:nvGrpSpPr>
        <p:cNvPr id="544" name="Shape 544"/>
        <p:cNvGrpSpPr/>
        <p:nvPr/>
      </p:nvGrpSpPr>
      <p:grpSpPr>
        <a:xfrm>
          <a:off x="0" y="0"/>
          <a:ext cx="0" cy="0"/>
          <a:chOff x="0" y="0"/>
          <a:chExt cx="0" cy="0"/>
        </a:xfrm>
      </p:grpSpPr>
      <p:pic>
        <p:nvPicPr>
          <p:cNvPr id="545" name="Google Shape;545;p6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46" name="Google Shape;546;p61"/>
          <p:cNvSpPr txBox="1"/>
          <p:nvPr>
            <p:ph type="title"/>
          </p:nvPr>
        </p:nvSpPr>
        <p:spPr>
          <a:xfrm>
            <a:off x="402089" y="2006639"/>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3500"/>
              <a:buFont typeface="Poppins"/>
              <a:buNone/>
              <a:defRPr b="1" sz="3500">
                <a:solidFill>
                  <a:schemeClr val="lt1"/>
                </a:solidFill>
                <a:latin typeface="Poppins"/>
                <a:ea typeface="Poppins"/>
                <a:cs typeface="Poppins"/>
                <a:sym typeface="Poppins"/>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547" name="Google Shape;547;p61"/>
          <p:cNvSpPr txBox="1"/>
          <p:nvPr>
            <p:ph idx="1" type="subTitle"/>
          </p:nvPr>
        </p:nvSpPr>
        <p:spPr>
          <a:xfrm>
            <a:off x="424464" y="3194045"/>
            <a:ext cx="3745500" cy="370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4"/>
              </a:buClr>
              <a:buSzPts val="1200"/>
              <a:buFont typeface="Poppins"/>
              <a:buNone/>
              <a:defRPr sz="1200">
                <a:solidFill>
                  <a:schemeClr val="accent4"/>
                </a:solidFill>
                <a:latin typeface="Poppins"/>
                <a:ea typeface="Poppins"/>
                <a:cs typeface="Poppins"/>
                <a:sym typeface="Poppins"/>
              </a:defRPr>
            </a:lvl1pPr>
            <a:lvl2pPr lvl="1" rtl="0" algn="l">
              <a:lnSpc>
                <a:spcPct val="100000"/>
              </a:lnSpc>
              <a:spcBef>
                <a:spcPts val="1600"/>
              </a:spcBef>
              <a:spcAft>
                <a:spcPts val="0"/>
              </a:spcAft>
              <a:buClr>
                <a:schemeClr val="accent4"/>
              </a:buClr>
              <a:buSzPts val="1400"/>
              <a:buNone/>
              <a:defRPr>
                <a:solidFill>
                  <a:schemeClr val="accent4"/>
                </a:solidFill>
              </a:defRPr>
            </a:lvl2pPr>
            <a:lvl3pPr lvl="2" rtl="0" algn="l">
              <a:lnSpc>
                <a:spcPct val="100000"/>
              </a:lnSpc>
              <a:spcBef>
                <a:spcPts val="1600"/>
              </a:spcBef>
              <a:spcAft>
                <a:spcPts val="0"/>
              </a:spcAft>
              <a:buClr>
                <a:schemeClr val="accent4"/>
              </a:buClr>
              <a:buSzPts val="1400"/>
              <a:buNone/>
              <a:defRPr>
                <a:solidFill>
                  <a:schemeClr val="accent4"/>
                </a:solidFill>
              </a:defRPr>
            </a:lvl3pPr>
            <a:lvl4pPr lvl="3" rtl="0" algn="l">
              <a:lnSpc>
                <a:spcPct val="100000"/>
              </a:lnSpc>
              <a:spcBef>
                <a:spcPts val="1600"/>
              </a:spcBef>
              <a:spcAft>
                <a:spcPts val="0"/>
              </a:spcAft>
              <a:buClr>
                <a:schemeClr val="accent4"/>
              </a:buClr>
              <a:buSzPts val="1400"/>
              <a:buNone/>
              <a:defRPr>
                <a:solidFill>
                  <a:schemeClr val="accent4"/>
                </a:solidFill>
              </a:defRPr>
            </a:lvl4pPr>
            <a:lvl5pPr lvl="4" rtl="0" algn="l">
              <a:lnSpc>
                <a:spcPct val="100000"/>
              </a:lnSpc>
              <a:spcBef>
                <a:spcPts val="1600"/>
              </a:spcBef>
              <a:spcAft>
                <a:spcPts val="0"/>
              </a:spcAft>
              <a:buClr>
                <a:schemeClr val="accent4"/>
              </a:buClr>
              <a:buSzPts val="1400"/>
              <a:buNone/>
              <a:defRPr>
                <a:solidFill>
                  <a:schemeClr val="accent4"/>
                </a:solidFill>
              </a:defRPr>
            </a:lvl5pPr>
            <a:lvl6pPr lvl="5" rtl="0" algn="l">
              <a:lnSpc>
                <a:spcPct val="100000"/>
              </a:lnSpc>
              <a:spcBef>
                <a:spcPts val="1600"/>
              </a:spcBef>
              <a:spcAft>
                <a:spcPts val="0"/>
              </a:spcAft>
              <a:buClr>
                <a:schemeClr val="accent4"/>
              </a:buClr>
              <a:buSzPts val="1400"/>
              <a:buNone/>
              <a:defRPr>
                <a:solidFill>
                  <a:schemeClr val="accent4"/>
                </a:solidFill>
              </a:defRPr>
            </a:lvl6pPr>
            <a:lvl7pPr lvl="6" rtl="0" algn="l">
              <a:lnSpc>
                <a:spcPct val="100000"/>
              </a:lnSpc>
              <a:spcBef>
                <a:spcPts val="1600"/>
              </a:spcBef>
              <a:spcAft>
                <a:spcPts val="0"/>
              </a:spcAft>
              <a:buClr>
                <a:schemeClr val="accent4"/>
              </a:buClr>
              <a:buSzPts val="1400"/>
              <a:buNone/>
              <a:defRPr>
                <a:solidFill>
                  <a:schemeClr val="accent4"/>
                </a:solidFill>
              </a:defRPr>
            </a:lvl7pPr>
            <a:lvl8pPr lvl="7" rtl="0" algn="l">
              <a:lnSpc>
                <a:spcPct val="100000"/>
              </a:lnSpc>
              <a:spcBef>
                <a:spcPts val="1600"/>
              </a:spcBef>
              <a:spcAft>
                <a:spcPts val="0"/>
              </a:spcAft>
              <a:buClr>
                <a:schemeClr val="accent4"/>
              </a:buClr>
              <a:buSzPts val="1400"/>
              <a:buNone/>
              <a:defRPr>
                <a:solidFill>
                  <a:schemeClr val="accent4"/>
                </a:solidFill>
              </a:defRPr>
            </a:lvl8pPr>
            <a:lvl9pPr lvl="8" rtl="0" algn="l">
              <a:lnSpc>
                <a:spcPct val="100000"/>
              </a:lnSpc>
              <a:spcBef>
                <a:spcPts val="1600"/>
              </a:spcBef>
              <a:spcAft>
                <a:spcPts val="1600"/>
              </a:spcAft>
              <a:buClr>
                <a:schemeClr val="accent4"/>
              </a:buClr>
              <a:buSzPts val="1400"/>
              <a:buNone/>
              <a:defRPr>
                <a:solidFill>
                  <a:schemeClr val="accent4"/>
                </a:solidFill>
              </a:defRPr>
            </a:lvl9pPr>
          </a:lstStyle>
          <a:p/>
        </p:txBody>
      </p:sp>
      <p:pic>
        <p:nvPicPr>
          <p:cNvPr id="548" name="Google Shape;548;p61"/>
          <p:cNvPicPr preferRelativeResize="0"/>
          <p:nvPr/>
        </p:nvPicPr>
        <p:blipFill rotWithShape="1">
          <a:blip r:embed="rId3">
            <a:alphaModFix/>
          </a:blip>
          <a:srcRect b="0" l="0" r="0" t="0"/>
          <a:stretch/>
        </p:blipFill>
        <p:spPr>
          <a:xfrm>
            <a:off x="511414" y="1665210"/>
            <a:ext cx="881452" cy="293095"/>
          </a:xfrm>
          <a:prstGeom prst="rect">
            <a:avLst/>
          </a:prstGeom>
          <a:noFill/>
          <a:ln>
            <a:noFill/>
          </a:ln>
        </p:spPr>
      </p:pic>
      <p:cxnSp>
        <p:nvCxnSpPr>
          <p:cNvPr id="549" name="Google Shape;549;p61"/>
          <p:cNvCxnSpPr/>
          <p:nvPr/>
        </p:nvCxnSpPr>
        <p:spPr>
          <a:xfrm>
            <a:off x="1537376" y="1638253"/>
            <a:ext cx="0" cy="327600"/>
          </a:xfrm>
          <a:prstGeom prst="straightConnector1">
            <a:avLst/>
          </a:prstGeom>
          <a:noFill/>
          <a:ln cap="flat" cmpd="sng" w="9525">
            <a:solidFill>
              <a:schemeClr val="accent4"/>
            </a:solidFill>
            <a:prstDash val="solid"/>
            <a:round/>
            <a:headEnd len="med" w="med" type="none"/>
            <a:tailEnd len="med" w="med" type="none"/>
          </a:ln>
        </p:spPr>
      </p:cxnSp>
      <p:pic>
        <p:nvPicPr>
          <p:cNvPr id="550" name="Google Shape;550;p61"/>
          <p:cNvPicPr preferRelativeResize="0"/>
          <p:nvPr/>
        </p:nvPicPr>
        <p:blipFill>
          <a:blip r:embed="rId4">
            <a:alphaModFix/>
          </a:blip>
          <a:stretch>
            <a:fillRect/>
          </a:stretch>
        </p:blipFill>
        <p:spPr>
          <a:xfrm>
            <a:off x="1681886" y="1665198"/>
            <a:ext cx="794574" cy="21987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 Builder 2 1">
  <p:cSld name="1_plain slide - just footer_1_4_1_2">
    <p:bg>
      <p:bgPr>
        <a:blipFill>
          <a:blip r:embed="rId2">
            <a:alphaModFix/>
          </a:blip>
          <a:stretch>
            <a:fillRect/>
          </a:stretch>
        </a:blipFill>
      </p:bgPr>
    </p:bg>
    <p:spTree>
      <p:nvGrpSpPr>
        <p:cNvPr id="551" name="Shape 551"/>
        <p:cNvGrpSpPr/>
        <p:nvPr/>
      </p:nvGrpSpPr>
      <p:grpSpPr>
        <a:xfrm>
          <a:off x="0" y="0"/>
          <a:ext cx="0" cy="0"/>
          <a:chOff x="0" y="0"/>
          <a:chExt cx="0" cy="0"/>
        </a:xfrm>
      </p:grpSpPr>
      <p:sp>
        <p:nvSpPr>
          <p:cNvPr id="552" name="Google Shape;552;p62"/>
          <p:cNvSpPr txBox="1"/>
          <p:nvPr>
            <p:ph type="title"/>
          </p:nvPr>
        </p:nvSpPr>
        <p:spPr>
          <a:xfrm>
            <a:off x="402089" y="2006639"/>
            <a:ext cx="3956100" cy="1187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3500"/>
              <a:buFont typeface="Poppins"/>
              <a:buNone/>
              <a:defRPr b="1" sz="3500">
                <a:solidFill>
                  <a:schemeClr val="lt1"/>
                </a:solidFill>
                <a:latin typeface="Poppins"/>
                <a:ea typeface="Poppins"/>
                <a:cs typeface="Poppins"/>
                <a:sym typeface="Poppins"/>
              </a:defRPr>
            </a:lvl1pPr>
            <a:lvl2pPr lvl="1" rtl="0" algn="l">
              <a:lnSpc>
                <a:spcPct val="100000"/>
              </a:lnSpc>
              <a:spcBef>
                <a:spcPts val="0"/>
              </a:spcBef>
              <a:spcAft>
                <a:spcPts val="0"/>
              </a:spcAft>
              <a:buClr>
                <a:schemeClr val="lt1"/>
              </a:buClr>
              <a:buSzPts val="2800"/>
              <a:buNone/>
              <a:defRPr>
                <a:solidFill>
                  <a:schemeClr val="lt1"/>
                </a:solidFill>
              </a:defRPr>
            </a:lvl2pPr>
            <a:lvl3pPr lvl="2" rtl="0" algn="l">
              <a:lnSpc>
                <a:spcPct val="100000"/>
              </a:lnSpc>
              <a:spcBef>
                <a:spcPts val="0"/>
              </a:spcBef>
              <a:spcAft>
                <a:spcPts val="0"/>
              </a:spcAft>
              <a:buClr>
                <a:schemeClr val="lt1"/>
              </a:buClr>
              <a:buSzPts val="2800"/>
              <a:buNone/>
              <a:defRPr>
                <a:solidFill>
                  <a:schemeClr val="lt1"/>
                </a:solidFill>
              </a:defRPr>
            </a:lvl3pPr>
            <a:lvl4pPr lvl="3" rtl="0" algn="l">
              <a:lnSpc>
                <a:spcPct val="100000"/>
              </a:lnSpc>
              <a:spcBef>
                <a:spcPts val="0"/>
              </a:spcBef>
              <a:spcAft>
                <a:spcPts val="0"/>
              </a:spcAft>
              <a:buClr>
                <a:schemeClr val="lt1"/>
              </a:buClr>
              <a:buSzPts val="2800"/>
              <a:buNone/>
              <a:defRPr>
                <a:solidFill>
                  <a:schemeClr val="lt1"/>
                </a:solidFill>
              </a:defRPr>
            </a:lvl4pPr>
            <a:lvl5pPr lvl="4" rtl="0" algn="l">
              <a:lnSpc>
                <a:spcPct val="100000"/>
              </a:lnSpc>
              <a:spcBef>
                <a:spcPts val="0"/>
              </a:spcBef>
              <a:spcAft>
                <a:spcPts val="0"/>
              </a:spcAft>
              <a:buClr>
                <a:schemeClr val="lt1"/>
              </a:buClr>
              <a:buSzPts val="2800"/>
              <a:buNone/>
              <a:defRPr>
                <a:solidFill>
                  <a:schemeClr val="lt1"/>
                </a:solidFill>
              </a:defRPr>
            </a:lvl5pPr>
            <a:lvl6pPr lvl="5" rtl="0" algn="l">
              <a:lnSpc>
                <a:spcPct val="100000"/>
              </a:lnSpc>
              <a:spcBef>
                <a:spcPts val="0"/>
              </a:spcBef>
              <a:spcAft>
                <a:spcPts val="0"/>
              </a:spcAft>
              <a:buClr>
                <a:schemeClr val="lt1"/>
              </a:buClr>
              <a:buSzPts val="2800"/>
              <a:buNone/>
              <a:defRPr>
                <a:solidFill>
                  <a:schemeClr val="lt1"/>
                </a:solidFill>
              </a:defRPr>
            </a:lvl6pPr>
            <a:lvl7pPr lvl="6" rtl="0" algn="l">
              <a:lnSpc>
                <a:spcPct val="100000"/>
              </a:lnSpc>
              <a:spcBef>
                <a:spcPts val="0"/>
              </a:spcBef>
              <a:spcAft>
                <a:spcPts val="0"/>
              </a:spcAft>
              <a:buClr>
                <a:schemeClr val="lt1"/>
              </a:buClr>
              <a:buSzPts val="2800"/>
              <a:buNone/>
              <a:defRPr>
                <a:solidFill>
                  <a:schemeClr val="lt1"/>
                </a:solidFill>
              </a:defRPr>
            </a:lvl7pPr>
            <a:lvl8pPr lvl="7" rtl="0" algn="l">
              <a:lnSpc>
                <a:spcPct val="100000"/>
              </a:lnSpc>
              <a:spcBef>
                <a:spcPts val="0"/>
              </a:spcBef>
              <a:spcAft>
                <a:spcPts val="0"/>
              </a:spcAft>
              <a:buClr>
                <a:schemeClr val="lt1"/>
              </a:buClr>
              <a:buSzPts val="2800"/>
              <a:buNone/>
              <a:defRPr>
                <a:solidFill>
                  <a:schemeClr val="lt1"/>
                </a:solidFill>
              </a:defRPr>
            </a:lvl8pPr>
            <a:lvl9pPr lvl="8" rtl="0" algn="l">
              <a:lnSpc>
                <a:spcPct val="100000"/>
              </a:lnSpc>
              <a:spcBef>
                <a:spcPts val="0"/>
              </a:spcBef>
              <a:spcAft>
                <a:spcPts val="0"/>
              </a:spcAft>
              <a:buClr>
                <a:schemeClr val="lt1"/>
              </a:buClr>
              <a:buSzPts val="2800"/>
              <a:buNone/>
              <a:defRPr>
                <a:solidFill>
                  <a:schemeClr val="lt1"/>
                </a:solidFill>
              </a:defRPr>
            </a:lvl9pPr>
          </a:lstStyle>
          <a:p/>
        </p:txBody>
      </p:sp>
      <p:sp>
        <p:nvSpPr>
          <p:cNvPr id="553" name="Google Shape;553;p62"/>
          <p:cNvSpPr txBox="1"/>
          <p:nvPr>
            <p:ph idx="1" type="subTitle"/>
          </p:nvPr>
        </p:nvSpPr>
        <p:spPr>
          <a:xfrm>
            <a:off x="424464" y="3194045"/>
            <a:ext cx="3745500" cy="370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4"/>
              </a:buClr>
              <a:buSzPts val="1200"/>
              <a:buFont typeface="Poppins"/>
              <a:buNone/>
              <a:defRPr sz="1200">
                <a:solidFill>
                  <a:schemeClr val="accent4"/>
                </a:solidFill>
                <a:latin typeface="Poppins"/>
                <a:ea typeface="Poppins"/>
                <a:cs typeface="Poppins"/>
                <a:sym typeface="Poppins"/>
              </a:defRPr>
            </a:lvl1pPr>
            <a:lvl2pPr lvl="1" rtl="0" algn="l">
              <a:lnSpc>
                <a:spcPct val="100000"/>
              </a:lnSpc>
              <a:spcBef>
                <a:spcPts val="1600"/>
              </a:spcBef>
              <a:spcAft>
                <a:spcPts val="0"/>
              </a:spcAft>
              <a:buClr>
                <a:schemeClr val="accent4"/>
              </a:buClr>
              <a:buSzPts val="1400"/>
              <a:buNone/>
              <a:defRPr>
                <a:solidFill>
                  <a:schemeClr val="accent4"/>
                </a:solidFill>
              </a:defRPr>
            </a:lvl2pPr>
            <a:lvl3pPr lvl="2" rtl="0" algn="l">
              <a:lnSpc>
                <a:spcPct val="100000"/>
              </a:lnSpc>
              <a:spcBef>
                <a:spcPts val="1600"/>
              </a:spcBef>
              <a:spcAft>
                <a:spcPts val="0"/>
              </a:spcAft>
              <a:buClr>
                <a:schemeClr val="accent4"/>
              </a:buClr>
              <a:buSzPts val="1400"/>
              <a:buNone/>
              <a:defRPr>
                <a:solidFill>
                  <a:schemeClr val="accent4"/>
                </a:solidFill>
              </a:defRPr>
            </a:lvl3pPr>
            <a:lvl4pPr lvl="3" rtl="0" algn="l">
              <a:lnSpc>
                <a:spcPct val="100000"/>
              </a:lnSpc>
              <a:spcBef>
                <a:spcPts val="1600"/>
              </a:spcBef>
              <a:spcAft>
                <a:spcPts val="0"/>
              </a:spcAft>
              <a:buClr>
                <a:schemeClr val="accent4"/>
              </a:buClr>
              <a:buSzPts val="1400"/>
              <a:buNone/>
              <a:defRPr>
                <a:solidFill>
                  <a:schemeClr val="accent4"/>
                </a:solidFill>
              </a:defRPr>
            </a:lvl4pPr>
            <a:lvl5pPr lvl="4" rtl="0" algn="l">
              <a:lnSpc>
                <a:spcPct val="100000"/>
              </a:lnSpc>
              <a:spcBef>
                <a:spcPts val="1600"/>
              </a:spcBef>
              <a:spcAft>
                <a:spcPts val="0"/>
              </a:spcAft>
              <a:buClr>
                <a:schemeClr val="accent4"/>
              </a:buClr>
              <a:buSzPts val="1400"/>
              <a:buNone/>
              <a:defRPr>
                <a:solidFill>
                  <a:schemeClr val="accent4"/>
                </a:solidFill>
              </a:defRPr>
            </a:lvl5pPr>
            <a:lvl6pPr lvl="5" rtl="0" algn="l">
              <a:lnSpc>
                <a:spcPct val="100000"/>
              </a:lnSpc>
              <a:spcBef>
                <a:spcPts val="1600"/>
              </a:spcBef>
              <a:spcAft>
                <a:spcPts val="0"/>
              </a:spcAft>
              <a:buClr>
                <a:schemeClr val="accent4"/>
              </a:buClr>
              <a:buSzPts val="1400"/>
              <a:buNone/>
              <a:defRPr>
                <a:solidFill>
                  <a:schemeClr val="accent4"/>
                </a:solidFill>
              </a:defRPr>
            </a:lvl6pPr>
            <a:lvl7pPr lvl="6" rtl="0" algn="l">
              <a:lnSpc>
                <a:spcPct val="100000"/>
              </a:lnSpc>
              <a:spcBef>
                <a:spcPts val="1600"/>
              </a:spcBef>
              <a:spcAft>
                <a:spcPts val="0"/>
              </a:spcAft>
              <a:buClr>
                <a:schemeClr val="accent4"/>
              </a:buClr>
              <a:buSzPts val="1400"/>
              <a:buNone/>
              <a:defRPr>
                <a:solidFill>
                  <a:schemeClr val="accent4"/>
                </a:solidFill>
              </a:defRPr>
            </a:lvl7pPr>
            <a:lvl8pPr lvl="7" rtl="0" algn="l">
              <a:lnSpc>
                <a:spcPct val="100000"/>
              </a:lnSpc>
              <a:spcBef>
                <a:spcPts val="1600"/>
              </a:spcBef>
              <a:spcAft>
                <a:spcPts val="0"/>
              </a:spcAft>
              <a:buClr>
                <a:schemeClr val="accent4"/>
              </a:buClr>
              <a:buSzPts val="1400"/>
              <a:buNone/>
              <a:defRPr>
                <a:solidFill>
                  <a:schemeClr val="accent4"/>
                </a:solidFill>
              </a:defRPr>
            </a:lvl8pPr>
            <a:lvl9pPr lvl="8" rtl="0" algn="l">
              <a:lnSpc>
                <a:spcPct val="100000"/>
              </a:lnSpc>
              <a:spcBef>
                <a:spcPts val="1600"/>
              </a:spcBef>
              <a:spcAft>
                <a:spcPts val="1600"/>
              </a:spcAft>
              <a:buClr>
                <a:schemeClr val="accent4"/>
              </a:buClr>
              <a:buSzPts val="1400"/>
              <a:buNone/>
              <a:defRPr>
                <a:solidFill>
                  <a:schemeClr val="accent4"/>
                </a:solidFill>
              </a:defRPr>
            </a:lvl9pPr>
          </a:lstStyle>
          <a:p/>
        </p:txBody>
      </p:sp>
      <p:pic>
        <p:nvPicPr>
          <p:cNvPr id="554" name="Google Shape;554;p62"/>
          <p:cNvPicPr preferRelativeResize="0"/>
          <p:nvPr/>
        </p:nvPicPr>
        <p:blipFill rotWithShape="1">
          <a:blip r:embed="rId3">
            <a:alphaModFix/>
          </a:blip>
          <a:srcRect b="0" l="0" r="0" t="0"/>
          <a:stretch/>
        </p:blipFill>
        <p:spPr>
          <a:xfrm>
            <a:off x="511414" y="1642660"/>
            <a:ext cx="881452" cy="293095"/>
          </a:xfrm>
          <a:prstGeom prst="rect">
            <a:avLst/>
          </a:prstGeom>
          <a:noFill/>
          <a:ln>
            <a:noFill/>
          </a:ln>
        </p:spPr>
      </p:pic>
      <p:cxnSp>
        <p:nvCxnSpPr>
          <p:cNvPr id="555" name="Google Shape;555;p62"/>
          <p:cNvCxnSpPr/>
          <p:nvPr/>
        </p:nvCxnSpPr>
        <p:spPr>
          <a:xfrm>
            <a:off x="1537376" y="1615703"/>
            <a:ext cx="0" cy="327600"/>
          </a:xfrm>
          <a:prstGeom prst="straightConnector1">
            <a:avLst/>
          </a:prstGeom>
          <a:noFill/>
          <a:ln cap="flat" cmpd="sng" w="9525">
            <a:solidFill>
              <a:schemeClr val="accent4"/>
            </a:solidFill>
            <a:prstDash val="solid"/>
            <a:round/>
            <a:headEnd len="med" w="med" type="none"/>
            <a:tailEnd len="med" w="med" type="none"/>
          </a:ln>
        </p:spPr>
      </p:cxnSp>
      <p:pic>
        <p:nvPicPr>
          <p:cNvPr id="556" name="Google Shape;556;p62"/>
          <p:cNvPicPr preferRelativeResize="0"/>
          <p:nvPr/>
        </p:nvPicPr>
        <p:blipFill>
          <a:blip r:embed="rId4">
            <a:alphaModFix/>
          </a:blip>
          <a:stretch>
            <a:fillRect/>
          </a:stretch>
        </p:blipFill>
        <p:spPr>
          <a:xfrm>
            <a:off x="1681886" y="1642648"/>
            <a:ext cx="794574" cy="2198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19 Slide Template">
  <p:cSld name="CUSTOM">
    <p:spTree>
      <p:nvGrpSpPr>
        <p:cNvPr id="561" name="Shape 561"/>
        <p:cNvGrpSpPr/>
        <p:nvPr/>
      </p:nvGrpSpPr>
      <p:grpSpPr>
        <a:xfrm>
          <a:off x="0" y="0"/>
          <a:ext cx="0" cy="0"/>
          <a:chOff x="0" y="0"/>
          <a:chExt cx="0" cy="0"/>
        </a:xfrm>
      </p:grpSpPr>
      <p:pic>
        <p:nvPicPr>
          <p:cNvPr id="562" name="Google Shape;562;p64"/>
          <p:cNvPicPr preferRelativeResize="0"/>
          <p:nvPr/>
        </p:nvPicPr>
        <p:blipFill rotWithShape="1">
          <a:blip r:embed="rId2">
            <a:alphaModFix/>
          </a:blip>
          <a:srcRect b="0" l="0" r="0" t="0"/>
          <a:stretch/>
        </p:blipFill>
        <p:spPr>
          <a:xfrm>
            <a:off x="0" y="-1"/>
            <a:ext cx="9148004" cy="5143501"/>
          </a:xfrm>
          <a:prstGeom prst="rect">
            <a:avLst/>
          </a:prstGeom>
          <a:noFill/>
          <a:ln>
            <a:noFill/>
          </a:ln>
        </p:spPr>
      </p:pic>
      <p:pic>
        <p:nvPicPr>
          <p:cNvPr id="563" name="Google Shape;563;p64"/>
          <p:cNvPicPr preferRelativeResize="0"/>
          <p:nvPr/>
        </p:nvPicPr>
        <p:blipFill rotWithShape="1">
          <a:blip r:embed="rId3">
            <a:alphaModFix/>
          </a:blip>
          <a:srcRect b="0" l="0" r="0" t="0"/>
          <a:stretch/>
        </p:blipFill>
        <p:spPr>
          <a:xfrm>
            <a:off x="237025" y="196799"/>
            <a:ext cx="1179550" cy="392225"/>
          </a:xfrm>
          <a:prstGeom prst="rect">
            <a:avLst/>
          </a:prstGeom>
          <a:noFill/>
          <a:ln>
            <a:noFill/>
          </a:ln>
        </p:spPr>
      </p:pic>
      <p:sp>
        <p:nvSpPr>
          <p:cNvPr id="564" name="Google Shape;564;p64"/>
          <p:cNvSpPr txBox="1"/>
          <p:nvPr>
            <p:ph type="title"/>
          </p:nvPr>
        </p:nvSpPr>
        <p:spPr>
          <a:xfrm>
            <a:off x="172375" y="3658700"/>
            <a:ext cx="8799300" cy="7371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Calibri"/>
              <a:buNone/>
              <a:defRPr b="1"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65" name="Google Shape;565;p64"/>
          <p:cNvSpPr txBox="1"/>
          <p:nvPr>
            <p:ph idx="1" type="subTitle"/>
          </p:nvPr>
        </p:nvSpPr>
        <p:spPr>
          <a:xfrm>
            <a:off x="1581450" y="4393200"/>
            <a:ext cx="6018600" cy="513300"/>
          </a:xfrm>
          <a:prstGeom prst="rect">
            <a:avLst/>
          </a:prstGeom>
          <a:noFill/>
          <a:ln>
            <a:noFill/>
          </a:ln>
        </p:spPr>
        <p:txBody>
          <a:bodyPr anchorCtr="0" anchor="t" bIns="34275" lIns="68575" spcFirstLastPara="1" rIns="68575" wrap="square" tIns="34275">
            <a:noAutofit/>
          </a:bodyPr>
          <a:lstStyle>
            <a:lvl1pPr lvl="0" marR="0" rtl="0" algn="ctr">
              <a:lnSpc>
                <a:spcPct val="150000"/>
              </a:lnSpc>
              <a:spcBef>
                <a:spcPts val="800"/>
              </a:spcBef>
              <a:spcAft>
                <a:spcPts val="0"/>
              </a:spcAft>
              <a:buClr>
                <a:srgbClr val="5D69E3"/>
              </a:buClr>
              <a:buSzPts val="1600"/>
              <a:buFont typeface="Arial"/>
              <a:buNone/>
              <a:defRPr b="0" i="0" sz="1800" u="none" cap="none" strike="noStrike">
                <a:solidFill>
                  <a:srgbClr val="FFFFFF"/>
                </a:solidFill>
                <a:latin typeface="Calibri"/>
                <a:ea typeface="Calibri"/>
                <a:cs typeface="Calibri"/>
                <a:sym typeface="Calibri"/>
              </a:defRPr>
            </a:lvl1pPr>
            <a:lvl2pPr lvl="1" marR="0" rtl="0" algn="l">
              <a:lnSpc>
                <a:spcPct val="150000"/>
              </a:lnSpc>
              <a:spcBef>
                <a:spcPts val="800"/>
              </a:spcBef>
              <a:spcAft>
                <a:spcPts val="0"/>
              </a:spcAft>
              <a:buClr>
                <a:srgbClr val="64A3E8"/>
              </a:buClr>
              <a:buSzPts val="1400"/>
              <a:buFont typeface="Arial"/>
              <a:buNone/>
              <a:defRPr b="0" i="0" sz="1100" u="none" cap="none" strike="noStrike">
                <a:solidFill>
                  <a:schemeClr val="dk1"/>
                </a:solidFill>
                <a:latin typeface="Calibri"/>
                <a:ea typeface="Calibri"/>
                <a:cs typeface="Calibri"/>
                <a:sym typeface="Calibri"/>
              </a:defRPr>
            </a:lvl2pPr>
            <a:lvl3pPr lvl="2" marR="0" rtl="0" algn="l">
              <a:lnSpc>
                <a:spcPct val="150000"/>
              </a:lnSpc>
              <a:spcBef>
                <a:spcPts val="800"/>
              </a:spcBef>
              <a:spcAft>
                <a:spcPts val="0"/>
              </a:spcAft>
              <a:buClr>
                <a:srgbClr val="69D0EC"/>
              </a:buClr>
              <a:buSzPts val="1200"/>
              <a:buFont typeface="Arial"/>
              <a:buNone/>
              <a:defRPr b="0" i="0" sz="900" u="none" cap="none" strike="noStrike">
                <a:solidFill>
                  <a:schemeClr val="dk1"/>
                </a:solidFill>
                <a:latin typeface="Calibri"/>
                <a:ea typeface="Calibri"/>
                <a:cs typeface="Calibri"/>
                <a:sym typeface="Calibri"/>
              </a:defRPr>
            </a:lvl3pPr>
            <a:lvl4pPr lvl="3" marR="0" rtl="0" algn="l">
              <a:lnSpc>
                <a:spcPct val="150000"/>
              </a:lnSpc>
              <a:spcBef>
                <a:spcPts val="800"/>
              </a:spcBef>
              <a:spcAft>
                <a:spcPts val="0"/>
              </a:spcAft>
              <a:buClr>
                <a:srgbClr val="6CE6EE"/>
              </a:buClr>
              <a:buSzPts val="1200"/>
              <a:buFont typeface="Arial"/>
              <a:buNone/>
              <a:defRPr b="0" i="0" sz="900" u="none" cap="none" strike="noStrike">
                <a:solidFill>
                  <a:schemeClr val="dk1"/>
                </a:solidFill>
                <a:latin typeface="Calibri"/>
                <a:ea typeface="Calibri"/>
                <a:cs typeface="Calibri"/>
                <a:sym typeface="Calibri"/>
              </a:defRPr>
            </a:lvl4pPr>
            <a:lvl5pPr lvl="4" marR="0" rtl="0" algn="l">
              <a:lnSpc>
                <a:spcPct val="150000"/>
              </a:lnSpc>
              <a:spcBef>
                <a:spcPts val="800"/>
              </a:spcBef>
              <a:spcAft>
                <a:spcPts val="0"/>
              </a:spcAft>
              <a:buClr>
                <a:srgbClr val="5D69E3"/>
              </a:buClr>
              <a:buSzPts val="1200"/>
              <a:buFont typeface="Arial"/>
              <a:buNone/>
              <a:defRPr b="0" i="0" sz="900" u="none" cap="none" strike="noStrike">
                <a:solidFill>
                  <a:schemeClr val="dk1"/>
                </a:solidFill>
                <a:latin typeface="Calibri"/>
                <a:ea typeface="Calibri"/>
                <a:cs typeface="Calibri"/>
                <a:sym typeface="Calibri"/>
              </a:defRPr>
            </a:lvl5pPr>
            <a:lvl6pPr lvl="5"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lvl="6"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lvl="7"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lvl="8"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Homepage option 3">
  <p:cSld name="1_Title Slide">
    <p:spTree>
      <p:nvGrpSpPr>
        <p:cNvPr id="566" name="Shape 566"/>
        <p:cNvGrpSpPr/>
        <p:nvPr/>
      </p:nvGrpSpPr>
      <p:grpSpPr>
        <a:xfrm>
          <a:off x="0" y="0"/>
          <a:ext cx="0" cy="0"/>
          <a:chOff x="0" y="0"/>
          <a:chExt cx="0" cy="0"/>
        </a:xfrm>
      </p:grpSpPr>
      <p:pic>
        <p:nvPicPr>
          <p:cNvPr id="567" name="Google Shape;567;p65"/>
          <p:cNvPicPr preferRelativeResize="0"/>
          <p:nvPr/>
        </p:nvPicPr>
        <p:blipFill rotWithShape="1">
          <a:blip r:embed="rId2">
            <a:alphaModFix/>
          </a:blip>
          <a:srcRect b="0" l="0" r="0" t="0"/>
          <a:stretch/>
        </p:blipFill>
        <p:spPr>
          <a:xfrm>
            <a:off x="-19500" y="-26775"/>
            <a:ext cx="9235876" cy="5192899"/>
          </a:xfrm>
          <a:prstGeom prst="rect">
            <a:avLst/>
          </a:prstGeom>
          <a:noFill/>
          <a:ln>
            <a:noFill/>
          </a:ln>
        </p:spPr>
      </p:pic>
      <p:pic>
        <p:nvPicPr>
          <p:cNvPr id="568" name="Google Shape;568;p65"/>
          <p:cNvPicPr preferRelativeResize="0"/>
          <p:nvPr/>
        </p:nvPicPr>
        <p:blipFill rotWithShape="1">
          <a:blip r:embed="rId3">
            <a:alphaModFix/>
          </a:blip>
          <a:srcRect b="0" l="0" r="0" t="0"/>
          <a:stretch/>
        </p:blipFill>
        <p:spPr>
          <a:xfrm>
            <a:off x="458725" y="1564025"/>
            <a:ext cx="1906525" cy="633800"/>
          </a:xfrm>
          <a:prstGeom prst="rect">
            <a:avLst/>
          </a:prstGeom>
          <a:noFill/>
          <a:ln>
            <a:noFill/>
          </a:ln>
        </p:spPr>
      </p:pic>
      <p:sp>
        <p:nvSpPr>
          <p:cNvPr id="569" name="Google Shape;569;p65"/>
          <p:cNvSpPr txBox="1"/>
          <p:nvPr>
            <p:ph type="title"/>
          </p:nvPr>
        </p:nvSpPr>
        <p:spPr>
          <a:xfrm>
            <a:off x="424475" y="2456700"/>
            <a:ext cx="3933900" cy="10173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3300"/>
              <a:buFont typeface="Calibri"/>
              <a:buNone/>
              <a:defRPr b="1" i="0" sz="35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70" name="Google Shape;570;p65"/>
          <p:cNvSpPr txBox="1"/>
          <p:nvPr>
            <p:ph idx="1" type="subTitle"/>
          </p:nvPr>
        </p:nvSpPr>
        <p:spPr>
          <a:xfrm>
            <a:off x="451175" y="3654600"/>
            <a:ext cx="3221400" cy="730800"/>
          </a:xfrm>
          <a:prstGeom prst="rect">
            <a:avLst/>
          </a:prstGeom>
          <a:noFill/>
          <a:ln>
            <a:noFill/>
          </a:ln>
        </p:spPr>
        <p:txBody>
          <a:bodyPr anchorCtr="0" anchor="t" bIns="34275" lIns="68575" spcFirstLastPara="1" rIns="68575" wrap="square" tIns="34275">
            <a:noAutofit/>
          </a:bodyPr>
          <a:lstStyle>
            <a:lvl1pPr lvl="0" marR="0" rtl="0" algn="l">
              <a:lnSpc>
                <a:spcPct val="150000"/>
              </a:lnSpc>
              <a:spcBef>
                <a:spcPts val="800"/>
              </a:spcBef>
              <a:spcAft>
                <a:spcPts val="0"/>
              </a:spcAft>
              <a:buClr>
                <a:srgbClr val="5D69E3"/>
              </a:buClr>
              <a:buSzPts val="1600"/>
              <a:buFont typeface="Arial"/>
              <a:buNone/>
              <a:defRPr b="0" i="0" sz="1400" u="none" cap="none" strike="noStrike">
                <a:solidFill>
                  <a:srgbClr val="FFFFFF"/>
                </a:solidFill>
                <a:latin typeface="Calibri"/>
                <a:ea typeface="Calibri"/>
                <a:cs typeface="Calibri"/>
                <a:sym typeface="Calibri"/>
              </a:defRPr>
            </a:lvl1pPr>
            <a:lvl2pPr lvl="1" marR="0" rtl="0" algn="l">
              <a:lnSpc>
                <a:spcPct val="150000"/>
              </a:lnSpc>
              <a:spcBef>
                <a:spcPts val="800"/>
              </a:spcBef>
              <a:spcAft>
                <a:spcPts val="0"/>
              </a:spcAft>
              <a:buClr>
                <a:srgbClr val="64A3E8"/>
              </a:buClr>
              <a:buSzPts val="1400"/>
              <a:buFont typeface="Arial"/>
              <a:buNone/>
              <a:defRPr b="0" i="0" sz="1100" u="none" cap="none" strike="noStrike">
                <a:solidFill>
                  <a:schemeClr val="dk1"/>
                </a:solidFill>
                <a:latin typeface="Calibri"/>
                <a:ea typeface="Calibri"/>
                <a:cs typeface="Calibri"/>
                <a:sym typeface="Calibri"/>
              </a:defRPr>
            </a:lvl2pPr>
            <a:lvl3pPr lvl="2" marR="0" rtl="0" algn="l">
              <a:lnSpc>
                <a:spcPct val="150000"/>
              </a:lnSpc>
              <a:spcBef>
                <a:spcPts val="800"/>
              </a:spcBef>
              <a:spcAft>
                <a:spcPts val="0"/>
              </a:spcAft>
              <a:buClr>
                <a:srgbClr val="69D0EC"/>
              </a:buClr>
              <a:buSzPts val="1200"/>
              <a:buFont typeface="Arial"/>
              <a:buNone/>
              <a:defRPr b="0" i="0" sz="900" u="none" cap="none" strike="noStrike">
                <a:solidFill>
                  <a:schemeClr val="dk1"/>
                </a:solidFill>
                <a:latin typeface="Calibri"/>
                <a:ea typeface="Calibri"/>
                <a:cs typeface="Calibri"/>
                <a:sym typeface="Calibri"/>
              </a:defRPr>
            </a:lvl3pPr>
            <a:lvl4pPr lvl="3" marR="0" rtl="0" algn="l">
              <a:lnSpc>
                <a:spcPct val="150000"/>
              </a:lnSpc>
              <a:spcBef>
                <a:spcPts val="800"/>
              </a:spcBef>
              <a:spcAft>
                <a:spcPts val="0"/>
              </a:spcAft>
              <a:buClr>
                <a:srgbClr val="6CE6EE"/>
              </a:buClr>
              <a:buSzPts val="1200"/>
              <a:buFont typeface="Arial"/>
              <a:buNone/>
              <a:defRPr b="0" i="0" sz="900" u="none" cap="none" strike="noStrike">
                <a:solidFill>
                  <a:schemeClr val="dk1"/>
                </a:solidFill>
                <a:latin typeface="Calibri"/>
                <a:ea typeface="Calibri"/>
                <a:cs typeface="Calibri"/>
                <a:sym typeface="Calibri"/>
              </a:defRPr>
            </a:lvl4pPr>
            <a:lvl5pPr lvl="4" marR="0" rtl="0" algn="l">
              <a:lnSpc>
                <a:spcPct val="150000"/>
              </a:lnSpc>
              <a:spcBef>
                <a:spcPts val="800"/>
              </a:spcBef>
              <a:spcAft>
                <a:spcPts val="0"/>
              </a:spcAft>
              <a:buClr>
                <a:srgbClr val="5D69E3"/>
              </a:buClr>
              <a:buSzPts val="1200"/>
              <a:buFont typeface="Arial"/>
              <a:buNone/>
              <a:defRPr b="0" i="0" sz="900" u="none" cap="none" strike="noStrike">
                <a:solidFill>
                  <a:schemeClr val="dk1"/>
                </a:solidFill>
                <a:latin typeface="Calibri"/>
                <a:ea typeface="Calibri"/>
                <a:cs typeface="Calibri"/>
                <a:sym typeface="Calibri"/>
              </a:defRPr>
            </a:lvl5pPr>
            <a:lvl6pPr lvl="5"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lvl="6"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lvl="7"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lvl="8"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Homepage option 3">
  <p:cSld name="CUSTOM_1">
    <p:spTree>
      <p:nvGrpSpPr>
        <p:cNvPr id="571" name="Shape 571"/>
        <p:cNvGrpSpPr/>
        <p:nvPr/>
      </p:nvGrpSpPr>
      <p:grpSpPr>
        <a:xfrm>
          <a:off x="0" y="0"/>
          <a:ext cx="0" cy="0"/>
          <a:chOff x="0" y="0"/>
          <a:chExt cx="0" cy="0"/>
        </a:xfrm>
      </p:grpSpPr>
      <p:pic>
        <p:nvPicPr>
          <p:cNvPr id="572" name="Google Shape;572;p66"/>
          <p:cNvPicPr preferRelativeResize="0"/>
          <p:nvPr/>
        </p:nvPicPr>
        <p:blipFill rotWithShape="1">
          <a:blip r:embed="rId2">
            <a:alphaModFix/>
          </a:blip>
          <a:srcRect b="0" l="0" r="0" t="0"/>
          <a:stretch/>
        </p:blipFill>
        <p:spPr>
          <a:xfrm>
            <a:off x="0" y="4"/>
            <a:ext cx="9148058" cy="5143500"/>
          </a:xfrm>
          <a:prstGeom prst="rect">
            <a:avLst/>
          </a:prstGeom>
          <a:noFill/>
          <a:ln>
            <a:noFill/>
          </a:ln>
        </p:spPr>
      </p:pic>
      <p:pic>
        <p:nvPicPr>
          <p:cNvPr id="573" name="Google Shape;573;p66"/>
          <p:cNvPicPr preferRelativeResize="0"/>
          <p:nvPr/>
        </p:nvPicPr>
        <p:blipFill rotWithShape="1">
          <a:blip r:embed="rId3">
            <a:alphaModFix/>
          </a:blip>
          <a:srcRect b="0" l="0" r="0" t="0"/>
          <a:stretch/>
        </p:blipFill>
        <p:spPr>
          <a:xfrm>
            <a:off x="333375" y="1807375"/>
            <a:ext cx="1366386" cy="454238"/>
          </a:xfrm>
          <a:prstGeom prst="rect">
            <a:avLst/>
          </a:prstGeom>
          <a:noFill/>
          <a:ln>
            <a:noFill/>
          </a:ln>
        </p:spPr>
      </p:pic>
      <p:sp>
        <p:nvSpPr>
          <p:cNvPr id="574" name="Google Shape;574;p66"/>
          <p:cNvSpPr txBox="1"/>
          <p:nvPr>
            <p:ph type="title"/>
          </p:nvPr>
        </p:nvSpPr>
        <p:spPr>
          <a:xfrm>
            <a:off x="314325" y="2561150"/>
            <a:ext cx="3190800" cy="1590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1" i="0" sz="33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75" name="Google Shape;575;p66"/>
          <p:cNvSpPr txBox="1"/>
          <p:nvPr>
            <p:ph idx="1" type="subTitle"/>
          </p:nvPr>
        </p:nvSpPr>
        <p:spPr>
          <a:xfrm>
            <a:off x="333375" y="3729125"/>
            <a:ext cx="3190800" cy="933300"/>
          </a:xfrm>
          <a:prstGeom prst="rect">
            <a:avLst/>
          </a:prstGeom>
          <a:noFill/>
          <a:ln>
            <a:noFill/>
          </a:ln>
        </p:spPr>
        <p:txBody>
          <a:bodyPr anchorCtr="0" anchor="t" bIns="34275" lIns="68575" spcFirstLastPara="1" rIns="68575" wrap="square" tIns="34275">
            <a:noAutofit/>
          </a:bodyPr>
          <a:lstStyle>
            <a:lvl1pPr lvl="0" marR="0" rtl="0" algn="l">
              <a:lnSpc>
                <a:spcPct val="150000"/>
              </a:lnSpc>
              <a:spcBef>
                <a:spcPts val="800"/>
              </a:spcBef>
              <a:spcAft>
                <a:spcPts val="0"/>
              </a:spcAft>
              <a:buClr>
                <a:srgbClr val="5D69E3"/>
              </a:buClr>
              <a:buSzPts val="1600"/>
              <a:buFont typeface="Arial"/>
              <a:buNone/>
              <a:defRPr b="0" i="0" sz="1800" u="none" cap="none" strike="noStrike">
                <a:solidFill>
                  <a:srgbClr val="FFFFFF"/>
                </a:solidFill>
                <a:latin typeface="Calibri"/>
                <a:ea typeface="Calibri"/>
                <a:cs typeface="Calibri"/>
                <a:sym typeface="Calibri"/>
              </a:defRPr>
            </a:lvl1pPr>
            <a:lvl2pPr lvl="1" marR="0" rtl="0" algn="l">
              <a:lnSpc>
                <a:spcPct val="150000"/>
              </a:lnSpc>
              <a:spcBef>
                <a:spcPts val="800"/>
              </a:spcBef>
              <a:spcAft>
                <a:spcPts val="0"/>
              </a:spcAft>
              <a:buClr>
                <a:srgbClr val="64A3E8"/>
              </a:buClr>
              <a:buSzPts val="1400"/>
              <a:buFont typeface="Arial"/>
              <a:buNone/>
              <a:defRPr b="0" i="0" sz="1100" u="none" cap="none" strike="noStrike">
                <a:solidFill>
                  <a:schemeClr val="dk1"/>
                </a:solidFill>
                <a:latin typeface="Calibri"/>
                <a:ea typeface="Calibri"/>
                <a:cs typeface="Calibri"/>
                <a:sym typeface="Calibri"/>
              </a:defRPr>
            </a:lvl2pPr>
            <a:lvl3pPr lvl="2" marR="0" rtl="0" algn="l">
              <a:lnSpc>
                <a:spcPct val="150000"/>
              </a:lnSpc>
              <a:spcBef>
                <a:spcPts val="800"/>
              </a:spcBef>
              <a:spcAft>
                <a:spcPts val="0"/>
              </a:spcAft>
              <a:buClr>
                <a:srgbClr val="69D0EC"/>
              </a:buClr>
              <a:buSzPts val="1200"/>
              <a:buFont typeface="Arial"/>
              <a:buNone/>
              <a:defRPr b="0" i="0" sz="900" u="none" cap="none" strike="noStrike">
                <a:solidFill>
                  <a:schemeClr val="dk1"/>
                </a:solidFill>
                <a:latin typeface="Calibri"/>
                <a:ea typeface="Calibri"/>
                <a:cs typeface="Calibri"/>
                <a:sym typeface="Calibri"/>
              </a:defRPr>
            </a:lvl3pPr>
            <a:lvl4pPr lvl="3" marR="0" rtl="0" algn="l">
              <a:lnSpc>
                <a:spcPct val="150000"/>
              </a:lnSpc>
              <a:spcBef>
                <a:spcPts val="800"/>
              </a:spcBef>
              <a:spcAft>
                <a:spcPts val="0"/>
              </a:spcAft>
              <a:buClr>
                <a:srgbClr val="6CE6EE"/>
              </a:buClr>
              <a:buSzPts val="1200"/>
              <a:buFont typeface="Arial"/>
              <a:buNone/>
              <a:defRPr b="0" i="0" sz="900" u="none" cap="none" strike="noStrike">
                <a:solidFill>
                  <a:schemeClr val="dk1"/>
                </a:solidFill>
                <a:latin typeface="Calibri"/>
                <a:ea typeface="Calibri"/>
                <a:cs typeface="Calibri"/>
                <a:sym typeface="Calibri"/>
              </a:defRPr>
            </a:lvl4pPr>
            <a:lvl5pPr lvl="4" marR="0" rtl="0" algn="l">
              <a:lnSpc>
                <a:spcPct val="150000"/>
              </a:lnSpc>
              <a:spcBef>
                <a:spcPts val="800"/>
              </a:spcBef>
              <a:spcAft>
                <a:spcPts val="0"/>
              </a:spcAft>
              <a:buClr>
                <a:srgbClr val="5D69E3"/>
              </a:buClr>
              <a:buSzPts val="1200"/>
              <a:buFont typeface="Arial"/>
              <a:buNone/>
              <a:defRPr b="0" i="0" sz="900" u="none" cap="none" strike="noStrike">
                <a:solidFill>
                  <a:schemeClr val="dk1"/>
                </a:solidFill>
                <a:latin typeface="Calibri"/>
                <a:ea typeface="Calibri"/>
                <a:cs typeface="Calibri"/>
                <a:sym typeface="Calibri"/>
              </a:defRPr>
            </a:lvl5pPr>
            <a:lvl6pPr lvl="5"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lvl="6"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lvl="7"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lvl="8"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Homepage option 3 1">
  <p:cSld name="CUSTOM_1_1">
    <p:spTree>
      <p:nvGrpSpPr>
        <p:cNvPr id="576" name="Shape 576"/>
        <p:cNvGrpSpPr/>
        <p:nvPr/>
      </p:nvGrpSpPr>
      <p:grpSpPr>
        <a:xfrm>
          <a:off x="0" y="0"/>
          <a:ext cx="0" cy="0"/>
          <a:chOff x="0" y="0"/>
          <a:chExt cx="0" cy="0"/>
        </a:xfrm>
      </p:grpSpPr>
      <p:pic>
        <p:nvPicPr>
          <p:cNvPr id="577" name="Google Shape;577;p67"/>
          <p:cNvPicPr preferRelativeResize="0"/>
          <p:nvPr/>
        </p:nvPicPr>
        <p:blipFill rotWithShape="1">
          <a:blip r:embed="rId2">
            <a:alphaModFix/>
          </a:blip>
          <a:srcRect b="0" l="0" r="0" t="0"/>
          <a:stretch/>
        </p:blipFill>
        <p:spPr>
          <a:xfrm>
            <a:off x="0" y="0"/>
            <a:ext cx="9144000" cy="5143513"/>
          </a:xfrm>
          <a:prstGeom prst="rect">
            <a:avLst/>
          </a:prstGeom>
          <a:noFill/>
          <a:ln>
            <a:noFill/>
          </a:ln>
        </p:spPr>
      </p:pic>
      <p:pic>
        <p:nvPicPr>
          <p:cNvPr id="578" name="Google Shape;578;p67"/>
          <p:cNvPicPr preferRelativeResize="0"/>
          <p:nvPr/>
        </p:nvPicPr>
        <p:blipFill rotWithShape="1">
          <a:blip r:embed="rId3">
            <a:alphaModFix/>
          </a:blip>
          <a:srcRect b="0" l="0" r="0" t="0"/>
          <a:stretch/>
        </p:blipFill>
        <p:spPr>
          <a:xfrm>
            <a:off x="1183775" y="1409375"/>
            <a:ext cx="2376975" cy="790225"/>
          </a:xfrm>
          <a:prstGeom prst="rect">
            <a:avLst/>
          </a:prstGeom>
          <a:noFill/>
          <a:ln>
            <a:noFill/>
          </a:ln>
        </p:spPr>
      </p:pic>
      <p:sp>
        <p:nvSpPr>
          <p:cNvPr id="579" name="Google Shape;579;p67"/>
          <p:cNvSpPr txBox="1"/>
          <p:nvPr>
            <p:ph type="title"/>
          </p:nvPr>
        </p:nvSpPr>
        <p:spPr>
          <a:xfrm>
            <a:off x="767338" y="2352750"/>
            <a:ext cx="3190800" cy="15906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Calibri"/>
              <a:buNone/>
              <a:defRPr b="1" i="0" sz="33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0" name="Google Shape;580;p67"/>
          <p:cNvSpPr txBox="1"/>
          <p:nvPr>
            <p:ph idx="1" type="subTitle"/>
          </p:nvPr>
        </p:nvSpPr>
        <p:spPr>
          <a:xfrm>
            <a:off x="786388" y="3520725"/>
            <a:ext cx="3190800" cy="933300"/>
          </a:xfrm>
          <a:prstGeom prst="rect">
            <a:avLst/>
          </a:prstGeom>
          <a:noFill/>
          <a:ln>
            <a:noFill/>
          </a:ln>
        </p:spPr>
        <p:txBody>
          <a:bodyPr anchorCtr="0" anchor="t" bIns="34275" lIns="68575" spcFirstLastPara="1" rIns="68575" wrap="square" tIns="34275">
            <a:noAutofit/>
          </a:bodyPr>
          <a:lstStyle>
            <a:lvl1pPr lvl="0" marR="0" rtl="0" algn="ctr">
              <a:lnSpc>
                <a:spcPct val="150000"/>
              </a:lnSpc>
              <a:spcBef>
                <a:spcPts val="800"/>
              </a:spcBef>
              <a:spcAft>
                <a:spcPts val="0"/>
              </a:spcAft>
              <a:buClr>
                <a:srgbClr val="5D69E3"/>
              </a:buClr>
              <a:buSzPts val="1600"/>
              <a:buFont typeface="Arial"/>
              <a:buNone/>
              <a:defRPr b="0" i="0" sz="1800" u="none" cap="none" strike="noStrike">
                <a:solidFill>
                  <a:srgbClr val="FFFFFF"/>
                </a:solidFill>
                <a:latin typeface="Calibri"/>
                <a:ea typeface="Calibri"/>
                <a:cs typeface="Calibri"/>
                <a:sym typeface="Calibri"/>
              </a:defRPr>
            </a:lvl1pPr>
            <a:lvl2pPr lvl="1" marR="0" rtl="0" algn="l">
              <a:lnSpc>
                <a:spcPct val="150000"/>
              </a:lnSpc>
              <a:spcBef>
                <a:spcPts val="800"/>
              </a:spcBef>
              <a:spcAft>
                <a:spcPts val="0"/>
              </a:spcAft>
              <a:buClr>
                <a:srgbClr val="64A3E8"/>
              </a:buClr>
              <a:buSzPts val="1400"/>
              <a:buFont typeface="Arial"/>
              <a:buNone/>
              <a:defRPr b="0" i="0" sz="1100" u="none" cap="none" strike="noStrike">
                <a:solidFill>
                  <a:schemeClr val="dk1"/>
                </a:solidFill>
                <a:latin typeface="Calibri"/>
                <a:ea typeface="Calibri"/>
                <a:cs typeface="Calibri"/>
                <a:sym typeface="Calibri"/>
              </a:defRPr>
            </a:lvl2pPr>
            <a:lvl3pPr lvl="2" marR="0" rtl="0" algn="l">
              <a:lnSpc>
                <a:spcPct val="150000"/>
              </a:lnSpc>
              <a:spcBef>
                <a:spcPts val="800"/>
              </a:spcBef>
              <a:spcAft>
                <a:spcPts val="0"/>
              </a:spcAft>
              <a:buClr>
                <a:srgbClr val="69D0EC"/>
              </a:buClr>
              <a:buSzPts val="1200"/>
              <a:buFont typeface="Arial"/>
              <a:buNone/>
              <a:defRPr b="0" i="0" sz="900" u="none" cap="none" strike="noStrike">
                <a:solidFill>
                  <a:schemeClr val="dk1"/>
                </a:solidFill>
                <a:latin typeface="Calibri"/>
                <a:ea typeface="Calibri"/>
                <a:cs typeface="Calibri"/>
                <a:sym typeface="Calibri"/>
              </a:defRPr>
            </a:lvl3pPr>
            <a:lvl4pPr lvl="3" marR="0" rtl="0" algn="l">
              <a:lnSpc>
                <a:spcPct val="150000"/>
              </a:lnSpc>
              <a:spcBef>
                <a:spcPts val="800"/>
              </a:spcBef>
              <a:spcAft>
                <a:spcPts val="0"/>
              </a:spcAft>
              <a:buClr>
                <a:srgbClr val="6CE6EE"/>
              </a:buClr>
              <a:buSzPts val="1200"/>
              <a:buFont typeface="Arial"/>
              <a:buNone/>
              <a:defRPr b="0" i="0" sz="900" u="none" cap="none" strike="noStrike">
                <a:solidFill>
                  <a:schemeClr val="dk1"/>
                </a:solidFill>
                <a:latin typeface="Calibri"/>
                <a:ea typeface="Calibri"/>
                <a:cs typeface="Calibri"/>
                <a:sym typeface="Calibri"/>
              </a:defRPr>
            </a:lvl4pPr>
            <a:lvl5pPr lvl="4" marR="0" rtl="0" algn="l">
              <a:lnSpc>
                <a:spcPct val="150000"/>
              </a:lnSpc>
              <a:spcBef>
                <a:spcPts val="800"/>
              </a:spcBef>
              <a:spcAft>
                <a:spcPts val="0"/>
              </a:spcAft>
              <a:buClr>
                <a:srgbClr val="5D69E3"/>
              </a:buClr>
              <a:buSzPts val="1200"/>
              <a:buFont typeface="Arial"/>
              <a:buNone/>
              <a:defRPr b="0" i="0" sz="900" u="none" cap="none" strike="noStrike">
                <a:solidFill>
                  <a:schemeClr val="dk1"/>
                </a:solidFill>
                <a:latin typeface="Calibri"/>
                <a:ea typeface="Calibri"/>
                <a:cs typeface="Calibri"/>
                <a:sym typeface="Calibri"/>
              </a:defRPr>
            </a:lvl5pPr>
            <a:lvl6pPr lvl="5"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6pPr>
            <a:lvl7pPr lvl="6"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7pPr>
            <a:lvl8pPr lvl="7"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8pPr>
            <a:lvl9pPr lvl="8" marR="0" rtl="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imple title &amp; text - circle bullets">
  <p:cSld name="1_white background, blue footer">
    <p:spTree>
      <p:nvGrpSpPr>
        <p:cNvPr id="581" name="Shape 581"/>
        <p:cNvGrpSpPr/>
        <p:nvPr/>
      </p:nvGrpSpPr>
      <p:grpSpPr>
        <a:xfrm>
          <a:off x="0" y="0"/>
          <a:ext cx="0" cy="0"/>
          <a:chOff x="0" y="0"/>
          <a:chExt cx="0" cy="0"/>
        </a:xfrm>
      </p:grpSpPr>
      <p:sp>
        <p:nvSpPr>
          <p:cNvPr id="582" name="Google Shape;582;p68"/>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3" name="Google Shape;583;p68"/>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584" name="Google Shape;584;p68"/>
          <p:cNvSpPr txBox="1"/>
          <p:nvPr>
            <p:ph idx="1" type="body"/>
          </p:nvPr>
        </p:nvSpPr>
        <p:spPr>
          <a:xfrm>
            <a:off x="305991" y="850709"/>
            <a:ext cx="8714700" cy="36600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50000"/>
              </a:lnSpc>
              <a:spcBef>
                <a:spcPts val="800"/>
              </a:spcBef>
              <a:spcAft>
                <a:spcPts val="0"/>
              </a:spcAft>
              <a:buClr>
                <a:srgbClr val="5D69E3"/>
              </a:buClr>
              <a:buSzPts val="1400"/>
              <a:buFont typeface="Calibri"/>
              <a:buChar char="•"/>
              <a:defRPr b="0" i="0" sz="14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585" name="Google Shape;585;p68"/>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586" name="Google Shape;586;p68"/>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587" name="Google Shape;587;p68"/>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588" name="Google Shape;588;p68"/>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589" name="Google Shape;589;p68"/>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dramatic slide version 2">
  <p:cSld name="CUSTOM_2">
    <p:spTree>
      <p:nvGrpSpPr>
        <p:cNvPr id="590" name="Shape 590"/>
        <p:cNvGrpSpPr/>
        <p:nvPr/>
      </p:nvGrpSpPr>
      <p:grpSpPr>
        <a:xfrm>
          <a:off x="0" y="0"/>
          <a:ext cx="0" cy="0"/>
          <a:chOff x="0" y="0"/>
          <a:chExt cx="0" cy="0"/>
        </a:xfrm>
      </p:grpSpPr>
      <p:pic>
        <p:nvPicPr>
          <p:cNvPr id="591" name="Google Shape;591;p69"/>
          <p:cNvPicPr preferRelativeResize="0"/>
          <p:nvPr/>
        </p:nvPicPr>
        <p:blipFill rotWithShape="1">
          <a:blip r:embed="rId2">
            <a:alphaModFix/>
          </a:blip>
          <a:srcRect b="0" l="0" r="0" t="0"/>
          <a:stretch/>
        </p:blipFill>
        <p:spPr>
          <a:xfrm>
            <a:off x="0" y="-12"/>
            <a:ext cx="9144000" cy="5143519"/>
          </a:xfrm>
          <a:prstGeom prst="rect">
            <a:avLst/>
          </a:prstGeom>
          <a:noFill/>
          <a:ln>
            <a:noFill/>
          </a:ln>
        </p:spPr>
      </p:pic>
      <p:sp>
        <p:nvSpPr>
          <p:cNvPr id="592" name="Google Shape;592;p69"/>
          <p:cNvSpPr/>
          <p:nvPr/>
        </p:nvSpPr>
        <p:spPr>
          <a:xfrm>
            <a:off x="6199425" y="2938111"/>
            <a:ext cx="1082100" cy="1677300"/>
          </a:xfrm>
          <a:prstGeom prst="parallelogram">
            <a:avLst>
              <a:gd fmla="val 25000" name="adj"/>
            </a:avLst>
          </a:prstGeom>
          <a:gradFill>
            <a:gsLst>
              <a:gs pos="0">
                <a:srgbClr val="5D69E3"/>
              </a:gs>
              <a:gs pos="36000">
                <a:srgbClr val="5D69E3"/>
              </a:gs>
              <a:gs pos="100000">
                <a:srgbClr val="6CE6EE"/>
              </a:gs>
            </a:gsLst>
            <a:lin ang="16200038"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3" name="Google Shape;593;p69"/>
          <p:cNvSpPr/>
          <p:nvPr/>
        </p:nvSpPr>
        <p:spPr>
          <a:xfrm>
            <a:off x="6115050" y="2938112"/>
            <a:ext cx="1082100" cy="1677300"/>
          </a:xfrm>
          <a:prstGeom prst="parallelogram">
            <a:avLst>
              <a:gd fmla="val 25000" name="adj"/>
            </a:avLst>
          </a:prstGeom>
          <a:solidFill>
            <a:srgbClr val="1A2241"/>
          </a:solidFill>
          <a:ln cap="flat" cmpd="sng" w="12700">
            <a:solidFill>
              <a:srgbClr val="2020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4" name="Google Shape;594;p69"/>
          <p:cNvSpPr/>
          <p:nvPr/>
        </p:nvSpPr>
        <p:spPr>
          <a:xfrm>
            <a:off x="2510" y="2938112"/>
            <a:ext cx="6833700" cy="1677300"/>
          </a:xfrm>
          <a:prstGeom prst="rect">
            <a:avLst/>
          </a:prstGeom>
          <a:solidFill>
            <a:srgbClr val="1A224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95" name="Google Shape;595;p69"/>
          <p:cNvPicPr preferRelativeResize="0"/>
          <p:nvPr/>
        </p:nvPicPr>
        <p:blipFill rotWithShape="1">
          <a:blip r:embed="rId3">
            <a:alphaModFix/>
          </a:blip>
          <a:srcRect b="0" l="0" r="0" t="0"/>
          <a:stretch/>
        </p:blipFill>
        <p:spPr>
          <a:xfrm>
            <a:off x="8402625" y="132050"/>
            <a:ext cx="608575" cy="202300"/>
          </a:xfrm>
          <a:prstGeom prst="rect">
            <a:avLst/>
          </a:prstGeom>
          <a:noFill/>
          <a:ln>
            <a:noFill/>
          </a:ln>
        </p:spPr>
      </p:pic>
      <p:sp>
        <p:nvSpPr>
          <p:cNvPr id="596" name="Google Shape;596;p69"/>
          <p:cNvSpPr txBox="1"/>
          <p:nvPr>
            <p:ph type="title"/>
          </p:nvPr>
        </p:nvSpPr>
        <p:spPr>
          <a:xfrm>
            <a:off x="353375" y="3188175"/>
            <a:ext cx="6368400" cy="1162200"/>
          </a:xfrm>
          <a:prstGeom prst="rect">
            <a:avLst/>
          </a:prstGeom>
        </p:spPr>
        <p:txBody>
          <a:bodyPr anchorCtr="0" anchor="ctr" bIns="34275" lIns="68575" spcFirstLastPara="1" rIns="68575" wrap="square" tIns="3427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 dramatic slide version 1">
  <p:cSld name="CUSTOM_2_1">
    <p:spTree>
      <p:nvGrpSpPr>
        <p:cNvPr id="597" name="Shape 597"/>
        <p:cNvGrpSpPr/>
        <p:nvPr/>
      </p:nvGrpSpPr>
      <p:grpSpPr>
        <a:xfrm>
          <a:off x="0" y="0"/>
          <a:ext cx="0" cy="0"/>
          <a:chOff x="0" y="0"/>
          <a:chExt cx="0" cy="0"/>
        </a:xfrm>
      </p:grpSpPr>
      <p:pic>
        <p:nvPicPr>
          <p:cNvPr id="598" name="Google Shape;598;p70"/>
          <p:cNvPicPr preferRelativeResize="0"/>
          <p:nvPr/>
        </p:nvPicPr>
        <p:blipFill rotWithShape="1">
          <a:blip r:embed="rId2">
            <a:alphaModFix/>
          </a:blip>
          <a:srcRect b="0" l="0" r="0" t="0"/>
          <a:stretch/>
        </p:blipFill>
        <p:spPr>
          <a:xfrm>
            <a:off x="0" y="0"/>
            <a:ext cx="9144000" cy="5143519"/>
          </a:xfrm>
          <a:prstGeom prst="rect">
            <a:avLst/>
          </a:prstGeom>
          <a:noFill/>
          <a:ln>
            <a:noFill/>
          </a:ln>
        </p:spPr>
      </p:pic>
      <p:sp>
        <p:nvSpPr>
          <p:cNvPr id="599" name="Google Shape;599;p70"/>
          <p:cNvSpPr/>
          <p:nvPr/>
        </p:nvSpPr>
        <p:spPr>
          <a:xfrm>
            <a:off x="6199425" y="2938111"/>
            <a:ext cx="1082100" cy="1677300"/>
          </a:xfrm>
          <a:prstGeom prst="parallelogram">
            <a:avLst>
              <a:gd fmla="val 25000" name="adj"/>
            </a:avLst>
          </a:prstGeom>
          <a:gradFill>
            <a:gsLst>
              <a:gs pos="0">
                <a:srgbClr val="5D69E3"/>
              </a:gs>
              <a:gs pos="36000">
                <a:srgbClr val="5D69E3"/>
              </a:gs>
              <a:gs pos="100000">
                <a:srgbClr val="6CE6EE"/>
              </a:gs>
            </a:gsLst>
            <a:lin ang="16200038"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00" name="Google Shape;600;p70"/>
          <p:cNvSpPr/>
          <p:nvPr/>
        </p:nvSpPr>
        <p:spPr>
          <a:xfrm>
            <a:off x="6115050" y="2938112"/>
            <a:ext cx="1082100" cy="1677300"/>
          </a:xfrm>
          <a:prstGeom prst="parallelogram">
            <a:avLst>
              <a:gd fmla="val 25000" name="adj"/>
            </a:avLst>
          </a:prstGeom>
          <a:solidFill>
            <a:srgbClr val="1A2241"/>
          </a:solidFill>
          <a:ln cap="flat" cmpd="sng" w="12700">
            <a:solidFill>
              <a:srgbClr val="2020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01" name="Google Shape;601;p70"/>
          <p:cNvSpPr/>
          <p:nvPr/>
        </p:nvSpPr>
        <p:spPr>
          <a:xfrm>
            <a:off x="2510" y="2938112"/>
            <a:ext cx="6833700" cy="1677300"/>
          </a:xfrm>
          <a:prstGeom prst="rect">
            <a:avLst/>
          </a:prstGeom>
          <a:solidFill>
            <a:srgbClr val="1A224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pic>
        <p:nvPicPr>
          <p:cNvPr id="602" name="Google Shape;602;p70"/>
          <p:cNvPicPr preferRelativeResize="0"/>
          <p:nvPr/>
        </p:nvPicPr>
        <p:blipFill rotWithShape="1">
          <a:blip r:embed="rId3">
            <a:alphaModFix/>
          </a:blip>
          <a:srcRect b="0" l="0" r="0" t="0"/>
          <a:stretch/>
        </p:blipFill>
        <p:spPr>
          <a:xfrm>
            <a:off x="8402625" y="132050"/>
            <a:ext cx="608575" cy="202300"/>
          </a:xfrm>
          <a:prstGeom prst="rect">
            <a:avLst/>
          </a:prstGeom>
          <a:noFill/>
          <a:ln>
            <a:noFill/>
          </a:ln>
        </p:spPr>
      </p:pic>
      <p:sp>
        <p:nvSpPr>
          <p:cNvPr id="603" name="Google Shape;603;p70"/>
          <p:cNvSpPr txBox="1"/>
          <p:nvPr/>
        </p:nvSpPr>
        <p:spPr>
          <a:xfrm>
            <a:off x="397075" y="3241100"/>
            <a:ext cx="6140700" cy="1071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t/>
            </a:r>
            <a:endParaRPr sz="3300">
              <a:solidFill>
                <a:srgbClr val="FFFFFF"/>
              </a:solidFill>
              <a:latin typeface="Calibri"/>
              <a:ea typeface="Calibri"/>
              <a:cs typeface="Calibri"/>
              <a:sym typeface="Calibri"/>
            </a:endParaRPr>
          </a:p>
        </p:txBody>
      </p:sp>
      <p:sp>
        <p:nvSpPr>
          <p:cNvPr id="604" name="Google Shape;604;p70"/>
          <p:cNvSpPr txBox="1"/>
          <p:nvPr>
            <p:ph type="title"/>
          </p:nvPr>
        </p:nvSpPr>
        <p:spPr>
          <a:xfrm>
            <a:off x="353375" y="3188175"/>
            <a:ext cx="6368400" cy="1162200"/>
          </a:xfrm>
          <a:prstGeom prst="rect">
            <a:avLst/>
          </a:prstGeom>
        </p:spPr>
        <p:txBody>
          <a:bodyPr anchorCtr="0" anchor="ctr" bIns="34275" lIns="68575" spcFirstLastPara="1" rIns="68575" wrap="square" tIns="34275">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text and side-image">
  <p:cSld name="1_white background, blue footer_1_1">
    <p:spTree>
      <p:nvGrpSpPr>
        <p:cNvPr id="605" name="Shape 605"/>
        <p:cNvGrpSpPr/>
        <p:nvPr/>
      </p:nvGrpSpPr>
      <p:grpSpPr>
        <a:xfrm>
          <a:off x="0" y="0"/>
          <a:ext cx="0" cy="0"/>
          <a:chOff x="0" y="0"/>
          <a:chExt cx="0" cy="0"/>
        </a:xfrm>
      </p:grpSpPr>
      <p:sp>
        <p:nvSpPr>
          <p:cNvPr id="606" name="Google Shape;606;p71"/>
          <p:cNvSpPr txBox="1"/>
          <p:nvPr>
            <p:ph type="title"/>
          </p:nvPr>
        </p:nvSpPr>
        <p:spPr>
          <a:xfrm>
            <a:off x="305998" y="175300"/>
            <a:ext cx="54522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07" name="Google Shape;607;p71"/>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08" name="Google Shape;608;p71"/>
          <p:cNvSpPr txBox="1"/>
          <p:nvPr>
            <p:ph idx="1" type="body"/>
          </p:nvPr>
        </p:nvSpPr>
        <p:spPr>
          <a:xfrm>
            <a:off x="305997" y="850700"/>
            <a:ext cx="5452200" cy="36600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50000"/>
              </a:lnSpc>
              <a:spcBef>
                <a:spcPts val="800"/>
              </a:spcBef>
              <a:spcAft>
                <a:spcPts val="0"/>
              </a:spcAft>
              <a:buClr>
                <a:srgbClr val="5D69E3"/>
              </a:buClr>
              <a:buSzPts val="1400"/>
              <a:buFont typeface="Calibri"/>
              <a:buChar char="•"/>
              <a:defRPr b="0" i="0" sz="14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609" name="Google Shape;609;p71"/>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10" name="Google Shape;610;p71"/>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11" name="Google Shape;611;p71"/>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612" name="Google Shape;612;p71"/>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613" name="Google Shape;613;p71"/>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plain slide - just footer">
  <p:cSld name="1_plain slide - just footer">
    <p:spTree>
      <p:nvGrpSpPr>
        <p:cNvPr id="614" name="Shape 614"/>
        <p:cNvGrpSpPr/>
        <p:nvPr/>
      </p:nvGrpSpPr>
      <p:grpSpPr>
        <a:xfrm>
          <a:off x="0" y="0"/>
          <a:ext cx="0" cy="0"/>
          <a:chOff x="0" y="0"/>
          <a:chExt cx="0" cy="0"/>
        </a:xfrm>
      </p:grpSpPr>
      <p:sp>
        <p:nvSpPr>
          <p:cNvPr id="615" name="Google Shape;615;p72"/>
          <p:cNvSpPr txBox="1"/>
          <p:nvPr>
            <p:ph idx="12" type="sldNum"/>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16" name="Google Shape;616;p72"/>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17" name="Google Shape;617;p72"/>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18" name="Google Shape;618;p72"/>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619" name="Google Shape;619;p72"/>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620" name="Google Shape;620;p72"/>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title without text (use for tables and images)">
  <p:cSld name="1_white background, blue footer_2">
    <p:spTree>
      <p:nvGrpSpPr>
        <p:cNvPr id="621" name="Shape 621"/>
        <p:cNvGrpSpPr/>
        <p:nvPr/>
      </p:nvGrpSpPr>
      <p:grpSpPr>
        <a:xfrm>
          <a:off x="0" y="0"/>
          <a:ext cx="0" cy="0"/>
          <a:chOff x="0" y="0"/>
          <a:chExt cx="0" cy="0"/>
        </a:xfrm>
      </p:grpSpPr>
      <p:sp>
        <p:nvSpPr>
          <p:cNvPr id="622" name="Google Shape;622;p73"/>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23" name="Google Shape;623;p73"/>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24" name="Google Shape;624;p73"/>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25" name="Google Shape;625;p73"/>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26" name="Google Shape;626;p73"/>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627" name="Google Shape;627;p73"/>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628" name="Google Shape;628;p73"/>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thin footer">
  <p:cSld name="1_white background, blue footer_2_2">
    <p:spTree>
      <p:nvGrpSpPr>
        <p:cNvPr id="629" name="Shape 629"/>
        <p:cNvGrpSpPr/>
        <p:nvPr/>
      </p:nvGrpSpPr>
      <p:grpSpPr>
        <a:xfrm>
          <a:off x="0" y="0"/>
          <a:ext cx="0" cy="0"/>
          <a:chOff x="0" y="0"/>
          <a:chExt cx="0" cy="0"/>
        </a:xfrm>
      </p:grpSpPr>
      <p:sp>
        <p:nvSpPr>
          <p:cNvPr id="630" name="Google Shape;630;p74"/>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31" name="Google Shape;631;p74"/>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32" name="Google Shape;632;p74"/>
          <p:cNvSpPr/>
          <p:nvPr/>
        </p:nvSpPr>
        <p:spPr>
          <a:xfrm>
            <a:off x="0" y="4909500"/>
            <a:ext cx="9144000" cy="2340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33" name="Google Shape;633;p74"/>
          <p:cNvSpPr txBox="1"/>
          <p:nvPr/>
        </p:nvSpPr>
        <p:spPr>
          <a:xfrm>
            <a:off x="6963155" y="4881695"/>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34" name="Google Shape;634;p74"/>
          <p:cNvPicPr preferRelativeResize="0"/>
          <p:nvPr/>
        </p:nvPicPr>
        <p:blipFill rotWithShape="1">
          <a:blip r:embed="rId2">
            <a:alphaModFix/>
          </a:blip>
          <a:srcRect b="0" l="0" r="0" t="0"/>
          <a:stretch/>
        </p:blipFill>
        <p:spPr>
          <a:xfrm>
            <a:off x="167975" y="4966972"/>
            <a:ext cx="368700" cy="122808"/>
          </a:xfrm>
          <a:prstGeom prst="rect">
            <a:avLst/>
          </a:prstGeom>
          <a:noFill/>
          <a:ln>
            <a:noFill/>
          </a:ln>
        </p:spPr>
      </p:pic>
      <p:sp>
        <p:nvSpPr>
          <p:cNvPr id="635" name="Google Shape;635;p74"/>
          <p:cNvSpPr txBox="1"/>
          <p:nvPr/>
        </p:nvSpPr>
        <p:spPr>
          <a:xfrm>
            <a:off x="496056" y="4936823"/>
            <a:ext cx="134100" cy="8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600">
                <a:solidFill>
                  <a:srgbClr val="FFFFFF"/>
                </a:solidFill>
                <a:latin typeface="Open Sans"/>
                <a:ea typeface="Open Sans"/>
                <a:cs typeface="Open Sans"/>
                <a:sym typeface="Open Sans"/>
              </a:rPr>
              <a:t>™</a:t>
            </a:r>
            <a:endParaRPr sz="600">
              <a:solidFill>
                <a:srgbClr val="FFFFFF"/>
              </a:solidFill>
              <a:latin typeface="Open Sans"/>
              <a:ea typeface="Open Sans"/>
              <a:cs typeface="Open Sans"/>
              <a:sym typeface="Open Sans"/>
            </a:endParaRPr>
          </a:p>
        </p:txBody>
      </p:sp>
      <p:sp>
        <p:nvSpPr>
          <p:cNvPr id="636" name="Google Shape;636;p74"/>
          <p:cNvSpPr txBox="1"/>
          <p:nvPr/>
        </p:nvSpPr>
        <p:spPr>
          <a:xfrm>
            <a:off x="7578200" y="4923107"/>
            <a:ext cx="1117200" cy="1911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700">
                <a:solidFill>
                  <a:srgbClr val="338AC3"/>
                </a:solidFill>
                <a:latin typeface="Calibri"/>
                <a:ea typeface="Calibri"/>
                <a:cs typeface="Calibri"/>
                <a:sym typeface="Calibri"/>
              </a:rPr>
              <a:t>© </a:t>
            </a:r>
            <a:r>
              <a:rPr lang="en" sz="700">
                <a:solidFill>
                  <a:srgbClr val="338AC3"/>
                </a:solidFill>
                <a:latin typeface="Calibri"/>
                <a:ea typeface="Calibri"/>
                <a:cs typeface="Calibri"/>
                <a:sym typeface="Calibri"/>
              </a:rPr>
              <a:t>All Rights Reserved </a:t>
            </a:r>
            <a:endParaRPr b="0" sz="700">
              <a:solidFill>
                <a:srgbClr val="338AC3"/>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web mockup slide">
  <p:cSld name="24_Custom Layout">
    <p:spTree>
      <p:nvGrpSpPr>
        <p:cNvPr id="637" name="Shape 637"/>
        <p:cNvGrpSpPr/>
        <p:nvPr/>
      </p:nvGrpSpPr>
      <p:grpSpPr>
        <a:xfrm>
          <a:off x="0" y="0"/>
          <a:ext cx="0" cy="0"/>
          <a:chOff x="0" y="0"/>
          <a:chExt cx="0" cy="0"/>
        </a:xfrm>
      </p:grpSpPr>
      <p:sp>
        <p:nvSpPr>
          <p:cNvPr id="638" name="Google Shape;638;p75"/>
          <p:cNvSpPr txBox="1"/>
          <p:nvPr>
            <p:ph idx="12" type="sldNum"/>
          </p:nvPr>
        </p:nvSpPr>
        <p:spPr>
          <a:xfrm>
            <a:off x="6962215" y="4761099"/>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639" name="Google Shape;639;p75"/>
          <p:cNvPicPr preferRelativeResize="0"/>
          <p:nvPr/>
        </p:nvPicPr>
        <p:blipFill rotWithShape="1">
          <a:blip r:embed="rId2">
            <a:alphaModFix/>
          </a:blip>
          <a:srcRect b="0" l="0" r="0" t="0"/>
          <a:stretch/>
        </p:blipFill>
        <p:spPr>
          <a:xfrm>
            <a:off x="-118450" y="-191500"/>
            <a:ext cx="9139000" cy="4613150"/>
          </a:xfrm>
          <a:prstGeom prst="rect">
            <a:avLst/>
          </a:prstGeom>
          <a:noFill/>
          <a:ln>
            <a:noFill/>
          </a:ln>
        </p:spPr>
      </p:pic>
      <p:sp>
        <p:nvSpPr>
          <p:cNvPr id="640" name="Google Shape;640;p75"/>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41" name="Google Shape;641;p75"/>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42" name="Google Shape;642;p75"/>
          <p:cNvPicPr preferRelativeResize="0"/>
          <p:nvPr/>
        </p:nvPicPr>
        <p:blipFill rotWithShape="1">
          <a:blip r:embed="rId3">
            <a:alphaModFix/>
          </a:blip>
          <a:srcRect b="0" l="0" r="0" t="0"/>
          <a:stretch/>
        </p:blipFill>
        <p:spPr>
          <a:xfrm>
            <a:off x="213727" y="4803075"/>
            <a:ext cx="608575" cy="202300"/>
          </a:xfrm>
          <a:prstGeom prst="rect">
            <a:avLst/>
          </a:prstGeom>
          <a:noFill/>
          <a:ln>
            <a:noFill/>
          </a:ln>
        </p:spPr>
      </p:pic>
      <p:sp>
        <p:nvSpPr>
          <p:cNvPr id="643" name="Google Shape;643;p75"/>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644" name="Google Shape;644;p75"/>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Numbers slide">
  <p:cSld name="22_Custom Layout">
    <p:spTree>
      <p:nvGrpSpPr>
        <p:cNvPr id="645" name="Shape 645"/>
        <p:cNvGrpSpPr/>
        <p:nvPr/>
      </p:nvGrpSpPr>
      <p:grpSpPr>
        <a:xfrm>
          <a:off x="0" y="0"/>
          <a:ext cx="0" cy="0"/>
          <a:chOff x="0" y="0"/>
          <a:chExt cx="0" cy="0"/>
        </a:xfrm>
      </p:grpSpPr>
      <p:sp>
        <p:nvSpPr>
          <p:cNvPr id="646" name="Google Shape;646;p76"/>
          <p:cNvSpPr txBox="1"/>
          <p:nvPr>
            <p:ph idx="1" type="body"/>
          </p:nvPr>
        </p:nvSpPr>
        <p:spPr>
          <a:xfrm>
            <a:off x="351225" y="1685365"/>
            <a:ext cx="5592300" cy="9228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00000"/>
              </a:lnSpc>
              <a:spcBef>
                <a:spcPts val="800"/>
              </a:spcBef>
              <a:spcAft>
                <a:spcPts val="0"/>
              </a:spcAft>
              <a:buClr>
                <a:srgbClr val="5D69E3"/>
              </a:buClr>
              <a:buSzPts val="1600"/>
              <a:buFont typeface="Calibri"/>
              <a:buChar char="•"/>
              <a:defRPr b="0" i="0" sz="1200" u="none" cap="none" strike="noStrike">
                <a:solidFill>
                  <a:schemeClr val="dk1"/>
                </a:solidFill>
                <a:latin typeface="Calibri"/>
                <a:ea typeface="Calibri"/>
                <a:cs typeface="Calibri"/>
                <a:sym typeface="Calibri"/>
              </a:defRPr>
            </a:lvl1pPr>
            <a:lvl2pPr indent="-317500" lvl="1" marL="914400" marR="0" rtl="0" algn="l">
              <a:lnSpc>
                <a:spcPct val="10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647" name="Google Shape;647;p76"/>
          <p:cNvSpPr txBox="1"/>
          <p:nvPr>
            <p:ph idx="2" type="body"/>
          </p:nvPr>
        </p:nvSpPr>
        <p:spPr>
          <a:xfrm>
            <a:off x="351225" y="316840"/>
            <a:ext cx="5592300" cy="1116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800"/>
              </a:spcBef>
              <a:spcAft>
                <a:spcPts val="0"/>
              </a:spcAft>
              <a:buClr>
                <a:srgbClr val="5D69E3"/>
              </a:buClr>
              <a:buSzPts val="8600"/>
              <a:buFont typeface="Calibri"/>
              <a:buNone/>
              <a:defRPr b="0" i="0" sz="6600" u="none" cap="none" strike="noStrike">
                <a:solidFill>
                  <a:srgbClr val="5D69E3"/>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648" name="Google Shape;648;p76"/>
          <p:cNvSpPr txBox="1"/>
          <p:nvPr>
            <p:ph idx="3" type="body"/>
          </p:nvPr>
        </p:nvSpPr>
        <p:spPr>
          <a:xfrm>
            <a:off x="351225" y="3751310"/>
            <a:ext cx="5592300" cy="9399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00000"/>
              </a:lnSpc>
              <a:spcBef>
                <a:spcPts val="800"/>
              </a:spcBef>
              <a:spcAft>
                <a:spcPts val="0"/>
              </a:spcAft>
              <a:buClr>
                <a:srgbClr val="5D69E3"/>
              </a:buClr>
              <a:buSzPts val="1600"/>
              <a:buFont typeface="Calibri"/>
              <a:buChar char="•"/>
              <a:defRPr b="0" i="0" sz="1200" u="none" cap="none" strike="noStrike">
                <a:solidFill>
                  <a:schemeClr val="dk1"/>
                </a:solidFill>
                <a:latin typeface="Calibri"/>
                <a:ea typeface="Calibri"/>
                <a:cs typeface="Calibri"/>
                <a:sym typeface="Calibri"/>
              </a:defRPr>
            </a:lvl1pPr>
            <a:lvl2pPr indent="-317500" lvl="1" marL="914400" marR="0" rtl="0" algn="l">
              <a:lnSpc>
                <a:spcPct val="10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649" name="Google Shape;649;p76"/>
          <p:cNvSpPr txBox="1"/>
          <p:nvPr>
            <p:ph idx="4" type="body"/>
          </p:nvPr>
        </p:nvSpPr>
        <p:spPr>
          <a:xfrm>
            <a:off x="351225" y="2444339"/>
            <a:ext cx="5592300" cy="1116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50000"/>
              </a:lnSpc>
              <a:spcBef>
                <a:spcPts val="800"/>
              </a:spcBef>
              <a:spcAft>
                <a:spcPts val="0"/>
              </a:spcAft>
              <a:buClr>
                <a:srgbClr val="5D69E3"/>
              </a:buClr>
              <a:buSzPts val="8600"/>
              <a:buFont typeface="Calibri"/>
              <a:buNone/>
              <a:defRPr b="0" i="0" sz="6600" u="none" cap="none" strike="noStrike">
                <a:solidFill>
                  <a:srgbClr val="6CE6EE"/>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650" name="Google Shape;650;p76"/>
          <p:cNvSpPr txBox="1"/>
          <p:nvPr>
            <p:ph idx="12" type="sldNum"/>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51" name="Google Shape;651;p76"/>
          <p:cNvSpPr txBox="1"/>
          <p:nvPr>
            <p:ph type="title"/>
          </p:nvPr>
        </p:nvSpPr>
        <p:spPr>
          <a:xfrm>
            <a:off x="351225" y="316850"/>
            <a:ext cx="3590100" cy="801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52" name="Google Shape;652;p76"/>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53" name="Google Shape;653;p76"/>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54" name="Google Shape;654;p76"/>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655" name="Google Shape;655;p76"/>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656" name="Google Shape;656;p76"/>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 split slide">
  <p:cSld name="25_Custom Layout">
    <p:spTree>
      <p:nvGrpSpPr>
        <p:cNvPr id="657" name="Shape 657"/>
        <p:cNvGrpSpPr/>
        <p:nvPr/>
      </p:nvGrpSpPr>
      <p:grpSpPr>
        <a:xfrm>
          <a:off x="0" y="0"/>
          <a:ext cx="0" cy="0"/>
          <a:chOff x="0" y="0"/>
          <a:chExt cx="0" cy="0"/>
        </a:xfrm>
      </p:grpSpPr>
      <p:sp>
        <p:nvSpPr>
          <p:cNvPr id="658" name="Google Shape;658;p77"/>
          <p:cNvSpPr/>
          <p:nvPr/>
        </p:nvSpPr>
        <p:spPr>
          <a:xfrm>
            <a:off x="4558553" y="0"/>
            <a:ext cx="4585500" cy="5143500"/>
          </a:xfrm>
          <a:prstGeom prst="rect">
            <a:avLst/>
          </a:prstGeom>
          <a:solidFill>
            <a:srgbClr val="152242"/>
          </a:solidFill>
          <a:ln>
            <a:noFill/>
          </a:ln>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Calibri"/>
              <a:ea typeface="Calibri"/>
              <a:cs typeface="Calibri"/>
              <a:sym typeface="Calibri"/>
            </a:endParaRPr>
          </a:p>
        </p:txBody>
      </p:sp>
      <p:sp>
        <p:nvSpPr>
          <p:cNvPr id="659" name="Google Shape;659;p77"/>
          <p:cNvSpPr txBox="1"/>
          <p:nvPr>
            <p:ph idx="12" type="sldNum"/>
          </p:nvPr>
        </p:nvSpPr>
        <p:spPr>
          <a:xfrm>
            <a:off x="7415784" y="4767263"/>
            <a:ext cx="16047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60" name="Google Shape;660;p77"/>
          <p:cNvSpPr txBox="1"/>
          <p:nvPr>
            <p:ph idx="1" type="body"/>
          </p:nvPr>
        </p:nvSpPr>
        <p:spPr>
          <a:xfrm>
            <a:off x="4884715" y="598394"/>
            <a:ext cx="4030800" cy="41688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50000"/>
              </a:lnSpc>
              <a:spcBef>
                <a:spcPts val="800"/>
              </a:spcBef>
              <a:spcAft>
                <a:spcPts val="0"/>
              </a:spcAft>
              <a:buClr>
                <a:srgbClr val="5D69E3"/>
              </a:buClr>
              <a:buSzPts val="1600"/>
              <a:buFont typeface="Calibri"/>
              <a:buChar char="•"/>
              <a:defRPr b="0" i="0" sz="1200" u="none" cap="none" strike="noStrike">
                <a:solidFill>
                  <a:schemeClr val="lt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lt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lt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lt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pic>
        <p:nvPicPr>
          <p:cNvPr id="661" name="Google Shape;661;p77"/>
          <p:cNvPicPr preferRelativeResize="0"/>
          <p:nvPr/>
        </p:nvPicPr>
        <p:blipFill rotWithShape="1">
          <a:blip r:embed="rId2">
            <a:alphaModFix/>
          </a:blip>
          <a:srcRect b="0" l="0" r="0" t="0"/>
          <a:stretch/>
        </p:blipFill>
        <p:spPr>
          <a:xfrm>
            <a:off x="8411900" y="169075"/>
            <a:ext cx="608575" cy="202300"/>
          </a:xfrm>
          <a:prstGeom prst="rect">
            <a:avLst/>
          </a:prstGeom>
          <a:noFill/>
          <a:ln>
            <a:noFill/>
          </a:ln>
        </p:spPr>
      </p:pic>
      <p:sp>
        <p:nvSpPr>
          <p:cNvPr id="662" name="Google Shape;662;p77"/>
          <p:cNvSpPr txBox="1"/>
          <p:nvPr>
            <p:ph idx="2" type="sldNum"/>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296B0"/>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63" name="Google Shape;663;p77"/>
          <p:cNvSpPr txBox="1"/>
          <p:nvPr/>
        </p:nvSpPr>
        <p:spPr>
          <a:xfrm>
            <a:off x="1559226" y="4793921"/>
            <a:ext cx="1314300" cy="12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Calibri"/>
                <a:ea typeface="Calibri"/>
                <a:cs typeface="Calibri"/>
                <a:sym typeface="Calibri"/>
              </a:rPr>
              <a:t>© 2018 WalkMe, Ltd. </a:t>
            </a:r>
            <a:br>
              <a:rPr b="0" i="0" lang="en" sz="800" u="none" cap="none" strike="noStrike">
                <a:solidFill>
                  <a:schemeClr val="lt1"/>
                </a:solidFill>
                <a:latin typeface="Calibri"/>
                <a:ea typeface="Calibri"/>
                <a:cs typeface="Calibri"/>
                <a:sym typeface="Calibri"/>
              </a:rPr>
            </a:br>
            <a:endParaRPr b="0" i="0" sz="800" u="none" cap="none" strike="noStrike">
              <a:solidFill>
                <a:schemeClr val="lt1"/>
              </a:solidFill>
              <a:latin typeface="Calibri"/>
              <a:ea typeface="Calibri"/>
              <a:cs typeface="Calibri"/>
              <a:sym typeface="Calibri"/>
            </a:endParaRPr>
          </a:p>
        </p:txBody>
      </p:sp>
      <p:sp>
        <p:nvSpPr>
          <p:cNvPr id="664" name="Google Shape;664;p77"/>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65" name="Google Shape;665;p77"/>
          <p:cNvPicPr preferRelativeResize="0"/>
          <p:nvPr/>
        </p:nvPicPr>
        <p:blipFill rotWithShape="1">
          <a:blip r:embed="rId3">
            <a:alphaModFix/>
          </a:blip>
          <a:srcRect b="10" l="0" r="0" t="0"/>
          <a:stretch/>
        </p:blipFill>
        <p:spPr>
          <a:xfrm>
            <a:off x="213727" y="4803075"/>
            <a:ext cx="608575" cy="202300"/>
          </a:xfrm>
          <a:prstGeom prst="rect">
            <a:avLst/>
          </a:prstGeom>
          <a:noFill/>
          <a:ln>
            <a:noFill/>
          </a:ln>
        </p:spPr>
      </p:pic>
      <p:sp>
        <p:nvSpPr>
          <p:cNvPr id="666" name="Google Shape;666;p77"/>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latin typeface="Open Sans"/>
                <a:ea typeface="Open Sans"/>
                <a:cs typeface="Open Sans"/>
                <a:sym typeface="Open Sans"/>
              </a:rPr>
              <a:t>™</a:t>
            </a:r>
            <a:endParaRPr sz="800">
              <a:latin typeface="Open Sans"/>
              <a:ea typeface="Open Sans"/>
              <a:cs typeface="Open Sans"/>
              <a:sym typeface="Open Sans"/>
            </a:endParaRPr>
          </a:p>
        </p:txBody>
      </p:sp>
      <p:sp>
        <p:nvSpPr>
          <p:cNvPr id="667" name="Google Shape;667;p77"/>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 three column slide">
  <p:cSld name="13_Custom Layout">
    <p:spTree>
      <p:nvGrpSpPr>
        <p:cNvPr id="668" name="Shape 668"/>
        <p:cNvGrpSpPr/>
        <p:nvPr/>
      </p:nvGrpSpPr>
      <p:grpSpPr>
        <a:xfrm>
          <a:off x="0" y="0"/>
          <a:ext cx="0" cy="0"/>
          <a:chOff x="0" y="0"/>
          <a:chExt cx="0" cy="0"/>
        </a:xfrm>
      </p:grpSpPr>
      <p:sp>
        <p:nvSpPr>
          <p:cNvPr id="669" name="Google Shape;669;p78"/>
          <p:cNvSpPr/>
          <p:nvPr/>
        </p:nvSpPr>
        <p:spPr>
          <a:xfrm>
            <a:off x="3202200" y="0"/>
            <a:ext cx="3066600" cy="5143500"/>
          </a:xfrm>
          <a:prstGeom prst="rect">
            <a:avLst/>
          </a:prstGeom>
          <a:solidFill>
            <a:srgbClr val="1A2241"/>
          </a:solidFill>
          <a:ln cap="flat" cmpd="sng" w="12700">
            <a:solidFill>
              <a:srgbClr val="202069"/>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0" name="Google Shape;670;p78"/>
          <p:cNvSpPr txBox="1"/>
          <p:nvPr>
            <p:ph idx="12" type="sldNum"/>
          </p:nvPr>
        </p:nvSpPr>
        <p:spPr>
          <a:xfrm>
            <a:off x="6932735" y="4740885"/>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71" name="Google Shape;671;p78"/>
          <p:cNvSpPr/>
          <p:nvPr/>
        </p:nvSpPr>
        <p:spPr>
          <a:xfrm>
            <a:off x="0" y="0"/>
            <a:ext cx="3202200" cy="5143500"/>
          </a:xfrm>
          <a:prstGeom prst="rect">
            <a:avLst/>
          </a:prstGeom>
          <a:solidFill>
            <a:srgbClr val="F3F3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2" name="Google Shape;672;p78"/>
          <p:cNvSpPr txBox="1"/>
          <p:nvPr>
            <p:ph type="title"/>
          </p:nvPr>
        </p:nvSpPr>
        <p:spPr>
          <a:xfrm>
            <a:off x="3390475" y="0"/>
            <a:ext cx="2659800" cy="6549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Calibri"/>
              <a:buNone/>
              <a:defRPr b="0" i="0" sz="1400" u="none" cap="none" strike="noStrike">
                <a:solidFill>
                  <a:srgbClr val="FFFFFF"/>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3" name="Google Shape;673;p78"/>
          <p:cNvSpPr txBox="1"/>
          <p:nvPr>
            <p:ph idx="2" type="title"/>
          </p:nvPr>
        </p:nvSpPr>
        <p:spPr>
          <a:xfrm>
            <a:off x="271200" y="0"/>
            <a:ext cx="2659800" cy="6549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Calibri"/>
              <a:buNone/>
              <a:defRPr b="0" i="0" sz="1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4" name="Google Shape;674;p78"/>
          <p:cNvSpPr txBox="1"/>
          <p:nvPr>
            <p:ph idx="3" type="title"/>
          </p:nvPr>
        </p:nvSpPr>
        <p:spPr>
          <a:xfrm>
            <a:off x="6401450" y="0"/>
            <a:ext cx="2659800" cy="6549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Calibri"/>
              <a:buNone/>
              <a:defRPr b="0" i="0" sz="1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75" name="Google Shape;675;p78"/>
          <p:cNvSpPr/>
          <p:nvPr/>
        </p:nvSpPr>
        <p:spPr>
          <a:xfrm>
            <a:off x="1246650" y="6549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76" name="Google Shape;676;p78"/>
          <p:cNvSpPr/>
          <p:nvPr/>
        </p:nvSpPr>
        <p:spPr>
          <a:xfrm>
            <a:off x="4365925" y="6549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77" name="Google Shape;677;p78"/>
          <p:cNvSpPr/>
          <p:nvPr/>
        </p:nvSpPr>
        <p:spPr>
          <a:xfrm>
            <a:off x="7376900" y="6549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78" name="Google Shape;678;p78"/>
          <p:cNvSpPr txBox="1"/>
          <p:nvPr>
            <p:ph idx="1" type="body"/>
          </p:nvPr>
        </p:nvSpPr>
        <p:spPr>
          <a:xfrm>
            <a:off x="271300" y="1027425"/>
            <a:ext cx="2659800" cy="3887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50000"/>
              </a:lnSpc>
              <a:spcBef>
                <a:spcPts val="800"/>
              </a:spcBef>
              <a:spcAft>
                <a:spcPts val="0"/>
              </a:spcAft>
              <a:buClr>
                <a:srgbClr val="5D69E3"/>
              </a:buClr>
              <a:buSzPts val="1600"/>
              <a:buFont typeface="Arial"/>
              <a:buChar char="•"/>
              <a:defRPr b="0" i="0" sz="12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Arial"/>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Arial"/>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Arial"/>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Arial"/>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79" name="Google Shape;679;p78"/>
          <p:cNvSpPr txBox="1"/>
          <p:nvPr>
            <p:ph idx="4" type="body"/>
          </p:nvPr>
        </p:nvSpPr>
        <p:spPr>
          <a:xfrm>
            <a:off x="3405600" y="1027425"/>
            <a:ext cx="2659800" cy="3887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50000"/>
              </a:lnSpc>
              <a:spcBef>
                <a:spcPts val="800"/>
              </a:spcBef>
              <a:spcAft>
                <a:spcPts val="0"/>
              </a:spcAft>
              <a:buClr>
                <a:srgbClr val="EFEFEF"/>
              </a:buClr>
              <a:buSzPts val="1600"/>
              <a:buFont typeface="Arial"/>
              <a:buChar char="•"/>
              <a:defRPr b="0" i="0" sz="1200" u="none" cap="none" strike="noStrike">
                <a:solidFill>
                  <a:srgbClr val="EFEFEF"/>
                </a:solidFill>
                <a:latin typeface="Calibri"/>
                <a:ea typeface="Calibri"/>
                <a:cs typeface="Calibri"/>
                <a:sym typeface="Calibri"/>
              </a:defRPr>
            </a:lvl1pPr>
            <a:lvl2pPr indent="-317500" lvl="1" marL="914400" marR="0" rtl="0" algn="l">
              <a:lnSpc>
                <a:spcPct val="150000"/>
              </a:lnSpc>
              <a:spcBef>
                <a:spcPts val="400"/>
              </a:spcBef>
              <a:spcAft>
                <a:spcPts val="0"/>
              </a:spcAft>
              <a:buClr>
                <a:srgbClr val="EFEFEF"/>
              </a:buClr>
              <a:buSzPts val="1400"/>
              <a:buFont typeface="Arial"/>
              <a:buChar char="•"/>
              <a:defRPr b="0" i="0" sz="1100" u="none" cap="none" strike="noStrike">
                <a:solidFill>
                  <a:srgbClr val="EFEFEF"/>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EFEFEF"/>
              </a:buClr>
              <a:buSzPts val="1200"/>
              <a:buFont typeface="Arial"/>
              <a:buChar char="•"/>
              <a:defRPr b="0" i="0" sz="900" u="none" cap="none" strike="noStrike">
                <a:solidFill>
                  <a:srgbClr val="EFEFEF"/>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EFEFEF"/>
              </a:buClr>
              <a:buSzPts val="1200"/>
              <a:buFont typeface="Arial"/>
              <a:buChar char="•"/>
              <a:defRPr b="0" i="0" sz="900" u="none" cap="none" strike="noStrike">
                <a:solidFill>
                  <a:srgbClr val="EFEFEF"/>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EFEFEF"/>
              </a:buClr>
              <a:buSzPts val="1200"/>
              <a:buFont typeface="Arial"/>
              <a:buChar char="•"/>
              <a:defRPr b="0" i="0" sz="900" u="none" cap="none" strike="noStrike">
                <a:solidFill>
                  <a:srgbClr val="EFEFEF"/>
                </a:solidFill>
                <a:latin typeface="Calibri"/>
                <a:ea typeface="Calibri"/>
                <a:cs typeface="Calibri"/>
                <a:sym typeface="Calibri"/>
              </a:defRPr>
            </a:lvl5pPr>
            <a:lvl6pPr indent="-317500" lvl="5" marL="2743200" marR="0" rtl="0" algn="l">
              <a:lnSpc>
                <a:spcPct val="90000"/>
              </a:lnSpc>
              <a:spcBef>
                <a:spcPts val="400"/>
              </a:spcBef>
              <a:spcAft>
                <a:spcPts val="0"/>
              </a:spcAft>
              <a:buClr>
                <a:srgbClr val="EFEFEF"/>
              </a:buClr>
              <a:buSzPts val="1400"/>
              <a:buFont typeface="Arial"/>
              <a:buChar char="•"/>
              <a:defRPr b="0" i="0" sz="1400" u="none" cap="none" strike="noStrike">
                <a:solidFill>
                  <a:srgbClr val="EFEFEF"/>
                </a:solidFill>
                <a:latin typeface="Calibri"/>
                <a:ea typeface="Calibri"/>
                <a:cs typeface="Calibri"/>
                <a:sym typeface="Calibri"/>
              </a:defRPr>
            </a:lvl6pPr>
            <a:lvl7pPr indent="-317500" lvl="6" marL="3200400" marR="0" rtl="0" algn="l">
              <a:lnSpc>
                <a:spcPct val="90000"/>
              </a:lnSpc>
              <a:spcBef>
                <a:spcPts val="400"/>
              </a:spcBef>
              <a:spcAft>
                <a:spcPts val="0"/>
              </a:spcAft>
              <a:buClr>
                <a:srgbClr val="EFEFEF"/>
              </a:buClr>
              <a:buSzPts val="1400"/>
              <a:buFont typeface="Arial"/>
              <a:buChar char="•"/>
              <a:defRPr b="0" i="0" sz="1400" u="none" cap="none" strike="noStrike">
                <a:solidFill>
                  <a:srgbClr val="EFEFEF"/>
                </a:solidFill>
                <a:latin typeface="Calibri"/>
                <a:ea typeface="Calibri"/>
                <a:cs typeface="Calibri"/>
                <a:sym typeface="Calibri"/>
              </a:defRPr>
            </a:lvl7pPr>
            <a:lvl8pPr indent="-317500" lvl="7" marL="3657600" marR="0" rtl="0" algn="l">
              <a:lnSpc>
                <a:spcPct val="90000"/>
              </a:lnSpc>
              <a:spcBef>
                <a:spcPts val="400"/>
              </a:spcBef>
              <a:spcAft>
                <a:spcPts val="0"/>
              </a:spcAft>
              <a:buClr>
                <a:srgbClr val="EFEFEF"/>
              </a:buClr>
              <a:buSzPts val="1400"/>
              <a:buFont typeface="Arial"/>
              <a:buChar char="•"/>
              <a:defRPr b="0" i="0" sz="1400" u="none" cap="none" strike="noStrike">
                <a:solidFill>
                  <a:srgbClr val="EFEFEF"/>
                </a:solidFill>
                <a:latin typeface="Calibri"/>
                <a:ea typeface="Calibri"/>
                <a:cs typeface="Calibri"/>
                <a:sym typeface="Calibri"/>
              </a:defRPr>
            </a:lvl8pPr>
            <a:lvl9pPr indent="-317500" lvl="8" marL="4114800" marR="0" rtl="0" algn="l">
              <a:lnSpc>
                <a:spcPct val="90000"/>
              </a:lnSpc>
              <a:spcBef>
                <a:spcPts val="400"/>
              </a:spcBef>
              <a:spcAft>
                <a:spcPts val="0"/>
              </a:spcAft>
              <a:buClr>
                <a:srgbClr val="EFEFEF"/>
              </a:buClr>
              <a:buSzPts val="1400"/>
              <a:buFont typeface="Arial"/>
              <a:buChar char="•"/>
              <a:defRPr b="0" i="0" sz="1400" u="none" cap="none" strike="noStrike">
                <a:solidFill>
                  <a:srgbClr val="EFEFEF"/>
                </a:solidFill>
                <a:latin typeface="Calibri"/>
                <a:ea typeface="Calibri"/>
                <a:cs typeface="Calibri"/>
                <a:sym typeface="Calibri"/>
              </a:defRPr>
            </a:lvl9pPr>
          </a:lstStyle>
          <a:p/>
        </p:txBody>
      </p:sp>
      <p:sp>
        <p:nvSpPr>
          <p:cNvPr id="680" name="Google Shape;680;p78"/>
          <p:cNvSpPr txBox="1"/>
          <p:nvPr>
            <p:ph idx="5" type="body"/>
          </p:nvPr>
        </p:nvSpPr>
        <p:spPr>
          <a:xfrm>
            <a:off x="6401450" y="1027425"/>
            <a:ext cx="2659800" cy="3887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50000"/>
              </a:lnSpc>
              <a:spcBef>
                <a:spcPts val="800"/>
              </a:spcBef>
              <a:spcAft>
                <a:spcPts val="0"/>
              </a:spcAft>
              <a:buClr>
                <a:srgbClr val="00C9ED"/>
              </a:buClr>
              <a:buSzPts val="1600"/>
              <a:buFont typeface="Arial"/>
              <a:buChar char="■"/>
              <a:defRPr b="0" i="0" sz="12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00C9ED"/>
              </a:buClr>
              <a:buSzPts val="1400"/>
              <a:buFont typeface="Arial"/>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00C9ED"/>
              </a:buClr>
              <a:buSzPts val="1200"/>
              <a:buFont typeface="Arial"/>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00C9ED"/>
              </a:buClr>
              <a:buSzPts val="1200"/>
              <a:buFont typeface="Arial"/>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00C9ED"/>
              </a:buClr>
              <a:buSzPts val="1200"/>
              <a:buFont typeface="Arial"/>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hank you slide">
  <p:cSld name="1_Home 1st">
    <p:spTree>
      <p:nvGrpSpPr>
        <p:cNvPr id="681" name="Shape 681"/>
        <p:cNvGrpSpPr/>
        <p:nvPr/>
      </p:nvGrpSpPr>
      <p:grpSpPr>
        <a:xfrm>
          <a:off x="0" y="0"/>
          <a:ext cx="0" cy="0"/>
          <a:chOff x="0" y="0"/>
          <a:chExt cx="0" cy="0"/>
        </a:xfrm>
      </p:grpSpPr>
      <p:pic>
        <p:nvPicPr>
          <p:cNvPr id="682" name="Google Shape;682;p79"/>
          <p:cNvPicPr preferRelativeResize="0"/>
          <p:nvPr/>
        </p:nvPicPr>
        <p:blipFill rotWithShape="1">
          <a:blip r:embed="rId2">
            <a:alphaModFix/>
          </a:blip>
          <a:srcRect b="0" l="0" r="0" t="0"/>
          <a:stretch/>
        </p:blipFill>
        <p:spPr>
          <a:xfrm>
            <a:off x="-2002" y="0"/>
            <a:ext cx="9147998" cy="51435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title without text (use for tables and images)">
  <p:cSld name="1_white background, blue footer_2_1">
    <p:spTree>
      <p:nvGrpSpPr>
        <p:cNvPr id="683" name="Shape 683"/>
        <p:cNvGrpSpPr/>
        <p:nvPr/>
      </p:nvGrpSpPr>
      <p:grpSpPr>
        <a:xfrm>
          <a:off x="0" y="0"/>
          <a:ext cx="0" cy="0"/>
          <a:chOff x="0" y="0"/>
          <a:chExt cx="0" cy="0"/>
        </a:xfrm>
      </p:grpSpPr>
      <p:sp>
        <p:nvSpPr>
          <p:cNvPr id="684" name="Google Shape;684;p80"/>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685" name="Google Shape;685;p80"/>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686" name="Google Shape;686;p80"/>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687" name="Google Shape;687;p80"/>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688" name="Google Shape;688;p80"/>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689" name="Google Shape;689;p80"/>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
        <p:nvSpPr>
          <p:cNvPr id="690" name="Google Shape;690;p80"/>
          <p:cNvSpPr txBox="1"/>
          <p:nvPr>
            <p:ph type="title"/>
          </p:nvPr>
        </p:nvSpPr>
        <p:spPr>
          <a:xfrm>
            <a:off x="306000" y="1"/>
            <a:ext cx="6995700" cy="7119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Homepage option 3 2">
  <p:cSld name="1_Title Slide_1">
    <p:spTree>
      <p:nvGrpSpPr>
        <p:cNvPr id="691" name="Shape 691"/>
        <p:cNvGrpSpPr/>
        <p:nvPr/>
      </p:nvGrpSpPr>
      <p:grpSpPr>
        <a:xfrm>
          <a:off x="0" y="0"/>
          <a:ext cx="0" cy="0"/>
          <a:chOff x="0" y="0"/>
          <a:chExt cx="0" cy="0"/>
        </a:xfrm>
      </p:grpSpPr>
      <p:sp>
        <p:nvSpPr>
          <p:cNvPr id="692" name="Google Shape;692;p81"/>
          <p:cNvSpPr txBox="1"/>
          <p:nvPr/>
        </p:nvSpPr>
        <p:spPr>
          <a:xfrm>
            <a:off x="6661575" y="1851975"/>
            <a:ext cx="1958700" cy="1829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The</a:t>
            </a:r>
            <a:endParaRPr sz="2800">
              <a:solidFill>
                <a:srgbClr val="FFFFFF"/>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digital</a:t>
            </a:r>
            <a:endParaRPr sz="2800">
              <a:solidFill>
                <a:srgbClr val="FFFFFF"/>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adoption</a:t>
            </a:r>
            <a:endParaRPr sz="2800">
              <a:solidFill>
                <a:srgbClr val="FFFFFF"/>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event</a:t>
            </a:r>
            <a:endParaRPr sz="2800">
              <a:solidFill>
                <a:srgbClr val="FFFFFF"/>
              </a:solidFill>
              <a:latin typeface="Poppins SemiBold"/>
              <a:ea typeface="Poppins SemiBold"/>
              <a:cs typeface="Poppins SemiBold"/>
              <a:sym typeface="Poppins SemiBold"/>
            </a:endParaRPr>
          </a:p>
        </p:txBody>
      </p:sp>
      <p:pic>
        <p:nvPicPr>
          <p:cNvPr id="693" name="Google Shape;693;p81"/>
          <p:cNvPicPr preferRelativeResize="0"/>
          <p:nvPr/>
        </p:nvPicPr>
        <p:blipFill>
          <a:blip r:embed="rId2">
            <a:alphaModFix/>
          </a:blip>
          <a:stretch>
            <a:fillRect/>
          </a:stretch>
        </p:blipFill>
        <p:spPr>
          <a:xfrm>
            <a:off x="4735025" y="1925600"/>
            <a:ext cx="1756864" cy="1604825"/>
          </a:xfrm>
          <a:prstGeom prst="rect">
            <a:avLst/>
          </a:prstGeom>
          <a:noFill/>
          <a:ln>
            <a:noFill/>
          </a:ln>
        </p:spPr>
      </p:pic>
      <p:pic>
        <p:nvPicPr>
          <p:cNvPr id="694" name="Google Shape;694;p81"/>
          <p:cNvPicPr preferRelativeResize="0"/>
          <p:nvPr/>
        </p:nvPicPr>
        <p:blipFill>
          <a:blip r:embed="rId3">
            <a:alphaModFix/>
          </a:blip>
          <a:stretch>
            <a:fillRect/>
          </a:stretch>
        </p:blipFill>
        <p:spPr>
          <a:xfrm>
            <a:off x="0" y="0"/>
            <a:ext cx="9144000" cy="5143496"/>
          </a:xfrm>
          <a:prstGeom prst="rect">
            <a:avLst/>
          </a:prstGeom>
          <a:noFill/>
          <a:ln>
            <a:noFill/>
          </a:ln>
        </p:spPr>
      </p:pic>
      <p:sp>
        <p:nvSpPr>
          <p:cNvPr id="695" name="Google Shape;695;p81"/>
          <p:cNvSpPr txBox="1"/>
          <p:nvPr>
            <p:ph type="title"/>
          </p:nvPr>
        </p:nvSpPr>
        <p:spPr>
          <a:xfrm>
            <a:off x="306398" y="1748442"/>
            <a:ext cx="5597400" cy="783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2pPr>
            <a:lvl3pPr lvl="2"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3pPr>
            <a:lvl4pPr lvl="3"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4pPr>
            <a:lvl5pPr lvl="4"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5pPr>
            <a:lvl6pPr lvl="5"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6pPr>
            <a:lvl7pPr lvl="6"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7pPr>
            <a:lvl8pPr lvl="7"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8pPr>
            <a:lvl9pPr lvl="8" marR="0" rtl="0" algn="l">
              <a:lnSpc>
                <a:spcPct val="100000"/>
              </a:lnSpc>
              <a:spcBef>
                <a:spcPts val="0"/>
              </a:spcBef>
              <a:spcAft>
                <a:spcPts val="0"/>
              </a:spcAft>
              <a:buClr>
                <a:srgbClr val="FFFFFF"/>
              </a:buClr>
              <a:buSzPts val="4500"/>
              <a:buFont typeface="Poppins SemiBold"/>
              <a:buNone/>
              <a:defRPr i="0" sz="4500" u="none" cap="none" strike="noStrike">
                <a:solidFill>
                  <a:srgbClr val="FFFFFF"/>
                </a:solidFill>
                <a:latin typeface="Poppins SemiBold"/>
                <a:ea typeface="Poppins SemiBold"/>
                <a:cs typeface="Poppins SemiBold"/>
                <a:sym typeface="Poppins SemiBold"/>
              </a:defRPr>
            </a:lvl9pPr>
          </a:lstStyle>
          <a:p/>
        </p:txBody>
      </p:sp>
      <p:sp>
        <p:nvSpPr>
          <p:cNvPr id="696" name="Google Shape;696;p81"/>
          <p:cNvSpPr txBox="1"/>
          <p:nvPr/>
        </p:nvSpPr>
        <p:spPr>
          <a:xfrm>
            <a:off x="6661575" y="1851975"/>
            <a:ext cx="1958700" cy="18294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The</a:t>
            </a:r>
            <a:endParaRPr sz="2800">
              <a:solidFill>
                <a:srgbClr val="FFFFFF"/>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digital</a:t>
            </a:r>
            <a:endParaRPr sz="2800">
              <a:solidFill>
                <a:srgbClr val="FFFFFF"/>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adoption</a:t>
            </a:r>
            <a:endParaRPr sz="2800">
              <a:solidFill>
                <a:srgbClr val="FFFFFF"/>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rgbClr val="FFFFFF"/>
                </a:solidFill>
                <a:latin typeface="Poppins SemiBold"/>
                <a:ea typeface="Poppins SemiBold"/>
                <a:cs typeface="Poppins SemiBold"/>
                <a:sym typeface="Poppins SemiBold"/>
              </a:rPr>
              <a:t>event</a:t>
            </a:r>
            <a:endParaRPr sz="2800">
              <a:solidFill>
                <a:srgbClr val="FFFFFF"/>
              </a:solidFill>
              <a:latin typeface="Poppins SemiBold"/>
              <a:ea typeface="Poppins SemiBold"/>
              <a:cs typeface="Poppins SemiBold"/>
              <a:sym typeface="Poppins SemiBold"/>
            </a:endParaRPr>
          </a:p>
        </p:txBody>
      </p:sp>
      <p:pic>
        <p:nvPicPr>
          <p:cNvPr id="697" name="Google Shape;697;p81"/>
          <p:cNvPicPr preferRelativeResize="0"/>
          <p:nvPr/>
        </p:nvPicPr>
        <p:blipFill>
          <a:blip r:embed="rId2">
            <a:alphaModFix/>
          </a:blip>
          <a:stretch>
            <a:fillRect/>
          </a:stretch>
        </p:blipFill>
        <p:spPr>
          <a:xfrm>
            <a:off x="4735025" y="1925600"/>
            <a:ext cx="1756864" cy="1604825"/>
          </a:xfrm>
          <a:prstGeom prst="rect">
            <a:avLst/>
          </a:prstGeom>
          <a:noFill/>
          <a:ln>
            <a:noFill/>
          </a:ln>
        </p:spPr>
      </p:pic>
      <p:pic>
        <p:nvPicPr>
          <p:cNvPr id="698" name="Google Shape;698;p81"/>
          <p:cNvPicPr preferRelativeResize="0"/>
          <p:nvPr/>
        </p:nvPicPr>
        <p:blipFill>
          <a:blip r:embed="rId3">
            <a:alphaModFix/>
          </a:blip>
          <a:stretch>
            <a:fillRect/>
          </a:stretch>
        </p:blipFill>
        <p:spPr>
          <a:xfrm>
            <a:off x="0" y="0"/>
            <a:ext cx="9144000" cy="5143496"/>
          </a:xfrm>
          <a:prstGeom prst="rect">
            <a:avLst/>
          </a:prstGeom>
          <a:noFill/>
          <a:ln>
            <a:noFill/>
          </a:ln>
        </p:spPr>
      </p:pic>
      <p:sp>
        <p:nvSpPr>
          <p:cNvPr id="699" name="Google Shape;699;p81"/>
          <p:cNvSpPr txBox="1"/>
          <p:nvPr/>
        </p:nvSpPr>
        <p:spPr>
          <a:xfrm>
            <a:off x="306398" y="1748442"/>
            <a:ext cx="5597400" cy="7833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t/>
            </a:r>
            <a:endParaRPr sz="4500">
              <a:solidFill>
                <a:srgbClr val="FFFFFF"/>
              </a:solidFill>
              <a:latin typeface="Poppins SemiBold"/>
              <a:ea typeface="Poppins SemiBold"/>
              <a:cs typeface="Poppins SemiBold"/>
              <a:sym typeface="Poppins SemiBold"/>
            </a:endParaRPr>
          </a:p>
        </p:txBody>
      </p:sp>
      <p:sp>
        <p:nvSpPr>
          <p:cNvPr id="700" name="Google Shape;700;p81"/>
          <p:cNvSpPr/>
          <p:nvPr/>
        </p:nvSpPr>
        <p:spPr>
          <a:xfrm>
            <a:off x="306400" y="159925"/>
            <a:ext cx="5267700" cy="1067400"/>
          </a:xfrm>
          <a:prstGeom prst="rect">
            <a:avLst/>
          </a:prstGeom>
          <a:solidFill>
            <a:srgbClr val="0A0A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1" name="Google Shape;701;p81"/>
          <p:cNvPicPr preferRelativeResize="0"/>
          <p:nvPr/>
        </p:nvPicPr>
        <p:blipFill rotWithShape="1">
          <a:blip r:embed="rId4">
            <a:alphaModFix/>
          </a:blip>
          <a:srcRect b="0" l="0" r="0" t="0"/>
          <a:stretch/>
        </p:blipFill>
        <p:spPr>
          <a:xfrm>
            <a:off x="380999" y="322275"/>
            <a:ext cx="869775" cy="28912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thin footer 5">
  <p:cSld name="1_white background, blue footer_2_2_5">
    <p:spTree>
      <p:nvGrpSpPr>
        <p:cNvPr id="702" name="Shape 702"/>
        <p:cNvGrpSpPr/>
        <p:nvPr/>
      </p:nvGrpSpPr>
      <p:grpSpPr>
        <a:xfrm>
          <a:off x="0" y="0"/>
          <a:ext cx="0" cy="0"/>
          <a:chOff x="0" y="0"/>
          <a:chExt cx="0" cy="0"/>
        </a:xfrm>
      </p:grpSpPr>
      <p:sp>
        <p:nvSpPr>
          <p:cNvPr id="703" name="Google Shape;703;p82"/>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04" name="Google Shape;704;p82"/>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705" name="Google Shape;705;p82"/>
          <p:cNvSpPr/>
          <p:nvPr/>
        </p:nvSpPr>
        <p:spPr>
          <a:xfrm>
            <a:off x="0" y="4909500"/>
            <a:ext cx="9144000" cy="2340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706" name="Google Shape;706;p82"/>
          <p:cNvSpPr txBox="1"/>
          <p:nvPr/>
        </p:nvSpPr>
        <p:spPr>
          <a:xfrm>
            <a:off x="6963155" y="4881695"/>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707" name="Google Shape;707;p82"/>
          <p:cNvPicPr preferRelativeResize="0"/>
          <p:nvPr/>
        </p:nvPicPr>
        <p:blipFill rotWithShape="1">
          <a:blip r:embed="rId2">
            <a:alphaModFix/>
          </a:blip>
          <a:srcRect b="0" l="0" r="0" t="0"/>
          <a:stretch/>
        </p:blipFill>
        <p:spPr>
          <a:xfrm>
            <a:off x="167975" y="4966972"/>
            <a:ext cx="368700" cy="122808"/>
          </a:xfrm>
          <a:prstGeom prst="rect">
            <a:avLst/>
          </a:prstGeom>
          <a:noFill/>
          <a:ln>
            <a:noFill/>
          </a:ln>
        </p:spPr>
      </p:pic>
      <p:sp>
        <p:nvSpPr>
          <p:cNvPr id="708" name="Google Shape;708;p82"/>
          <p:cNvSpPr txBox="1"/>
          <p:nvPr/>
        </p:nvSpPr>
        <p:spPr>
          <a:xfrm>
            <a:off x="496056" y="4936823"/>
            <a:ext cx="134100" cy="83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600">
                <a:solidFill>
                  <a:srgbClr val="FFFFFF"/>
                </a:solidFill>
                <a:latin typeface="Open Sans"/>
                <a:ea typeface="Open Sans"/>
                <a:cs typeface="Open Sans"/>
                <a:sym typeface="Open Sans"/>
              </a:rPr>
              <a:t>™</a:t>
            </a:r>
            <a:endParaRPr sz="600">
              <a:solidFill>
                <a:srgbClr val="FFFFFF"/>
              </a:solidFill>
              <a:latin typeface="Open Sans"/>
              <a:ea typeface="Open Sans"/>
              <a:cs typeface="Open Sans"/>
              <a:sym typeface="Open Sans"/>
            </a:endParaRPr>
          </a:p>
        </p:txBody>
      </p:sp>
      <p:sp>
        <p:nvSpPr>
          <p:cNvPr id="709" name="Google Shape;709;p82"/>
          <p:cNvSpPr txBox="1"/>
          <p:nvPr/>
        </p:nvSpPr>
        <p:spPr>
          <a:xfrm>
            <a:off x="7578200" y="4923107"/>
            <a:ext cx="1117200" cy="1911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700">
                <a:solidFill>
                  <a:srgbClr val="338AC3"/>
                </a:solidFill>
                <a:latin typeface="Calibri"/>
                <a:ea typeface="Calibri"/>
                <a:cs typeface="Calibri"/>
                <a:sym typeface="Calibri"/>
              </a:rPr>
              <a:t>© </a:t>
            </a:r>
            <a:r>
              <a:rPr lang="en" sz="700">
                <a:solidFill>
                  <a:srgbClr val="338AC3"/>
                </a:solidFill>
                <a:latin typeface="Calibri"/>
                <a:ea typeface="Calibri"/>
                <a:cs typeface="Calibri"/>
                <a:sym typeface="Calibri"/>
              </a:rPr>
              <a:t>All Rights Reserved </a:t>
            </a:r>
            <a:endParaRPr b="0" sz="700">
              <a:solidFill>
                <a:srgbClr val="338AC3"/>
              </a:solidFill>
              <a:latin typeface="Calibri"/>
              <a:ea typeface="Calibri"/>
              <a:cs typeface="Calibri"/>
              <a:sym typeface="Calibri"/>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title without text (use for tables and images) 1">
  <p:cSld name="1_white background, blue footer_2_1_1">
    <p:spTree>
      <p:nvGrpSpPr>
        <p:cNvPr id="710" name="Shape 710"/>
        <p:cNvGrpSpPr/>
        <p:nvPr/>
      </p:nvGrpSpPr>
      <p:grpSpPr>
        <a:xfrm>
          <a:off x="0" y="0"/>
          <a:ext cx="0" cy="0"/>
          <a:chOff x="0" y="0"/>
          <a:chExt cx="0" cy="0"/>
        </a:xfrm>
      </p:grpSpPr>
      <p:sp>
        <p:nvSpPr>
          <p:cNvPr id="711" name="Google Shape;711;p83"/>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712" name="Google Shape;712;p83"/>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713" name="Google Shape;713;p83"/>
          <p:cNvPicPr preferRelativeResize="0"/>
          <p:nvPr/>
        </p:nvPicPr>
        <p:blipFill rotWithShape="1">
          <a:blip r:embed="rId2">
            <a:alphaModFix/>
          </a:blip>
          <a:srcRect b="10" l="0" r="0" t="0"/>
          <a:stretch/>
        </p:blipFill>
        <p:spPr>
          <a:xfrm>
            <a:off x="213727" y="4803075"/>
            <a:ext cx="608575" cy="202300"/>
          </a:xfrm>
          <a:prstGeom prst="rect">
            <a:avLst/>
          </a:prstGeom>
          <a:noFill/>
          <a:ln>
            <a:noFill/>
          </a:ln>
        </p:spPr>
      </p:pic>
      <p:sp>
        <p:nvSpPr>
          <p:cNvPr id="714" name="Google Shape;714;p83"/>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0A0A3F"/>
                </a:solidFill>
                <a:latin typeface="Open Sans"/>
                <a:ea typeface="Open Sans"/>
                <a:cs typeface="Open Sans"/>
                <a:sym typeface="Open Sans"/>
              </a:rPr>
              <a:t>™</a:t>
            </a:r>
            <a:endParaRPr sz="800">
              <a:solidFill>
                <a:srgbClr val="0A0A3F"/>
              </a:solidFill>
              <a:latin typeface="Open Sans"/>
              <a:ea typeface="Open Sans"/>
              <a:cs typeface="Open Sans"/>
              <a:sym typeface="Open Sans"/>
            </a:endParaRPr>
          </a:p>
        </p:txBody>
      </p:sp>
      <p:sp>
        <p:nvSpPr>
          <p:cNvPr id="715" name="Google Shape;715;p83"/>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
        <p:nvSpPr>
          <p:cNvPr id="716" name="Google Shape;716;p83"/>
          <p:cNvSpPr txBox="1"/>
          <p:nvPr>
            <p:ph idx="1" type="body"/>
          </p:nvPr>
        </p:nvSpPr>
        <p:spPr>
          <a:xfrm>
            <a:off x="305991" y="850709"/>
            <a:ext cx="8714700" cy="36600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50000"/>
              </a:lnSpc>
              <a:spcBef>
                <a:spcPts val="800"/>
              </a:spcBef>
              <a:spcAft>
                <a:spcPts val="0"/>
              </a:spcAft>
              <a:buClr>
                <a:schemeClr val="dk2"/>
              </a:buClr>
              <a:buSzPts val="1400"/>
              <a:buFont typeface="Poppins"/>
              <a:buChar char="•"/>
              <a:defRPr i="0" sz="1400" u="none" cap="none" strike="noStrike">
                <a:solidFill>
                  <a:schemeClr val="dk2"/>
                </a:solidFill>
                <a:latin typeface="Poppins"/>
                <a:ea typeface="Poppins"/>
                <a:cs typeface="Poppins"/>
                <a:sym typeface="Poppins"/>
              </a:defRPr>
            </a:lvl1pPr>
            <a:lvl2pPr indent="-317500" lvl="1" marL="914400" marR="0" rtl="0" algn="l">
              <a:lnSpc>
                <a:spcPct val="150000"/>
              </a:lnSpc>
              <a:spcBef>
                <a:spcPts val="400"/>
              </a:spcBef>
              <a:spcAft>
                <a:spcPts val="0"/>
              </a:spcAft>
              <a:buClr>
                <a:schemeClr val="dk2"/>
              </a:buClr>
              <a:buSzPts val="1400"/>
              <a:buFont typeface="Open Sans"/>
              <a:buChar char="•"/>
              <a:defRPr i="0" sz="1100" u="none" cap="none" strike="noStrike">
                <a:solidFill>
                  <a:schemeClr val="dk2"/>
                </a:solidFill>
                <a:latin typeface="Open Sans"/>
                <a:ea typeface="Open Sans"/>
                <a:cs typeface="Open Sans"/>
                <a:sym typeface="Open Sans"/>
              </a:defRPr>
            </a:lvl2pPr>
            <a:lvl3pPr indent="-304800" lvl="2" marL="1371600" marR="0" rtl="0" algn="l">
              <a:lnSpc>
                <a:spcPct val="150000"/>
              </a:lnSpc>
              <a:spcBef>
                <a:spcPts val="400"/>
              </a:spcBef>
              <a:spcAft>
                <a:spcPts val="0"/>
              </a:spcAft>
              <a:buClr>
                <a:schemeClr val="dk2"/>
              </a:buClr>
              <a:buSzPts val="1200"/>
              <a:buFont typeface="Open Sans"/>
              <a:buChar char="•"/>
              <a:defRPr i="0" sz="900" u="none" cap="none" strike="noStrike">
                <a:solidFill>
                  <a:schemeClr val="dk2"/>
                </a:solidFill>
                <a:latin typeface="Open Sans"/>
                <a:ea typeface="Open Sans"/>
                <a:cs typeface="Open Sans"/>
                <a:sym typeface="Open Sans"/>
              </a:defRPr>
            </a:lvl3pPr>
            <a:lvl4pPr indent="-304800" lvl="3" marL="1828800" marR="0" rtl="0" algn="l">
              <a:lnSpc>
                <a:spcPct val="150000"/>
              </a:lnSpc>
              <a:spcBef>
                <a:spcPts val="400"/>
              </a:spcBef>
              <a:spcAft>
                <a:spcPts val="0"/>
              </a:spcAft>
              <a:buClr>
                <a:schemeClr val="dk2"/>
              </a:buClr>
              <a:buSzPts val="1200"/>
              <a:buFont typeface="Open Sans"/>
              <a:buChar char="•"/>
              <a:defRPr i="0" sz="900" u="none" cap="none" strike="noStrike">
                <a:solidFill>
                  <a:schemeClr val="dk2"/>
                </a:solidFill>
                <a:latin typeface="Open Sans"/>
                <a:ea typeface="Open Sans"/>
                <a:cs typeface="Open Sans"/>
                <a:sym typeface="Open Sans"/>
              </a:defRPr>
            </a:lvl4pPr>
            <a:lvl5pPr indent="-304800" lvl="4" marL="2286000" marR="0" rtl="0" algn="l">
              <a:lnSpc>
                <a:spcPct val="150000"/>
              </a:lnSpc>
              <a:spcBef>
                <a:spcPts val="400"/>
              </a:spcBef>
              <a:spcAft>
                <a:spcPts val="0"/>
              </a:spcAft>
              <a:buClr>
                <a:schemeClr val="dk2"/>
              </a:buClr>
              <a:buSzPts val="1200"/>
              <a:buFont typeface="Open Sans"/>
              <a:buChar char="•"/>
              <a:defRPr i="0" sz="900" u="none" cap="none" strike="noStrike">
                <a:solidFill>
                  <a:schemeClr val="dk2"/>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2"/>
              </a:buClr>
              <a:buSzPts val="1400"/>
              <a:buFont typeface="Poppins"/>
              <a:buChar char="•"/>
              <a:defRPr i="0" sz="1400" u="none" cap="none" strike="noStrike">
                <a:solidFill>
                  <a:schemeClr val="dk2"/>
                </a:solidFill>
                <a:latin typeface="Poppins"/>
                <a:ea typeface="Poppins"/>
                <a:cs typeface="Poppins"/>
                <a:sym typeface="Poppins"/>
              </a:defRPr>
            </a:lvl6pPr>
            <a:lvl7pPr indent="-317500" lvl="6" marL="3200400" marR="0" rtl="0" algn="l">
              <a:lnSpc>
                <a:spcPct val="90000"/>
              </a:lnSpc>
              <a:spcBef>
                <a:spcPts val="400"/>
              </a:spcBef>
              <a:spcAft>
                <a:spcPts val="0"/>
              </a:spcAft>
              <a:buClr>
                <a:schemeClr val="dk2"/>
              </a:buClr>
              <a:buSzPts val="1400"/>
              <a:buFont typeface="Poppins"/>
              <a:buChar char="•"/>
              <a:defRPr i="0" sz="1400" u="none" cap="none" strike="noStrike">
                <a:solidFill>
                  <a:schemeClr val="dk2"/>
                </a:solidFill>
                <a:latin typeface="Poppins"/>
                <a:ea typeface="Poppins"/>
                <a:cs typeface="Poppins"/>
                <a:sym typeface="Poppins"/>
              </a:defRPr>
            </a:lvl7pPr>
            <a:lvl8pPr indent="-317500" lvl="7" marL="3657600" marR="0" rtl="0" algn="l">
              <a:lnSpc>
                <a:spcPct val="90000"/>
              </a:lnSpc>
              <a:spcBef>
                <a:spcPts val="400"/>
              </a:spcBef>
              <a:spcAft>
                <a:spcPts val="0"/>
              </a:spcAft>
              <a:buClr>
                <a:schemeClr val="dk2"/>
              </a:buClr>
              <a:buSzPts val="1400"/>
              <a:buFont typeface="Poppins"/>
              <a:buChar char="•"/>
              <a:defRPr i="0" sz="1400" u="none" cap="none" strike="noStrike">
                <a:solidFill>
                  <a:schemeClr val="dk2"/>
                </a:solidFill>
                <a:latin typeface="Poppins"/>
                <a:ea typeface="Poppins"/>
                <a:cs typeface="Poppins"/>
                <a:sym typeface="Poppins"/>
              </a:defRPr>
            </a:lvl8pPr>
            <a:lvl9pPr indent="-317500" lvl="8" marL="4114800" marR="0" rtl="0" algn="l">
              <a:lnSpc>
                <a:spcPct val="90000"/>
              </a:lnSpc>
              <a:spcBef>
                <a:spcPts val="400"/>
              </a:spcBef>
              <a:spcAft>
                <a:spcPts val="0"/>
              </a:spcAft>
              <a:buClr>
                <a:schemeClr val="dk2"/>
              </a:buClr>
              <a:buSzPts val="1400"/>
              <a:buFont typeface="Poppins"/>
              <a:buChar char="•"/>
              <a:defRPr i="0" sz="1400" u="none" cap="none" strike="noStrike">
                <a:solidFill>
                  <a:schemeClr val="dk2"/>
                </a:solidFill>
                <a:latin typeface="Poppins"/>
                <a:ea typeface="Poppins"/>
                <a:cs typeface="Poppins"/>
                <a:sym typeface="Poppins"/>
              </a:defRPr>
            </a:lvl9pPr>
          </a:lstStyle>
          <a:p/>
        </p:txBody>
      </p:sp>
      <p:sp>
        <p:nvSpPr>
          <p:cNvPr id="717" name="Google Shape;717;p83"/>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00000"/>
              </a:buClr>
              <a:buSzPts val="2500"/>
              <a:buFont typeface="Poppins"/>
              <a:buNone/>
              <a:defRPr b="1" i="0" sz="2500" u="none" cap="none" strike="noStrike">
                <a:solidFill>
                  <a:srgbClr val="000000"/>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100"/>
              <a:buFont typeface="Poppins"/>
              <a:buNone/>
              <a:defRPr i="0" sz="1400" u="none" cap="none" strike="noStrike">
                <a:solidFill>
                  <a:srgbClr val="000000"/>
                </a:solidFill>
                <a:latin typeface="Poppins"/>
                <a:ea typeface="Poppins"/>
                <a:cs typeface="Poppins"/>
                <a:sym typeface="Poppi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8" name="Shape 718"/>
        <p:cNvGrpSpPr/>
        <p:nvPr/>
      </p:nvGrpSpPr>
      <p:grpSpPr>
        <a:xfrm>
          <a:off x="0" y="0"/>
          <a:ext cx="0" cy="0"/>
          <a:chOff x="0" y="0"/>
          <a:chExt cx="0" cy="0"/>
        </a:xfrm>
      </p:grpSpPr>
      <p:sp>
        <p:nvSpPr>
          <p:cNvPr id="719" name="Google Shape;719;p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0" name="Google Shape;720;p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1" name="Google Shape;721;p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imple title &amp; text - circle bullets 2">
  <p:cSld name="1_white background, blue footer_5">
    <p:spTree>
      <p:nvGrpSpPr>
        <p:cNvPr id="722" name="Shape 722"/>
        <p:cNvGrpSpPr/>
        <p:nvPr/>
      </p:nvGrpSpPr>
      <p:grpSpPr>
        <a:xfrm>
          <a:off x="0" y="0"/>
          <a:ext cx="0" cy="0"/>
          <a:chOff x="0" y="0"/>
          <a:chExt cx="0" cy="0"/>
        </a:xfrm>
      </p:grpSpPr>
      <p:sp>
        <p:nvSpPr>
          <p:cNvPr id="723" name="Google Shape;723;p85"/>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Arial"/>
              <a:buNone/>
              <a:defRPr b="1" i="0" sz="2500" u="none" cap="none" strike="noStrike">
                <a:solidFill>
                  <a:srgbClr val="0C0C0C"/>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24" name="Google Shape;724;p85"/>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Arial"/>
              <a:ea typeface="Arial"/>
              <a:cs typeface="Arial"/>
              <a:sym typeface="Arial"/>
            </a:endParaRPr>
          </a:p>
        </p:txBody>
      </p:sp>
      <p:sp>
        <p:nvSpPr>
          <p:cNvPr id="725" name="Google Shape;725;p85"/>
          <p:cNvSpPr txBox="1"/>
          <p:nvPr>
            <p:ph idx="1" type="body"/>
          </p:nvPr>
        </p:nvSpPr>
        <p:spPr>
          <a:xfrm>
            <a:off x="305991" y="850709"/>
            <a:ext cx="8714700" cy="36600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50000"/>
              </a:lnSpc>
              <a:spcBef>
                <a:spcPts val="800"/>
              </a:spcBef>
              <a:spcAft>
                <a:spcPts val="0"/>
              </a:spcAft>
              <a:buClr>
                <a:srgbClr val="5D69E3"/>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50000"/>
              </a:lnSpc>
              <a:spcBef>
                <a:spcPts val="400"/>
              </a:spcBef>
              <a:spcAft>
                <a:spcPts val="0"/>
              </a:spcAft>
              <a:buClr>
                <a:srgbClr val="64A3E8"/>
              </a:buClr>
              <a:buSzPts val="1400"/>
              <a:buFont typeface="Arial"/>
              <a:buChar char="•"/>
              <a:defRPr b="0" i="0" sz="1100" u="none" cap="none" strike="noStrike">
                <a:solidFill>
                  <a:schemeClr val="dk1"/>
                </a:solidFill>
                <a:latin typeface="Arial"/>
                <a:ea typeface="Arial"/>
                <a:cs typeface="Arial"/>
                <a:sym typeface="Arial"/>
              </a:defRPr>
            </a:lvl2pPr>
            <a:lvl3pPr indent="-304800" lvl="2" marL="1371600" marR="0" rtl="0" algn="l">
              <a:lnSpc>
                <a:spcPct val="150000"/>
              </a:lnSpc>
              <a:spcBef>
                <a:spcPts val="400"/>
              </a:spcBef>
              <a:spcAft>
                <a:spcPts val="0"/>
              </a:spcAft>
              <a:buClr>
                <a:srgbClr val="69D0EC"/>
              </a:buClr>
              <a:buSzPts val="1200"/>
              <a:buFont typeface="Arial"/>
              <a:buChar char="•"/>
              <a:defRPr b="0" i="0" sz="900" u="none" cap="none" strike="noStrike">
                <a:solidFill>
                  <a:schemeClr val="dk1"/>
                </a:solidFill>
                <a:latin typeface="Arial"/>
                <a:ea typeface="Arial"/>
                <a:cs typeface="Arial"/>
                <a:sym typeface="Arial"/>
              </a:defRPr>
            </a:lvl3pPr>
            <a:lvl4pPr indent="-304800" lvl="3" marL="1828800" marR="0" rtl="0" algn="l">
              <a:lnSpc>
                <a:spcPct val="150000"/>
              </a:lnSpc>
              <a:spcBef>
                <a:spcPts val="400"/>
              </a:spcBef>
              <a:spcAft>
                <a:spcPts val="0"/>
              </a:spcAft>
              <a:buClr>
                <a:srgbClr val="6CE6EE"/>
              </a:buClr>
              <a:buSzPts val="1200"/>
              <a:buFont typeface="Arial"/>
              <a:buChar char="•"/>
              <a:defRPr b="0" i="0" sz="900" u="none" cap="none" strike="noStrike">
                <a:solidFill>
                  <a:schemeClr val="dk1"/>
                </a:solidFill>
                <a:latin typeface="Arial"/>
                <a:ea typeface="Arial"/>
                <a:cs typeface="Arial"/>
                <a:sym typeface="Arial"/>
              </a:defRPr>
            </a:lvl4pPr>
            <a:lvl5pPr indent="-304800" lvl="4" marL="2286000" marR="0" rtl="0" algn="l">
              <a:lnSpc>
                <a:spcPct val="150000"/>
              </a:lnSpc>
              <a:spcBef>
                <a:spcPts val="400"/>
              </a:spcBef>
              <a:spcAft>
                <a:spcPts val="0"/>
              </a:spcAft>
              <a:buClr>
                <a:srgbClr val="5D69E3"/>
              </a:buClr>
              <a:buSzPts val="1200"/>
              <a:buFont typeface="Arial"/>
              <a:buChar char="•"/>
              <a:defRPr b="0" i="0" sz="9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726" name="Google Shape;726;p85"/>
          <p:cNvSpPr/>
          <p:nvPr/>
        </p:nvSpPr>
        <p:spPr>
          <a:xfrm>
            <a:off x="0" y="4613148"/>
            <a:ext cx="9144000" cy="5304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Arial"/>
              <a:ea typeface="Arial"/>
              <a:cs typeface="Arial"/>
              <a:sym typeface="Arial"/>
            </a:endParaRPr>
          </a:p>
        </p:txBody>
      </p:sp>
      <p:sp>
        <p:nvSpPr>
          <p:cNvPr id="727" name="Google Shape;727;p85"/>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 sz="900" u="none" cap="none" strike="noStrike">
                <a:solidFill>
                  <a:srgbClr val="8296B0"/>
                </a:solidFill>
                <a:latin typeface="Arial"/>
                <a:ea typeface="Arial"/>
                <a:cs typeface="Arial"/>
                <a:sym typeface="Arial"/>
              </a:rPr>
              <a:t>‹#›</a:t>
            </a:fld>
            <a:endParaRPr b="0" i="0" sz="900" u="none" cap="none" strike="noStrike">
              <a:solidFill>
                <a:srgbClr val="8296B0"/>
              </a:solidFill>
              <a:latin typeface="Arial"/>
              <a:ea typeface="Arial"/>
              <a:cs typeface="Arial"/>
              <a:sym typeface="Arial"/>
            </a:endParaRPr>
          </a:p>
        </p:txBody>
      </p:sp>
      <p:pic>
        <p:nvPicPr>
          <p:cNvPr id="728" name="Google Shape;728;p85"/>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729" name="Google Shape;729;p85"/>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Arial"/>
                <a:ea typeface="Arial"/>
                <a:cs typeface="Arial"/>
                <a:sym typeface="Arial"/>
              </a:rPr>
              <a:t>™</a:t>
            </a:r>
            <a:endParaRPr b="0" i="0" sz="800" u="none" cap="none" strike="noStrike">
              <a:solidFill>
                <a:srgbClr val="FFFFFF"/>
              </a:solidFill>
              <a:latin typeface="Arial"/>
              <a:ea typeface="Arial"/>
              <a:cs typeface="Arial"/>
              <a:sym typeface="Arial"/>
            </a:endParaRPr>
          </a:p>
        </p:txBody>
      </p:sp>
      <p:sp>
        <p:nvSpPr>
          <p:cNvPr id="730" name="Google Shape;730;p85"/>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338AC3"/>
                </a:solidFill>
                <a:latin typeface="Arial"/>
                <a:ea typeface="Arial"/>
                <a:cs typeface="Arial"/>
                <a:sym typeface="Arial"/>
              </a:rPr>
              <a:t>© All Rights Reserved </a:t>
            </a:r>
            <a:endParaRPr b="0" i="0" sz="800" u="none" cap="none" strike="noStrike">
              <a:solidFill>
                <a:srgbClr val="338AC3"/>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imple title &amp; text - circle bullets 3">
  <p:cSld name="1_white background, blue footer_9">
    <p:spTree>
      <p:nvGrpSpPr>
        <p:cNvPr id="731" name="Shape 731"/>
        <p:cNvGrpSpPr/>
        <p:nvPr/>
      </p:nvGrpSpPr>
      <p:grpSpPr>
        <a:xfrm>
          <a:off x="0" y="0"/>
          <a:ext cx="0" cy="0"/>
          <a:chOff x="0" y="0"/>
          <a:chExt cx="0" cy="0"/>
        </a:xfrm>
      </p:grpSpPr>
      <p:sp>
        <p:nvSpPr>
          <p:cNvPr id="732" name="Google Shape;732;p86"/>
          <p:cNvSpPr txBox="1"/>
          <p:nvPr>
            <p:ph type="title"/>
          </p:nvPr>
        </p:nvSpPr>
        <p:spPr>
          <a:xfrm>
            <a:off x="305991" y="175310"/>
            <a:ext cx="6995700" cy="4287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rgbClr val="0C0C0C"/>
              </a:buClr>
              <a:buSzPts val="2500"/>
              <a:buFont typeface="Calibri"/>
              <a:buNone/>
              <a:defRPr b="1" i="0" sz="2500" u="none" cap="none" strike="noStrike">
                <a:solidFill>
                  <a:srgbClr val="0C0C0C"/>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33" name="Google Shape;733;p86"/>
          <p:cNvSpPr/>
          <p:nvPr/>
        </p:nvSpPr>
        <p:spPr>
          <a:xfrm>
            <a:off x="395150" y="712008"/>
            <a:ext cx="708900" cy="30600"/>
          </a:xfrm>
          <a:prstGeom prst="roundRect">
            <a:avLst>
              <a:gd fmla="val 16667" name="adj"/>
            </a:avLst>
          </a:prstGeom>
          <a:gradFill>
            <a:gsLst>
              <a:gs pos="0">
                <a:srgbClr val="6136E9"/>
              </a:gs>
              <a:gs pos="100000">
                <a:srgbClr val="12F8F1"/>
              </a:gs>
            </a:gsLst>
            <a:lin ang="0" scaled="0"/>
          </a:gradFill>
          <a:ln>
            <a:noFill/>
          </a:ln>
        </p:spPr>
        <p:txBody>
          <a:bodyPr anchorCtr="0" anchor="ctr" bIns="34275" lIns="68575" spcFirstLastPara="1" rIns="68575" wrap="square" tIns="34275">
            <a:noAutofit/>
          </a:bodyPr>
          <a:lstStyle/>
          <a:p>
            <a:pPr indent="0" lvl="0" marL="0" marR="0" rtl="1"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734" name="Google Shape;734;p86"/>
          <p:cNvSpPr txBox="1"/>
          <p:nvPr>
            <p:ph idx="1" type="body"/>
          </p:nvPr>
        </p:nvSpPr>
        <p:spPr>
          <a:xfrm>
            <a:off x="305991" y="850709"/>
            <a:ext cx="8714700" cy="36600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50000"/>
              </a:lnSpc>
              <a:spcBef>
                <a:spcPts val="800"/>
              </a:spcBef>
              <a:spcAft>
                <a:spcPts val="0"/>
              </a:spcAft>
              <a:buClr>
                <a:srgbClr val="5D69E3"/>
              </a:buClr>
              <a:buSzPts val="1400"/>
              <a:buFont typeface="Calibri"/>
              <a:buChar char="•"/>
              <a:defRPr b="0" i="0" sz="14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b="0"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b="0"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b="0"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b="0"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b="0" i="0" sz="1400" u="none" cap="none" strike="noStrike">
                <a:solidFill>
                  <a:schemeClr val="dk1"/>
                </a:solidFill>
                <a:latin typeface="Calibri"/>
                <a:ea typeface="Calibri"/>
                <a:cs typeface="Calibri"/>
                <a:sym typeface="Calibri"/>
              </a:defRPr>
            </a:lvl9pPr>
          </a:lstStyle>
          <a:p/>
        </p:txBody>
      </p:sp>
      <p:sp>
        <p:nvSpPr>
          <p:cNvPr id="735" name="Google Shape;735;p86"/>
          <p:cNvSpPr/>
          <p:nvPr/>
        </p:nvSpPr>
        <p:spPr>
          <a:xfrm>
            <a:off x="0" y="4613148"/>
            <a:ext cx="9144000" cy="530400"/>
          </a:xfrm>
          <a:prstGeom prst="rect">
            <a:avLst/>
          </a:prstGeom>
          <a:solidFill>
            <a:srgbClr val="19214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3200">
              <a:solidFill>
                <a:srgbClr val="192143"/>
              </a:solidFill>
              <a:latin typeface="Calibri"/>
              <a:ea typeface="Calibri"/>
              <a:cs typeface="Calibri"/>
              <a:sym typeface="Calibri"/>
            </a:endParaRPr>
          </a:p>
        </p:txBody>
      </p:sp>
      <p:sp>
        <p:nvSpPr>
          <p:cNvPr id="736" name="Google Shape;736;p86"/>
          <p:cNvSpPr txBox="1"/>
          <p:nvPr/>
        </p:nvSpPr>
        <p:spPr>
          <a:xfrm>
            <a:off x="6963155"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900">
                <a:solidFill>
                  <a:srgbClr val="8296B0"/>
                </a:solidFill>
                <a:latin typeface="Calibri"/>
                <a:ea typeface="Calibri"/>
                <a:cs typeface="Calibri"/>
                <a:sym typeface="Calibri"/>
              </a:rPr>
              <a:t>‹#›</a:t>
            </a:fld>
            <a:endParaRPr sz="900">
              <a:solidFill>
                <a:srgbClr val="8296B0"/>
              </a:solidFill>
              <a:latin typeface="Calibri"/>
              <a:ea typeface="Calibri"/>
              <a:cs typeface="Calibri"/>
              <a:sym typeface="Calibri"/>
            </a:endParaRPr>
          </a:p>
        </p:txBody>
      </p:sp>
      <p:pic>
        <p:nvPicPr>
          <p:cNvPr id="737" name="Google Shape;737;p86"/>
          <p:cNvPicPr preferRelativeResize="0"/>
          <p:nvPr/>
        </p:nvPicPr>
        <p:blipFill rotWithShape="1">
          <a:blip r:embed="rId2">
            <a:alphaModFix/>
          </a:blip>
          <a:srcRect b="0" l="0" r="0" t="0"/>
          <a:stretch/>
        </p:blipFill>
        <p:spPr>
          <a:xfrm>
            <a:off x="213727" y="4803075"/>
            <a:ext cx="608575" cy="202300"/>
          </a:xfrm>
          <a:prstGeom prst="rect">
            <a:avLst/>
          </a:prstGeom>
          <a:noFill/>
          <a:ln>
            <a:noFill/>
          </a:ln>
        </p:spPr>
      </p:pic>
      <p:sp>
        <p:nvSpPr>
          <p:cNvPr id="738" name="Google Shape;738;p86"/>
          <p:cNvSpPr txBox="1"/>
          <p:nvPr/>
        </p:nvSpPr>
        <p:spPr>
          <a:xfrm>
            <a:off x="773450" y="4757400"/>
            <a:ext cx="202500" cy="128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800">
                <a:solidFill>
                  <a:srgbClr val="FFFFFF"/>
                </a:solidFill>
                <a:latin typeface="Open Sans"/>
                <a:ea typeface="Open Sans"/>
                <a:cs typeface="Open Sans"/>
                <a:sym typeface="Open Sans"/>
              </a:rPr>
              <a:t>™</a:t>
            </a:r>
            <a:endParaRPr sz="800">
              <a:solidFill>
                <a:srgbClr val="FFFFFF"/>
              </a:solidFill>
              <a:latin typeface="Open Sans"/>
              <a:ea typeface="Open Sans"/>
              <a:cs typeface="Open Sans"/>
              <a:sym typeface="Open Sans"/>
            </a:endParaRPr>
          </a:p>
        </p:txBody>
      </p:sp>
      <p:sp>
        <p:nvSpPr>
          <p:cNvPr id="739" name="Google Shape;739;p86"/>
          <p:cNvSpPr txBox="1"/>
          <p:nvPr/>
        </p:nvSpPr>
        <p:spPr>
          <a:xfrm>
            <a:off x="7578200" y="4808675"/>
            <a:ext cx="1117200" cy="191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800">
                <a:solidFill>
                  <a:srgbClr val="338AC3"/>
                </a:solidFill>
                <a:latin typeface="Calibri"/>
                <a:ea typeface="Calibri"/>
                <a:cs typeface="Calibri"/>
                <a:sym typeface="Calibri"/>
              </a:rPr>
              <a:t>© </a:t>
            </a:r>
            <a:r>
              <a:rPr lang="en" sz="800">
                <a:solidFill>
                  <a:srgbClr val="338AC3"/>
                </a:solidFill>
                <a:latin typeface="Calibri"/>
                <a:ea typeface="Calibri"/>
                <a:cs typeface="Calibri"/>
                <a:sym typeface="Calibri"/>
              </a:rPr>
              <a:t>All Rights Reserved </a:t>
            </a:r>
            <a:endParaRPr b="0" sz="800">
              <a:solidFill>
                <a:srgbClr val="338AC3"/>
              </a:solidFill>
              <a:latin typeface="Calibri"/>
              <a:ea typeface="Calibri"/>
              <a:cs typeface="Calibri"/>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740" name="Shape 740"/>
        <p:cNvGrpSpPr/>
        <p:nvPr/>
      </p:nvGrpSpPr>
      <p:grpSpPr>
        <a:xfrm>
          <a:off x="0" y="0"/>
          <a:ext cx="0" cy="0"/>
          <a:chOff x="0" y="0"/>
          <a:chExt cx="0" cy="0"/>
        </a:xfrm>
      </p:grpSpPr>
      <p:sp>
        <p:nvSpPr>
          <p:cNvPr id="741" name="Google Shape;741;p87"/>
          <p:cNvSpPr txBox="1"/>
          <p:nvPr>
            <p:ph type="title"/>
          </p:nvPr>
        </p:nvSpPr>
        <p:spPr>
          <a:xfrm>
            <a:off x="342900" y="342900"/>
            <a:ext cx="8458200" cy="247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atin typeface="Arial"/>
                <a:ea typeface="Arial"/>
                <a:cs typeface="Arial"/>
                <a:sym typeface="Arial"/>
              </a:defRPr>
            </a:lvl1pPr>
            <a:lvl2pPr lvl="1" rtl="0" algn="l">
              <a:lnSpc>
                <a:spcPct val="90000"/>
              </a:lnSpc>
              <a:spcBef>
                <a:spcPts val="0"/>
              </a:spcBef>
              <a:spcAft>
                <a:spcPts val="0"/>
              </a:spcAft>
              <a:buSzPts val="1100"/>
              <a:buNone/>
              <a:defRPr/>
            </a:lvl2pPr>
            <a:lvl3pPr lvl="2" rtl="0" algn="l">
              <a:lnSpc>
                <a:spcPct val="90000"/>
              </a:lnSpc>
              <a:spcBef>
                <a:spcPts val="0"/>
              </a:spcBef>
              <a:spcAft>
                <a:spcPts val="0"/>
              </a:spcAft>
              <a:buSzPts val="1100"/>
              <a:buNone/>
              <a:defRPr/>
            </a:lvl3pPr>
            <a:lvl4pPr lvl="3" rtl="0" algn="l">
              <a:lnSpc>
                <a:spcPct val="90000"/>
              </a:lnSpc>
              <a:spcBef>
                <a:spcPts val="0"/>
              </a:spcBef>
              <a:spcAft>
                <a:spcPts val="0"/>
              </a:spcAft>
              <a:buSzPts val="1100"/>
              <a:buNone/>
              <a:defRPr/>
            </a:lvl4pPr>
            <a:lvl5pPr lvl="4" rtl="0" algn="l">
              <a:lnSpc>
                <a:spcPct val="90000"/>
              </a:lnSpc>
              <a:spcBef>
                <a:spcPts val="0"/>
              </a:spcBef>
              <a:spcAft>
                <a:spcPts val="0"/>
              </a:spcAft>
              <a:buSzPts val="1100"/>
              <a:buNone/>
              <a:defRPr/>
            </a:lvl5pPr>
            <a:lvl6pPr lvl="5" rtl="0" algn="l">
              <a:lnSpc>
                <a:spcPct val="90000"/>
              </a:lnSpc>
              <a:spcBef>
                <a:spcPts val="0"/>
              </a:spcBef>
              <a:spcAft>
                <a:spcPts val="0"/>
              </a:spcAft>
              <a:buSzPts val="1100"/>
              <a:buNone/>
              <a:defRPr/>
            </a:lvl6pPr>
            <a:lvl7pPr lvl="6" rtl="0" algn="l">
              <a:lnSpc>
                <a:spcPct val="90000"/>
              </a:lnSpc>
              <a:spcBef>
                <a:spcPts val="0"/>
              </a:spcBef>
              <a:spcAft>
                <a:spcPts val="0"/>
              </a:spcAft>
              <a:buSzPts val="1100"/>
              <a:buNone/>
              <a:defRPr/>
            </a:lvl7pPr>
            <a:lvl8pPr lvl="7" rtl="0" algn="l">
              <a:lnSpc>
                <a:spcPct val="90000"/>
              </a:lnSpc>
              <a:spcBef>
                <a:spcPts val="0"/>
              </a:spcBef>
              <a:spcAft>
                <a:spcPts val="0"/>
              </a:spcAft>
              <a:buSzPts val="1100"/>
              <a:buNone/>
              <a:defRPr/>
            </a:lvl8pPr>
            <a:lvl9pPr lvl="8" rtl="0" algn="l">
              <a:lnSpc>
                <a:spcPct val="90000"/>
              </a:lnSpc>
              <a:spcBef>
                <a:spcPts val="0"/>
              </a:spcBef>
              <a:spcAft>
                <a:spcPts val="0"/>
              </a:spcAft>
              <a:buSzPts val="1100"/>
              <a:buNone/>
              <a:defRPr/>
            </a:lvl9pPr>
          </a:lstStyle>
          <a:p/>
        </p:txBody>
      </p:sp>
      <p:sp>
        <p:nvSpPr>
          <p:cNvPr id="742" name="Google Shape;742;p87"/>
          <p:cNvSpPr txBox="1"/>
          <p:nvPr>
            <p:ph idx="1" type="body"/>
          </p:nvPr>
        </p:nvSpPr>
        <p:spPr>
          <a:xfrm>
            <a:off x="342900" y="1200150"/>
            <a:ext cx="8458200" cy="3426600"/>
          </a:xfrm>
          <a:prstGeom prst="rect">
            <a:avLst/>
          </a:prstGeom>
          <a:noFill/>
          <a:ln>
            <a:noFill/>
          </a:ln>
        </p:spPr>
        <p:txBody>
          <a:bodyPr anchorCtr="0" anchor="t" bIns="0" lIns="0" spcFirstLastPara="1" rIns="0" wrap="square" tIns="0">
            <a:normAutofit/>
          </a:bodyPr>
          <a:lstStyle>
            <a:lvl1pPr indent="-317500" lvl="0" marL="457200" rtl="0" algn="l">
              <a:lnSpc>
                <a:spcPct val="100000"/>
              </a:lnSpc>
              <a:spcBef>
                <a:spcPts val="900"/>
              </a:spcBef>
              <a:spcAft>
                <a:spcPts val="0"/>
              </a:spcAft>
              <a:buClr>
                <a:schemeClr val="dk1"/>
              </a:buClr>
              <a:buSzPts val="1400"/>
              <a:buChar char="•"/>
              <a:defRPr>
                <a:latin typeface="Arial"/>
                <a:ea typeface="Arial"/>
                <a:cs typeface="Arial"/>
                <a:sym typeface="Arial"/>
              </a:defRPr>
            </a:lvl1pPr>
            <a:lvl2pPr indent="-317500" lvl="1" marL="914400" rtl="0" algn="l">
              <a:lnSpc>
                <a:spcPct val="100000"/>
              </a:lnSpc>
              <a:spcBef>
                <a:spcPts val="200"/>
              </a:spcBef>
              <a:spcAft>
                <a:spcPts val="0"/>
              </a:spcAft>
              <a:buClr>
                <a:schemeClr val="dk1"/>
              </a:buClr>
              <a:buSzPts val="1400"/>
              <a:buChar char="–"/>
              <a:defRPr>
                <a:latin typeface="Arial"/>
                <a:ea typeface="Arial"/>
                <a:cs typeface="Arial"/>
                <a:sym typeface="Arial"/>
              </a:defRPr>
            </a:lvl2pPr>
            <a:lvl3pPr indent="-317500" lvl="2" marL="1371600" rtl="0" algn="l">
              <a:lnSpc>
                <a:spcPct val="100000"/>
              </a:lnSpc>
              <a:spcBef>
                <a:spcPts val="200"/>
              </a:spcBef>
              <a:spcAft>
                <a:spcPts val="0"/>
              </a:spcAft>
              <a:buClr>
                <a:schemeClr val="dk1"/>
              </a:buClr>
              <a:buSzPts val="1400"/>
              <a:buChar char="–"/>
              <a:defRPr>
                <a:latin typeface="Arial"/>
                <a:ea typeface="Arial"/>
                <a:cs typeface="Arial"/>
                <a:sym typeface="Arial"/>
              </a:defRPr>
            </a:lvl3pPr>
            <a:lvl4pPr indent="-317500" lvl="3" marL="1828800" rtl="0" algn="l">
              <a:lnSpc>
                <a:spcPct val="100000"/>
              </a:lnSpc>
              <a:spcBef>
                <a:spcPts val="200"/>
              </a:spcBef>
              <a:spcAft>
                <a:spcPts val="0"/>
              </a:spcAft>
              <a:buClr>
                <a:schemeClr val="dk1"/>
              </a:buClr>
              <a:buSzPts val="1400"/>
              <a:buChar char="–"/>
              <a:defRPr>
                <a:latin typeface="Arial"/>
                <a:ea typeface="Arial"/>
                <a:cs typeface="Arial"/>
                <a:sym typeface="Arial"/>
              </a:defRPr>
            </a:lvl4pPr>
            <a:lvl5pPr indent="-317500" lvl="4" marL="2286000" rtl="0" algn="l">
              <a:lnSpc>
                <a:spcPct val="100000"/>
              </a:lnSpc>
              <a:spcBef>
                <a:spcPts val="200"/>
              </a:spcBef>
              <a:spcAft>
                <a:spcPts val="0"/>
              </a:spcAft>
              <a:buClr>
                <a:schemeClr val="dk1"/>
              </a:buClr>
              <a:buSzPts val="1400"/>
              <a:buChar char="–"/>
              <a:defRPr>
                <a:latin typeface="Arial"/>
                <a:ea typeface="Arial"/>
                <a:cs typeface="Arial"/>
                <a:sym typeface="Arial"/>
              </a:defRPr>
            </a:lvl5pPr>
            <a:lvl6pPr indent="-317500" lvl="5" marL="2743200" rtl="0" algn="l">
              <a:lnSpc>
                <a:spcPct val="100000"/>
              </a:lnSpc>
              <a:spcBef>
                <a:spcPts val="200"/>
              </a:spcBef>
              <a:spcAft>
                <a:spcPts val="0"/>
              </a:spcAft>
              <a:buClr>
                <a:schemeClr val="dk1"/>
              </a:buClr>
              <a:buSzPts val="1400"/>
              <a:buChar char="–"/>
              <a:defRPr/>
            </a:lvl6pPr>
            <a:lvl7pPr indent="-317500" lvl="6" marL="3200400" rtl="0" algn="l">
              <a:lnSpc>
                <a:spcPct val="100000"/>
              </a:lnSpc>
              <a:spcBef>
                <a:spcPts val="200"/>
              </a:spcBef>
              <a:spcAft>
                <a:spcPts val="0"/>
              </a:spcAft>
              <a:buClr>
                <a:schemeClr val="dk1"/>
              </a:buClr>
              <a:buSzPts val="1400"/>
              <a:buChar char="–"/>
              <a:defRPr/>
            </a:lvl7pPr>
            <a:lvl8pPr indent="-317500" lvl="7" marL="3657600" rtl="0" algn="l">
              <a:lnSpc>
                <a:spcPct val="100000"/>
              </a:lnSpc>
              <a:spcBef>
                <a:spcPts val="200"/>
              </a:spcBef>
              <a:spcAft>
                <a:spcPts val="0"/>
              </a:spcAft>
              <a:buClr>
                <a:schemeClr val="dk1"/>
              </a:buClr>
              <a:buSzPts val="1400"/>
              <a:buChar char="–"/>
              <a:defRPr/>
            </a:lvl8pPr>
            <a:lvl9pPr indent="-317500" lvl="8" marL="4114800" rtl="0" algn="l">
              <a:lnSpc>
                <a:spcPct val="100000"/>
              </a:lnSpc>
              <a:spcBef>
                <a:spcPts val="200"/>
              </a:spcBef>
              <a:spcAft>
                <a:spcPts val="0"/>
              </a:spcAft>
              <a:buClr>
                <a:schemeClr val="dk1"/>
              </a:buClr>
              <a:buSzPts val="1400"/>
              <a:buChar char="–"/>
              <a:defRPr/>
            </a:lvl9pPr>
          </a:lstStyle>
          <a:p/>
        </p:txBody>
      </p:sp>
      <p:sp>
        <p:nvSpPr>
          <p:cNvPr id="743" name="Google Shape;743;p87"/>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1_plain slide - just footer_2">
    <p:spTree>
      <p:nvGrpSpPr>
        <p:cNvPr id="744" name="Shape 744"/>
        <p:cNvGrpSpPr/>
        <p:nvPr/>
      </p:nvGrpSpPr>
      <p:grpSpPr>
        <a:xfrm>
          <a:off x="0" y="0"/>
          <a:ext cx="0" cy="0"/>
          <a:chOff x="0" y="0"/>
          <a:chExt cx="0" cy="0"/>
        </a:xfrm>
      </p:grpSpPr>
      <p:sp>
        <p:nvSpPr>
          <p:cNvPr id="745" name="Google Shape;745;p88"/>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746" name="Google Shape;746;p88"/>
          <p:cNvSpPr txBox="1"/>
          <p:nvPr/>
        </p:nvSpPr>
        <p:spPr>
          <a:xfrm>
            <a:off x="8665725" y="4889905"/>
            <a:ext cx="3549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700"/>
              <a:buFont typeface="Arial"/>
              <a:buNone/>
            </a:pPr>
            <a:fld id="{00000000-1234-1234-1234-123412341234}" type="slidenum">
              <a:rPr b="0" i="0" lang="en" sz="700" u="none" cap="none" strike="noStrike">
                <a:solidFill>
                  <a:srgbClr val="8296B0"/>
                </a:solidFill>
                <a:latin typeface="Calibri"/>
                <a:ea typeface="Calibri"/>
                <a:cs typeface="Calibri"/>
                <a:sym typeface="Calibri"/>
              </a:rPr>
              <a:t>‹#›</a:t>
            </a:fld>
            <a:endParaRPr b="0" i="0" sz="700" u="none" cap="none" strike="noStrike">
              <a:solidFill>
                <a:srgbClr val="8296B0"/>
              </a:solidFill>
              <a:latin typeface="Calibri"/>
              <a:ea typeface="Calibri"/>
              <a:cs typeface="Calibri"/>
              <a:sym typeface="Calibri"/>
            </a:endParaRPr>
          </a:p>
        </p:txBody>
      </p:sp>
      <p:pic>
        <p:nvPicPr>
          <p:cNvPr id="747" name="Google Shape;747;p88"/>
          <p:cNvPicPr preferRelativeResize="0"/>
          <p:nvPr/>
        </p:nvPicPr>
        <p:blipFill rotWithShape="1">
          <a:blip r:embed="rId2">
            <a:alphaModFix/>
          </a:blip>
          <a:srcRect b="0" l="0" r="0" t="0"/>
          <a:stretch/>
        </p:blipFill>
        <p:spPr>
          <a:xfrm>
            <a:off x="135862" y="4933720"/>
            <a:ext cx="404675" cy="134550"/>
          </a:xfrm>
          <a:prstGeom prst="rect">
            <a:avLst/>
          </a:prstGeom>
          <a:noFill/>
          <a:ln>
            <a:noFill/>
          </a:ln>
        </p:spPr>
      </p:pic>
      <p:sp>
        <p:nvSpPr>
          <p:cNvPr id="748" name="Google Shape;748;p88"/>
          <p:cNvSpPr txBox="1"/>
          <p:nvPr/>
        </p:nvSpPr>
        <p:spPr>
          <a:xfrm>
            <a:off x="48812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749" name="Google Shape;749;p88"/>
          <p:cNvSpPr txBox="1"/>
          <p:nvPr/>
        </p:nvSpPr>
        <p:spPr>
          <a:xfrm>
            <a:off x="7873225" y="4895085"/>
            <a:ext cx="987600" cy="1911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Calibri"/>
                <a:ea typeface="Calibri"/>
                <a:cs typeface="Calibri"/>
                <a:sym typeface="Calibri"/>
              </a:rPr>
              <a:t>© All Rights Reserved </a:t>
            </a:r>
            <a:endParaRPr b="0" i="0" sz="600" u="none" cap="none" strike="noStrike">
              <a:solidFill>
                <a:schemeClr val="lt1"/>
              </a:solidFill>
              <a:latin typeface="Calibri"/>
              <a:ea typeface="Calibri"/>
              <a:cs typeface="Calibri"/>
              <a:sym typeface="Calibri"/>
            </a:endParaRPr>
          </a:p>
        </p:txBody>
      </p:sp>
      <p:sp>
        <p:nvSpPr>
          <p:cNvPr id="750" name="Google Shape;750;p88"/>
          <p:cNvSpPr/>
          <p:nvPr/>
        </p:nvSpPr>
        <p:spPr>
          <a:xfrm>
            <a:off x="200" y="2419425"/>
            <a:ext cx="9144000" cy="24204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88"/>
          <p:cNvSpPr txBox="1"/>
          <p:nvPr>
            <p:ph type="title"/>
          </p:nvPr>
        </p:nvSpPr>
        <p:spPr>
          <a:xfrm>
            <a:off x="1048100" y="2066664"/>
            <a:ext cx="7048200" cy="343800"/>
          </a:xfrm>
          <a:prstGeom prst="rect">
            <a:avLst/>
          </a:prstGeom>
          <a:noFill/>
          <a:ln>
            <a:noFill/>
          </a:ln>
        </p:spPr>
        <p:txBody>
          <a:bodyPr anchorCtr="0" anchor="t" bIns="0" lIns="91425" spcFirstLastPara="1" rIns="0" wrap="square" tIns="0">
            <a:noAutofit/>
          </a:bodyPr>
          <a:lstStyle>
            <a:lvl1pPr lvl="0" rtl="0" algn="ctr">
              <a:lnSpc>
                <a:spcPct val="100000"/>
              </a:lnSpc>
              <a:spcBef>
                <a:spcPts val="0"/>
              </a:spcBef>
              <a:spcAft>
                <a:spcPts val="0"/>
              </a:spcAft>
              <a:buSzPts val="3100"/>
              <a:buFont typeface="Poppins"/>
              <a:buNone/>
              <a:defRPr b="1" sz="3100">
                <a:latin typeface="Poppins"/>
                <a:ea typeface="Poppins"/>
                <a:cs typeface="Poppins"/>
                <a:sym typeface="Poppins"/>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1">
  <p:cSld name="1_plain slide - just footer_1_5">
    <p:bg>
      <p:bgPr>
        <a:solidFill>
          <a:schemeClr val="accent2"/>
        </a:solidFill>
      </p:bgPr>
    </p:bg>
    <p:spTree>
      <p:nvGrpSpPr>
        <p:cNvPr id="759" name="Shape 759"/>
        <p:cNvGrpSpPr/>
        <p:nvPr/>
      </p:nvGrpSpPr>
      <p:grpSpPr>
        <a:xfrm>
          <a:off x="0" y="0"/>
          <a:ext cx="0" cy="0"/>
          <a:chOff x="0" y="0"/>
          <a:chExt cx="0" cy="0"/>
        </a:xfrm>
      </p:grpSpPr>
      <p:pic>
        <p:nvPicPr>
          <p:cNvPr id="760" name="Google Shape;760;p90"/>
          <p:cNvPicPr preferRelativeResize="0"/>
          <p:nvPr/>
        </p:nvPicPr>
        <p:blipFill rotWithShape="1">
          <a:blip r:embed="rId2">
            <a:alphaModFix/>
          </a:blip>
          <a:srcRect b="219" l="0" r="0" t="209"/>
          <a:stretch/>
        </p:blipFill>
        <p:spPr>
          <a:xfrm>
            <a:off x="272475" y="276764"/>
            <a:ext cx="1294774" cy="429300"/>
          </a:xfrm>
          <a:prstGeom prst="rect">
            <a:avLst/>
          </a:prstGeom>
          <a:noFill/>
          <a:ln>
            <a:noFill/>
          </a:ln>
        </p:spPr>
      </p:pic>
      <p:sp>
        <p:nvSpPr>
          <p:cNvPr id="761" name="Google Shape;761;p90"/>
          <p:cNvSpPr txBox="1"/>
          <p:nvPr>
            <p:ph type="title"/>
          </p:nvPr>
        </p:nvSpPr>
        <p:spPr>
          <a:xfrm>
            <a:off x="163800" y="2843375"/>
            <a:ext cx="3956100" cy="1187400"/>
          </a:xfrm>
          <a:prstGeom prst="rect">
            <a:avLst/>
          </a:prstGeom>
          <a:noFill/>
          <a:ln>
            <a:noFill/>
          </a:ln>
        </p:spPr>
        <p:txBody>
          <a:bodyPr anchorCtr="0" anchor="b"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62" name="Google Shape;762;p90"/>
          <p:cNvSpPr txBox="1"/>
          <p:nvPr>
            <p:ph idx="1" type="subTitle"/>
          </p:nvPr>
        </p:nvSpPr>
        <p:spPr>
          <a:xfrm>
            <a:off x="163800" y="4090575"/>
            <a:ext cx="3745500" cy="62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4"/>
              </a:buClr>
              <a:buSzPts val="1200"/>
              <a:buFont typeface="Poppins"/>
              <a:buNone/>
              <a:defRPr sz="1200">
                <a:solidFill>
                  <a:schemeClr val="accent4"/>
                </a:solidFill>
                <a:latin typeface="Poppins"/>
                <a:ea typeface="Poppins"/>
                <a:cs typeface="Poppins"/>
                <a:sym typeface="Poppins"/>
              </a:defRPr>
            </a:lvl1pPr>
            <a:lvl2pPr lvl="1" rtl="0" algn="l">
              <a:lnSpc>
                <a:spcPct val="100000"/>
              </a:lnSpc>
              <a:spcBef>
                <a:spcPts val="1600"/>
              </a:spcBef>
              <a:spcAft>
                <a:spcPts val="0"/>
              </a:spcAft>
              <a:buClr>
                <a:schemeClr val="accent4"/>
              </a:buClr>
              <a:buSzPts val="1400"/>
              <a:buNone/>
              <a:defRPr>
                <a:solidFill>
                  <a:schemeClr val="accent4"/>
                </a:solidFill>
              </a:defRPr>
            </a:lvl2pPr>
            <a:lvl3pPr lvl="2" rtl="0" algn="l">
              <a:lnSpc>
                <a:spcPct val="100000"/>
              </a:lnSpc>
              <a:spcBef>
                <a:spcPts val="1600"/>
              </a:spcBef>
              <a:spcAft>
                <a:spcPts val="0"/>
              </a:spcAft>
              <a:buClr>
                <a:schemeClr val="accent4"/>
              </a:buClr>
              <a:buSzPts val="1400"/>
              <a:buNone/>
              <a:defRPr>
                <a:solidFill>
                  <a:schemeClr val="accent4"/>
                </a:solidFill>
              </a:defRPr>
            </a:lvl3pPr>
            <a:lvl4pPr lvl="3" rtl="0" algn="l">
              <a:lnSpc>
                <a:spcPct val="100000"/>
              </a:lnSpc>
              <a:spcBef>
                <a:spcPts val="1600"/>
              </a:spcBef>
              <a:spcAft>
                <a:spcPts val="0"/>
              </a:spcAft>
              <a:buClr>
                <a:schemeClr val="accent4"/>
              </a:buClr>
              <a:buSzPts val="1400"/>
              <a:buNone/>
              <a:defRPr>
                <a:solidFill>
                  <a:schemeClr val="accent4"/>
                </a:solidFill>
              </a:defRPr>
            </a:lvl4pPr>
            <a:lvl5pPr lvl="4" rtl="0" algn="l">
              <a:lnSpc>
                <a:spcPct val="100000"/>
              </a:lnSpc>
              <a:spcBef>
                <a:spcPts val="1600"/>
              </a:spcBef>
              <a:spcAft>
                <a:spcPts val="0"/>
              </a:spcAft>
              <a:buClr>
                <a:schemeClr val="accent4"/>
              </a:buClr>
              <a:buSzPts val="1400"/>
              <a:buNone/>
              <a:defRPr>
                <a:solidFill>
                  <a:schemeClr val="accent4"/>
                </a:solidFill>
              </a:defRPr>
            </a:lvl5pPr>
            <a:lvl6pPr lvl="5" rtl="0" algn="l">
              <a:lnSpc>
                <a:spcPct val="100000"/>
              </a:lnSpc>
              <a:spcBef>
                <a:spcPts val="1600"/>
              </a:spcBef>
              <a:spcAft>
                <a:spcPts val="0"/>
              </a:spcAft>
              <a:buClr>
                <a:schemeClr val="accent4"/>
              </a:buClr>
              <a:buSzPts val="1400"/>
              <a:buNone/>
              <a:defRPr>
                <a:solidFill>
                  <a:schemeClr val="accent4"/>
                </a:solidFill>
              </a:defRPr>
            </a:lvl6pPr>
            <a:lvl7pPr lvl="6" rtl="0" algn="l">
              <a:lnSpc>
                <a:spcPct val="100000"/>
              </a:lnSpc>
              <a:spcBef>
                <a:spcPts val="1600"/>
              </a:spcBef>
              <a:spcAft>
                <a:spcPts val="0"/>
              </a:spcAft>
              <a:buClr>
                <a:schemeClr val="accent4"/>
              </a:buClr>
              <a:buSzPts val="1400"/>
              <a:buNone/>
              <a:defRPr>
                <a:solidFill>
                  <a:schemeClr val="accent4"/>
                </a:solidFill>
              </a:defRPr>
            </a:lvl7pPr>
            <a:lvl8pPr lvl="7" rtl="0" algn="l">
              <a:lnSpc>
                <a:spcPct val="100000"/>
              </a:lnSpc>
              <a:spcBef>
                <a:spcPts val="1600"/>
              </a:spcBef>
              <a:spcAft>
                <a:spcPts val="0"/>
              </a:spcAft>
              <a:buClr>
                <a:schemeClr val="accent4"/>
              </a:buClr>
              <a:buSzPts val="1400"/>
              <a:buNone/>
              <a:defRPr>
                <a:solidFill>
                  <a:schemeClr val="accent4"/>
                </a:solidFill>
              </a:defRPr>
            </a:lvl8pPr>
            <a:lvl9pPr lvl="8" rtl="0" algn="l">
              <a:lnSpc>
                <a:spcPct val="100000"/>
              </a:lnSpc>
              <a:spcBef>
                <a:spcPts val="1600"/>
              </a:spcBef>
              <a:spcAft>
                <a:spcPts val="1600"/>
              </a:spcAft>
              <a:buClr>
                <a:schemeClr val="accent4"/>
              </a:buClr>
              <a:buSzPts val="1400"/>
              <a:buNone/>
              <a:defRPr>
                <a:solidFill>
                  <a:schemeClr val="accent4"/>
                </a:solidFill>
              </a:defRPr>
            </a:lvl9pPr>
          </a:lstStyle>
          <a:p/>
        </p:txBody>
      </p:sp>
      <p:pic>
        <p:nvPicPr>
          <p:cNvPr id="763" name="Google Shape;763;p90"/>
          <p:cNvPicPr preferRelativeResize="0"/>
          <p:nvPr/>
        </p:nvPicPr>
        <p:blipFill>
          <a:blip r:embed="rId3">
            <a:alphaModFix/>
          </a:blip>
          <a:stretch>
            <a:fillRect/>
          </a:stretch>
        </p:blipFill>
        <p:spPr>
          <a:xfrm>
            <a:off x="3762300" y="369700"/>
            <a:ext cx="5097974" cy="4404099"/>
          </a:xfrm>
          <a:prstGeom prst="rect">
            <a:avLst/>
          </a:prstGeom>
          <a:noFill/>
          <a:ln>
            <a:noFill/>
          </a:ln>
        </p:spPr>
      </p:pic>
      <p:sp>
        <p:nvSpPr>
          <p:cNvPr id="764" name="Google Shape;764;p90"/>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
        <p:nvSpPr>
          <p:cNvPr id="765" name="Google Shape;765;p90"/>
          <p:cNvSpPr/>
          <p:nvPr/>
        </p:nvSpPr>
        <p:spPr>
          <a:xfrm>
            <a:off x="3914675" y="1051700"/>
            <a:ext cx="1117500" cy="1029900"/>
          </a:xfrm>
          <a:prstGeom prst="rect">
            <a:avLst/>
          </a:prstGeom>
          <a:solidFill>
            <a:srgbClr val="027D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66" name="Google Shape;766;p90"/>
          <p:cNvSpPr/>
          <p:nvPr/>
        </p:nvSpPr>
        <p:spPr>
          <a:xfrm>
            <a:off x="5441100" y="1051700"/>
            <a:ext cx="1117500" cy="1029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8 1 2">
  <p:cSld name="1_plain slide - just footer_1_5_2_1_1_1_2_2">
    <p:bg>
      <p:bgPr>
        <a:solidFill>
          <a:schemeClr val="accent2"/>
        </a:solidFill>
      </p:bgPr>
    </p:bg>
    <p:spTree>
      <p:nvGrpSpPr>
        <p:cNvPr id="767" name="Shape 767"/>
        <p:cNvGrpSpPr/>
        <p:nvPr/>
      </p:nvGrpSpPr>
      <p:grpSpPr>
        <a:xfrm>
          <a:off x="0" y="0"/>
          <a:ext cx="0" cy="0"/>
          <a:chOff x="0" y="0"/>
          <a:chExt cx="0" cy="0"/>
        </a:xfrm>
      </p:grpSpPr>
      <p:pic>
        <p:nvPicPr>
          <p:cNvPr id="768" name="Google Shape;768;p91"/>
          <p:cNvPicPr preferRelativeResize="0"/>
          <p:nvPr/>
        </p:nvPicPr>
        <p:blipFill rotWithShape="1">
          <a:blip r:embed="rId2">
            <a:alphaModFix/>
          </a:blip>
          <a:srcRect b="0" l="0" r="0" t="0"/>
          <a:stretch/>
        </p:blipFill>
        <p:spPr>
          <a:xfrm>
            <a:off x="3618300" y="180350"/>
            <a:ext cx="5328001" cy="4554434"/>
          </a:xfrm>
          <a:prstGeom prst="rect">
            <a:avLst/>
          </a:prstGeom>
          <a:noFill/>
          <a:ln>
            <a:noFill/>
          </a:ln>
        </p:spPr>
      </p:pic>
      <p:pic>
        <p:nvPicPr>
          <p:cNvPr id="769" name="Google Shape;769;p91"/>
          <p:cNvPicPr preferRelativeResize="0"/>
          <p:nvPr/>
        </p:nvPicPr>
        <p:blipFill rotWithShape="1">
          <a:blip r:embed="rId3">
            <a:alphaModFix/>
          </a:blip>
          <a:srcRect b="219" l="0" r="0" t="209"/>
          <a:stretch/>
        </p:blipFill>
        <p:spPr>
          <a:xfrm>
            <a:off x="272475" y="276764"/>
            <a:ext cx="1294774" cy="429300"/>
          </a:xfrm>
          <a:prstGeom prst="rect">
            <a:avLst/>
          </a:prstGeom>
          <a:noFill/>
          <a:ln>
            <a:noFill/>
          </a:ln>
        </p:spPr>
      </p:pic>
      <p:sp>
        <p:nvSpPr>
          <p:cNvPr id="770" name="Google Shape;770;p91"/>
          <p:cNvSpPr txBox="1"/>
          <p:nvPr>
            <p:ph type="title"/>
          </p:nvPr>
        </p:nvSpPr>
        <p:spPr>
          <a:xfrm>
            <a:off x="163800" y="2178350"/>
            <a:ext cx="3129000" cy="1852500"/>
          </a:xfrm>
          <a:prstGeom prst="rect">
            <a:avLst/>
          </a:prstGeom>
          <a:noFill/>
          <a:ln>
            <a:noFill/>
          </a:ln>
        </p:spPr>
        <p:txBody>
          <a:bodyPr anchorCtr="0" anchor="b"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1" name="Google Shape;771;p91"/>
          <p:cNvSpPr txBox="1"/>
          <p:nvPr>
            <p:ph idx="1" type="subTitle"/>
          </p:nvPr>
        </p:nvSpPr>
        <p:spPr>
          <a:xfrm>
            <a:off x="163800" y="4090575"/>
            <a:ext cx="3745500" cy="622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accent4"/>
              </a:buClr>
              <a:buSzPts val="1200"/>
              <a:buFont typeface="Poppins"/>
              <a:buNone/>
              <a:defRPr sz="1200">
                <a:solidFill>
                  <a:schemeClr val="accent4"/>
                </a:solidFill>
                <a:latin typeface="Poppins"/>
                <a:ea typeface="Poppins"/>
                <a:cs typeface="Poppins"/>
                <a:sym typeface="Poppins"/>
              </a:defRPr>
            </a:lvl1pPr>
            <a:lvl2pPr lvl="1" rtl="0" algn="l">
              <a:lnSpc>
                <a:spcPct val="100000"/>
              </a:lnSpc>
              <a:spcBef>
                <a:spcPts val="1600"/>
              </a:spcBef>
              <a:spcAft>
                <a:spcPts val="0"/>
              </a:spcAft>
              <a:buClr>
                <a:schemeClr val="accent4"/>
              </a:buClr>
              <a:buSzPts val="1400"/>
              <a:buNone/>
              <a:defRPr>
                <a:solidFill>
                  <a:schemeClr val="accent4"/>
                </a:solidFill>
              </a:defRPr>
            </a:lvl2pPr>
            <a:lvl3pPr lvl="2" rtl="0" algn="l">
              <a:lnSpc>
                <a:spcPct val="100000"/>
              </a:lnSpc>
              <a:spcBef>
                <a:spcPts val="1600"/>
              </a:spcBef>
              <a:spcAft>
                <a:spcPts val="0"/>
              </a:spcAft>
              <a:buClr>
                <a:schemeClr val="accent4"/>
              </a:buClr>
              <a:buSzPts val="1400"/>
              <a:buNone/>
              <a:defRPr>
                <a:solidFill>
                  <a:schemeClr val="accent4"/>
                </a:solidFill>
              </a:defRPr>
            </a:lvl3pPr>
            <a:lvl4pPr lvl="3" rtl="0" algn="l">
              <a:lnSpc>
                <a:spcPct val="100000"/>
              </a:lnSpc>
              <a:spcBef>
                <a:spcPts val="1600"/>
              </a:spcBef>
              <a:spcAft>
                <a:spcPts val="0"/>
              </a:spcAft>
              <a:buClr>
                <a:schemeClr val="accent4"/>
              </a:buClr>
              <a:buSzPts val="1400"/>
              <a:buNone/>
              <a:defRPr>
                <a:solidFill>
                  <a:schemeClr val="accent4"/>
                </a:solidFill>
              </a:defRPr>
            </a:lvl4pPr>
            <a:lvl5pPr lvl="4" rtl="0" algn="l">
              <a:lnSpc>
                <a:spcPct val="100000"/>
              </a:lnSpc>
              <a:spcBef>
                <a:spcPts val="1600"/>
              </a:spcBef>
              <a:spcAft>
                <a:spcPts val="0"/>
              </a:spcAft>
              <a:buClr>
                <a:schemeClr val="accent4"/>
              </a:buClr>
              <a:buSzPts val="1400"/>
              <a:buNone/>
              <a:defRPr>
                <a:solidFill>
                  <a:schemeClr val="accent4"/>
                </a:solidFill>
              </a:defRPr>
            </a:lvl5pPr>
            <a:lvl6pPr lvl="5" rtl="0" algn="l">
              <a:lnSpc>
                <a:spcPct val="100000"/>
              </a:lnSpc>
              <a:spcBef>
                <a:spcPts val="1600"/>
              </a:spcBef>
              <a:spcAft>
                <a:spcPts val="0"/>
              </a:spcAft>
              <a:buClr>
                <a:schemeClr val="accent4"/>
              </a:buClr>
              <a:buSzPts val="1400"/>
              <a:buNone/>
              <a:defRPr>
                <a:solidFill>
                  <a:schemeClr val="accent4"/>
                </a:solidFill>
              </a:defRPr>
            </a:lvl6pPr>
            <a:lvl7pPr lvl="6" rtl="0" algn="l">
              <a:lnSpc>
                <a:spcPct val="100000"/>
              </a:lnSpc>
              <a:spcBef>
                <a:spcPts val="1600"/>
              </a:spcBef>
              <a:spcAft>
                <a:spcPts val="0"/>
              </a:spcAft>
              <a:buClr>
                <a:schemeClr val="accent4"/>
              </a:buClr>
              <a:buSzPts val="1400"/>
              <a:buNone/>
              <a:defRPr>
                <a:solidFill>
                  <a:schemeClr val="accent4"/>
                </a:solidFill>
              </a:defRPr>
            </a:lvl7pPr>
            <a:lvl8pPr lvl="7" rtl="0" algn="l">
              <a:lnSpc>
                <a:spcPct val="100000"/>
              </a:lnSpc>
              <a:spcBef>
                <a:spcPts val="1600"/>
              </a:spcBef>
              <a:spcAft>
                <a:spcPts val="0"/>
              </a:spcAft>
              <a:buClr>
                <a:schemeClr val="accent4"/>
              </a:buClr>
              <a:buSzPts val="1400"/>
              <a:buNone/>
              <a:defRPr>
                <a:solidFill>
                  <a:schemeClr val="accent4"/>
                </a:solidFill>
              </a:defRPr>
            </a:lvl8pPr>
            <a:lvl9pPr lvl="8" rtl="0" algn="l">
              <a:lnSpc>
                <a:spcPct val="100000"/>
              </a:lnSpc>
              <a:spcBef>
                <a:spcPts val="1600"/>
              </a:spcBef>
              <a:spcAft>
                <a:spcPts val="1600"/>
              </a:spcAft>
              <a:buClr>
                <a:schemeClr val="accent4"/>
              </a:buClr>
              <a:buSzPts val="1400"/>
              <a:buNone/>
              <a:defRPr>
                <a:solidFill>
                  <a:schemeClr val="accent4"/>
                </a:solidFill>
              </a:defRPr>
            </a:lvl9pPr>
          </a:lstStyle>
          <a:p/>
        </p:txBody>
      </p:sp>
      <p:sp>
        <p:nvSpPr>
          <p:cNvPr id="772" name="Google Shape;772;p91"/>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2">
  <p:cSld name="1_plain slide - just footer_1_5_2">
    <p:bg>
      <p:bgPr>
        <a:solidFill>
          <a:schemeClr val="accent2"/>
        </a:solidFill>
      </p:bgPr>
    </p:bg>
    <p:spTree>
      <p:nvGrpSpPr>
        <p:cNvPr id="773" name="Shape 773"/>
        <p:cNvGrpSpPr/>
        <p:nvPr/>
      </p:nvGrpSpPr>
      <p:grpSpPr>
        <a:xfrm>
          <a:off x="0" y="0"/>
          <a:ext cx="0" cy="0"/>
          <a:chOff x="0" y="0"/>
          <a:chExt cx="0" cy="0"/>
        </a:xfrm>
      </p:grpSpPr>
      <p:pic>
        <p:nvPicPr>
          <p:cNvPr id="774" name="Google Shape;774;p92"/>
          <p:cNvPicPr preferRelativeResize="0"/>
          <p:nvPr/>
        </p:nvPicPr>
        <p:blipFill rotWithShape="1">
          <a:blip r:embed="rId2">
            <a:alphaModFix/>
          </a:blip>
          <a:srcRect b="219" l="0" r="0" t="209"/>
          <a:stretch/>
        </p:blipFill>
        <p:spPr>
          <a:xfrm>
            <a:off x="272475" y="276764"/>
            <a:ext cx="1294774" cy="429300"/>
          </a:xfrm>
          <a:prstGeom prst="rect">
            <a:avLst/>
          </a:prstGeom>
          <a:noFill/>
          <a:ln>
            <a:noFill/>
          </a:ln>
        </p:spPr>
      </p:pic>
      <p:sp>
        <p:nvSpPr>
          <p:cNvPr id="775" name="Google Shape;775;p92"/>
          <p:cNvSpPr txBox="1"/>
          <p:nvPr>
            <p:ph type="title"/>
          </p:nvPr>
        </p:nvSpPr>
        <p:spPr>
          <a:xfrm>
            <a:off x="163800" y="914575"/>
            <a:ext cx="3322500" cy="17931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76" name="Google Shape;776;p92"/>
          <p:cNvSpPr txBox="1"/>
          <p:nvPr>
            <p:ph idx="1" type="subTitle"/>
          </p:nvPr>
        </p:nvSpPr>
        <p:spPr>
          <a:xfrm>
            <a:off x="163800" y="2731500"/>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sp>
        <p:nvSpPr>
          <p:cNvPr id="777" name="Google Shape;777;p92"/>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778" name="Google Shape;778;p92"/>
          <p:cNvPicPr preferRelativeResize="0"/>
          <p:nvPr/>
        </p:nvPicPr>
        <p:blipFill>
          <a:blip r:embed="rId3">
            <a:alphaModFix/>
          </a:blip>
          <a:stretch>
            <a:fillRect/>
          </a:stretch>
        </p:blipFill>
        <p:spPr>
          <a:xfrm>
            <a:off x="3318125" y="211250"/>
            <a:ext cx="5614623" cy="4660576"/>
          </a:xfrm>
          <a:prstGeom prst="rect">
            <a:avLst/>
          </a:prstGeom>
          <a:noFill/>
          <a:ln>
            <a:noFill/>
          </a:ln>
        </p:spPr>
      </p:pic>
      <p:sp>
        <p:nvSpPr>
          <p:cNvPr id="779" name="Google Shape;779;p92"/>
          <p:cNvSpPr/>
          <p:nvPr/>
        </p:nvSpPr>
        <p:spPr>
          <a:xfrm>
            <a:off x="3637125" y="3023650"/>
            <a:ext cx="1475400" cy="1402200"/>
          </a:xfrm>
          <a:prstGeom prst="rect">
            <a:avLst/>
          </a:prstGeom>
          <a:solidFill>
            <a:srgbClr val="F5F5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3">
  <p:cSld name="1_plain slide - just footer_1_5_2_2">
    <p:bg>
      <p:bgPr>
        <a:solidFill>
          <a:schemeClr val="accent2"/>
        </a:solidFill>
      </p:bgPr>
    </p:bg>
    <p:spTree>
      <p:nvGrpSpPr>
        <p:cNvPr id="780" name="Shape 780"/>
        <p:cNvGrpSpPr/>
        <p:nvPr/>
      </p:nvGrpSpPr>
      <p:grpSpPr>
        <a:xfrm>
          <a:off x="0" y="0"/>
          <a:ext cx="0" cy="0"/>
          <a:chOff x="0" y="0"/>
          <a:chExt cx="0" cy="0"/>
        </a:xfrm>
      </p:grpSpPr>
      <p:pic>
        <p:nvPicPr>
          <p:cNvPr id="781" name="Google Shape;781;p93"/>
          <p:cNvPicPr preferRelativeResize="0"/>
          <p:nvPr/>
        </p:nvPicPr>
        <p:blipFill rotWithShape="1">
          <a:blip r:embed="rId2">
            <a:alphaModFix/>
          </a:blip>
          <a:srcRect b="219" l="0" r="0" t="209"/>
          <a:stretch/>
        </p:blipFill>
        <p:spPr>
          <a:xfrm>
            <a:off x="272475" y="1844739"/>
            <a:ext cx="1294774" cy="429300"/>
          </a:xfrm>
          <a:prstGeom prst="rect">
            <a:avLst/>
          </a:prstGeom>
          <a:noFill/>
          <a:ln>
            <a:noFill/>
          </a:ln>
        </p:spPr>
      </p:pic>
      <p:sp>
        <p:nvSpPr>
          <p:cNvPr id="782" name="Google Shape;782;p93"/>
          <p:cNvSpPr txBox="1"/>
          <p:nvPr>
            <p:ph type="title"/>
          </p:nvPr>
        </p:nvSpPr>
        <p:spPr>
          <a:xfrm>
            <a:off x="163800" y="2482550"/>
            <a:ext cx="3155100" cy="17826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83" name="Google Shape;783;p93"/>
          <p:cNvSpPr txBox="1"/>
          <p:nvPr>
            <p:ph idx="1" type="subTitle"/>
          </p:nvPr>
        </p:nvSpPr>
        <p:spPr>
          <a:xfrm>
            <a:off x="163800" y="4299475"/>
            <a:ext cx="32367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sp>
        <p:nvSpPr>
          <p:cNvPr id="784" name="Google Shape;784;p93"/>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785" name="Google Shape;785;p93"/>
          <p:cNvPicPr preferRelativeResize="0"/>
          <p:nvPr/>
        </p:nvPicPr>
        <p:blipFill>
          <a:blip r:embed="rId3">
            <a:alphaModFix/>
          </a:blip>
          <a:stretch>
            <a:fillRect/>
          </a:stretch>
        </p:blipFill>
        <p:spPr>
          <a:xfrm>
            <a:off x="3486300" y="183414"/>
            <a:ext cx="5448801" cy="4738873"/>
          </a:xfrm>
          <a:prstGeom prst="rect">
            <a:avLst/>
          </a:prstGeom>
          <a:noFill/>
          <a:ln>
            <a:noFill/>
          </a:ln>
        </p:spPr>
      </p:pic>
      <p:pic>
        <p:nvPicPr>
          <p:cNvPr id="786" name="Google Shape;786;p93"/>
          <p:cNvPicPr preferRelativeResize="0"/>
          <p:nvPr/>
        </p:nvPicPr>
        <p:blipFill rotWithShape="1">
          <a:blip r:embed="rId3">
            <a:alphaModFix/>
          </a:blip>
          <a:srcRect b="6047" l="60391" r="34618" t="87615"/>
          <a:stretch/>
        </p:blipFill>
        <p:spPr>
          <a:xfrm rot="5400000">
            <a:off x="6768042" y="4342908"/>
            <a:ext cx="271900" cy="300299"/>
          </a:xfrm>
          <a:prstGeom prst="rect">
            <a:avLst/>
          </a:prstGeom>
          <a:noFill/>
          <a:ln>
            <a:noFill/>
          </a:ln>
        </p:spPr>
      </p:pic>
      <p:sp>
        <p:nvSpPr>
          <p:cNvPr id="787" name="Google Shape;787;p93"/>
          <p:cNvSpPr/>
          <p:nvPr/>
        </p:nvSpPr>
        <p:spPr>
          <a:xfrm>
            <a:off x="7573750" y="3067468"/>
            <a:ext cx="1117500" cy="1183200"/>
          </a:xfrm>
          <a:prstGeom prst="rect">
            <a:avLst/>
          </a:prstGeom>
          <a:solidFill>
            <a:srgbClr val="027D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788" name="Google Shape;788;p93"/>
          <p:cNvSpPr/>
          <p:nvPr/>
        </p:nvSpPr>
        <p:spPr>
          <a:xfrm>
            <a:off x="5974250" y="3155100"/>
            <a:ext cx="1117500" cy="1029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4">
  <p:cSld name="1_plain slide - just footer_1_5_2_1">
    <p:bg>
      <p:bgPr>
        <a:solidFill>
          <a:schemeClr val="accent2"/>
        </a:solidFill>
      </p:bgPr>
    </p:bg>
    <p:spTree>
      <p:nvGrpSpPr>
        <p:cNvPr id="789" name="Shape 789"/>
        <p:cNvGrpSpPr/>
        <p:nvPr/>
      </p:nvGrpSpPr>
      <p:grpSpPr>
        <a:xfrm>
          <a:off x="0" y="0"/>
          <a:ext cx="0" cy="0"/>
          <a:chOff x="0" y="0"/>
          <a:chExt cx="0" cy="0"/>
        </a:xfrm>
      </p:grpSpPr>
      <p:sp>
        <p:nvSpPr>
          <p:cNvPr id="790" name="Google Shape;790;p94"/>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791" name="Google Shape;791;p94"/>
          <p:cNvPicPr preferRelativeResize="0"/>
          <p:nvPr/>
        </p:nvPicPr>
        <p:blipFill>
          <a:blip r:embed="rId2">
            <a:alphaModFix/>
          </a:blip>
          <a:stretch>
            <a:fillRect/>
          </a:stretch>
        </p:blipFill>
        <p:spPr>
          <a:xfrm>
            <a:off x="4315958" y="335099"/>
            <a:ext cx="4205925" cy="4183775"/>
          </a:xfrm>
          <a:prstGeom prst="rect">
            <a:avLst/>
          </a:prstGeom>
          <a:noFill/>
          <a:ln>
            <a:noFill/>
          </a:ln>
        </p:spPr>
      </p:pic>
      <p:pic>
        <p:nvPicPr>
          <p:cNvPr id="792" name="Google Shape;792;p94"/>
          <p:cNvPicPr preferRelativeResize="0"/>
          <p:nvPr/>
        </p:nvPicPr>
        <p:blipFill>
          <a:blip r:embed="rId3">
            <a:alphaModFix/>
          </a:blip>
          <a:stretch>
            <a:fillRect/>
          </a:stretch>
        </p:blipFill>
        <p:spPr>
          <a:xfrm>
            <a:off x="5430958" y="3262825"/>
            <a:ext cx="3554824" cy="1703350"/>
          </a:xfrm>
          <a:prstGeom prst="rect">
            <a:avLst/>
          </a:prstGeom>
          <a:noFill/>
          <a:ln>
            <a:noFill/>
          </a:ln>
        </p:spPr>
      </p:pic>
      <p:pic>
        <p:nvPicPr>
          <p:cNvPr id="793" name="Google Shape;793;p94"/>
          <p:cNvPicPr preferRelativeResize="0"/>
          <p:nvPr/>
        </p:nvPicPr>
        <p:blipFill rotWithShape="1">
          <a:blip r:embed="rId4">
            <a:alphaModFix/>
          </a:blip>
          <a:srcRect b="219" l="0" r="0" t="209"/>
          <a:stretch/>
        </p:blipFill>
        <p:spPr>
          <a:xfrm>
            <a:off x="380175" y="1185376"/>
            <a:ext cx="1294774" cy="429300"/>
          </a:xfrm>
          <a:prstGeom prst="rect">
            <a:avLst/>
          </a:prstGeom>
          <a:noFill/>
          <a:ln>
            <a:noFill/>
          </a:ln>
        </p:spPr>
      </p:pic>
      <p:sp>
        <p:nvSpPr>
          <p:cNvPr id="794" name="Google Shape;794;p94"/>
          <p:cNvSpPr txBox="1"/>
          <p:nvPr>
            <p:ph type="title"/>
          </p:nvPr>
        </p:nvSpPr>
        <p:spPr>
          <a:xfrm>
            <a:off x="271500" y="1823188"/>
            <a:ext cx="3942900" cy="17658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95" name="Google Shape;795;p94"/>
          <p:cNvSpPr txBox="1"/>
          <p:nvPr>
            <p:ph idx="1" type="subTitle"/>
          </p:nvPr>
        </p:nvSpPr>
        <p:spPr>
          <a:xfrm>
            <a:off x="271500" y="3335313"/>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pic>
        <p:nvPicPr>
          <p:cNvPr id="796" name="Google Shape;796;p94"/>
          <p:cNvPicPr preferRelativeResize="0"/>
          <p:nvPr/>
        </p:nvPicPr>
        <p:blipFill>
          <a:blip r:embed="rId5">
            <a:alphaModFix/>
          </a:blip>
          <a:stretch>
            <a:fillRect/>
          </a:stretch>
        </p:blipFill>
        <p:spPr>
          <a:xfrm>
            <a:off x="6962304" y="119886"/>
            <a:ext cx="1815476" cy="1808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4 2">
  <p:cSld name="1_plain slide - just footer_1_5_2_1_4">
    <p:bg>
      <p:bgPr>
        <a:solidFill>
          <a:schemeClr val="accent2"/>
        </a:solidFill>
      </p:bgPr>
    </p:bg>
    <p:spTree>
      <p:nvGrpSpPr>
        <p:cNvPr id="797" name="Shape 797"/>
        <p:cNvGrpSpPr/>
        <p:nvPr/>
      </p:nvGrpSpPr>
      <p:grpSpPr>
        <a:xfrm>
          <a:off x="0" y="0"/>
          <a:ext cx="0" cy="0"/>
          <a:chOff x="0" y="0"/>
          <a:chExt cx="0" cy="0"/>
        </a:xfrm>
      </p:grpSpPr>
      <p:sp>
        <p:nvSpPr>
          <p:cNvPr id="798" name="Google Shape;798;p95"/>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799" name="Google Shape;799;p95"/>
          <p:cNvPicPr preferRelativeResize="0"/>
          <p:nvPr/>
        </p:nvPicPr>
        <p:blipFill rotWithShape="1">
          <a:blip r:embed="rId2">
            <a:alphaModFix/>
          </a:blip>
          <a:srcRect b="219" l="0" r="0" t="209"/>
          <a:stretch/>
        </p:blipFill>
        <p:spPr>
          <a:xfrm>
            <a:off x="380175" y="1065501"/>
            <a:ext cx="1294774" cy="429300"/>
          </a:xfrm>
          <a:prstGeom prst="rect">
            <a:avLst/>
          </a:prstGeom>
          <a:noFill/>
          <a:ln>
            <a:noFill/>
          </a:ln>
        </p:spPr>
      </p:pic>
      <p:sp>
        <p:nvSpPr>
          <p:cNvPr id="800" name="Google Shape;800;p95"/>
          <p:cNvSpPr txBox="1"/>
          <p:nvPr>
            <p:ph type="title"/>
          </p:nvPr>
        </p:nvSpPr>
        <p:spPr>
          <a:xfrm>
            <a:off x="271500" y="1703325"/>
            <a:ext cx="2958900" cy="16938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01" name="Google Shape;801;p95"/>
          <p:cNvSpPr txBox="1"/>
          <p:nvPr>
            <p:ph idx="1" type="subTitle"/>
          </p:nvPr>
        </p:nvSpPr>
        <p:spPr>
          <a:xfrm>
            <a:off x="271500" y="3521855"/>
            <a:ext cx="2912400" cy="847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pic>
        <p:nvPicPr>
          <p:cNvPr id="802" name="Google Shape;802;p95"/>
          <p:cNvPicPr preferRelativeResize="0"/>
          <p:nvPr/>
        </p:nvPicPr>
        <p:blipFill rotWithShape="1">
          <a:blip r:embed="rId3">
            <a:alphaModFix/>
          </a:blip>
          <a:srcRect b="-755" l="0" r="0" t="0"/>
          <a:stretch/>
        </p:blipFill>
        <p:spPr>
          <a:xfrm>
            <a:off x="3618300" y="180350"/>
            <a:ext cx="5328001" cy="45888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4 1">
  <p:cSld name="1_plain slide - just footer_1_5_2_1_3">
    <p:bg>
      <p:bgPr>
        <a:solidFill>
          <a:schemeClr val="accent2"/>
        </a:solidFill>
      </p:bgPr>
    </p:bg>
    <p:spTree>
      <p:nvGrpSpPr>
        <p:cNvPr id="803" name="Shape 803"/>
        <p:cNvGrpSpPr/>
        <p:nvPr/>
      </p:nvGrpSpPr>
      <p:grpSpPr>
        <a:xfrm>
          <a:off x="0" y="0"/>
          <a:ext cx="0" cy="0"/>
          <a:chOff x="0" y="0"/>
          <a:chExt cx="0" cy="0"/>
        </a:xfrm>
      </p:grpSpPr>
      <p:pic>
        <p:nvPicPr>
          <p:cNvPr id="804" name="Google Shape;804;p96"/>
          <p:cNvPicPr preferRelativeResize="0"/>
          <p:nvPr/>
        </p:nvPicPr>
        <p:blipFill rotWithShape="1">
          <a:blip r:embed="rId2">
            <a:alphaModFix/>
          </a:blip>
          <a:srcRect b="219" l="0" r="0" t="209"/>
          <a:stretch/>
        </p:blipFill>
        <p:spPr>
          <a:xfrm>
            <a:off x="5126200" y="190739"/>
            <a:ext cx="1294774" cy="429300"/>
          </a:xfrm>
          <a:prstGeom prst="rect">
            <a:avLst/>
          </a:prstGeom>
          <a:noFill/>
          <a:ln>
            <a:noFill/>
          </a:ln>
        </p:spPr>
      </p:pic>
      <p:sp>
        <p:nvSpPr>
          <p:cNvPr id="805" name="Google Shape;805;p96"/>
          <p:cNvSpPr txBox="1"/>
          <p:nvPr>
            <p:ph type="title"/>
          </p:nvPr>
        </p:nvSpPr>
        <p:spPr>
          <a:xfrm>
            <a:off x="5017525" y="828550"/>
            <a:ext cx="3942900" cy="17658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06" name="Google Shape;806;p96"/>
          <p:cNvSpPr txBox="1"/>
          <p:nvPr>
            <p:ph idx="1" type="subTitle"/>
          </p:nvPr>
        </p:nvSpPr>
        <p:spPr>
          <a:xfrm>
            <a:off x="5017525" y="26454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sp>
        <p:nvSpPr>
          <p:cNvPr id="807" name="Google Shape;807;p96"/>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808" name="Google Shape;808;p96"/>
          <p:cNvPicPr preferRelativeResize="0"/>
          <p:nvPr/>
        </p:nvPicPr>
        <p:blipFill>
          <a:blip r:embed="rId3">
            <a:alphaModFix/>
          </a:blip>
          <a:stretch>
            <a:fillRect/>
          </a:stretch>
        </p:blipFill>
        <p:spPr>
          <a:xfrm>
            <a:off x="163800" y="152400"/>
            <a:ext cx="5364251" cy="484622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5">
  <p:cSld name="1_plain slide - just footer_1_5_2_1_2">
    <p:bg>
      <p:bgPr>
        <a:solidFill>
          <a:schemeClr val="accent5"/>
        </a:solidFill>
      </p:bgPr>
    </p:bg>
    <p:spTree>
      <p:nvGrpSpPr>
        <p:cNvPr id="809" name="Shape 809"/>
        <p:cNvGrpSpPr/>
        <p:nvPr/>
      </p:nvGrpSpPr>
      <p:grpSpPr>
        <a:xfrm>
          <a:off x="0" y="0"/>
          <a:ext cx="0" cy="0"/>
          <a:chOff x="0" y="0"/>
          <a:chExt cx="0" cy="0"/>
        </a:xfrm>
      </p:grpSpPr>
      <p:pic>
        <p:nvPicPr>
          <p:cNvPr id="810" name="Google Shape;810;p97"/>
          <p:cNvPicPr preferRelativeResize="0"/>
          <p:nvPr/>
        </p:nvPicPr>
        <p:blipFill rotWithShape="1">
          <a:blip r:embed="rId2">
            <a:alphaModFix/>
          </a:blip>
          <a:srcRect b="219" l="0" r="0" t="209"/>
          <a:stretch/>
        </p:blipFill>
        <p:spPr>
          <a:xfrm>
            <a:off x="394725" y="915164"/>
            <a:ext cx="1294774" cy="429300"/>
          </a:xfrm>
          <a:prstGeom prst="rect">
            <a:avLst/>
          </a:prstGeom>
          <a:noFill/>
          <a:ln>
            <a:noFill/>
          </a:ln>
        </p:spPr>
      </p:pic>
      <p:sp>
        <p:nvSpPr>
          <p:cNvPr id="811" name="Google Shape;811;p97"/>
          <p:cNvSpPr txBox="1"/>
          <p:nvPr>
            <p:ph type="title"/>
          </p:nvPr>
        </p:nvSpPr>
        <p:spPr>
          <a:xfrm>
            <a:off x="286050" y="1552975"/>
            <a:ext cx="3906600" cy="18384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SzPts val="3500"/>
              <a:buFont typeface="Poppins Medium"/>
              <a:buNone/>
              <a:defRPr sz="3500">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12" name="Google Shape;812;p97"/>
          <p:cNvSpPr txBox="1"/>
          <p:nvPr>
            <p:ph idx="1" type="subTitle"/>
          </p:nvPr>
        </p:nvSpPr>
        <p:spPr>
          <a:xfrm>
            <a:off x="286050" y="3369900"/>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3"/>
              </a:buClr>
              <a:buSzPts val="1200"/>
              <a:buFont typeface="Poppins"/>
              <a:buNone/>
              <a:defRPr sz="1200">
                <a:solidFill>
                  <a:schemeClr val="accent3"/>
                </a:solidFill>
                <a:latin typeface="Poppins"/>
                <a:ea typeface="Poppins"/>
                <a:cs typeface="Poppins"/>
                <a:sym typeface="Poppins"/>
              </a:defRPr>
            </a:lvl1pPr>
            <a:lvl2pPr lvl="1" rtl="0" algn="l">
              <a:lnSpc>
                <a:spcPct val="115000"/>
              </a:lnSpc>
              <a:spcBef>
                <a:spcPts val="1600"/>
              </a:spcBef>
              <a:spcAft>
                <a:spcPts val="0"/>
              </a:spcAft>
              <a:buClr>
                <a:schemeClr val="accent3"/>
              </a:buClr>
              <a:buSzPts val="1400"/>
              <a:buNone/>
              <a:defRPr>
                <a:solidFill>
                  <a:schemeClr val="accent3"/>
                </a:solidFill>
              </a:defRPr>
            </a:lvl2pPr>
            <a:lvl3pPr lvl="2" rtl="0" algn="l">
              <a:lnSpc>
                <a:spcPct val="115000"/>
              </a:lnSpc>
              <a:spcBef>
                <a:spcPts val="1600"/>
              </a:spcBef>
              <a:spcAft>
                <a:spcPts val="0"/>
              </a:spcAft>
              <a:buClr>
                <a:schemeClr val="accent3"/>
              </a:buClr>
              <a:buSzPts val="1400"/>
              <a:buNone/>
              <a:defRPr>
                <a:solidFill>
                  <a:schemeClr val="accent3"/>
                </a:solidFill>
              </a:defRPr>
            </a:lvl3pPr>
            <a:lvl4pPr lvl="3" rtl="0" algn="l">
              <a:lnSpc>
                <a:spcPct val="115000"/>
              </a:lnSpc>
              <a:spcBef>
                <a:spcPts val="1600"/>
              </a:spcBef>
              <a:spcAft>
                <a:spcPts val="0"/>
              </a:spcAft>
              <a:buClr>
                <a:schemeClr val="accent3"/>
              </a:buClr>
              <a:buSzPts val="1400"/>
              <a:buNone/>
              <a:defRPr>
                <a:solidFill>
                  <a:schemeClr val="accent3"/>
                </a:solidFill>
              </a:defRPr>
            </a:lvl4pPr>
            <a:lvl5pPr lvl="4" rtl="0" algn="l">
              <a:lnSpc>
                <a:spcPct val="115000"/>
              </a:lnSpc>
              <a:spcBef>
                <a:spcPts val="1600"/>
              </a:spcBef>
              <a:spcAft>
                <a:spcPts val="0"/>
              </a:spcAft>
              <a:buClr>
                <a:schemeClr val="accent3"/>
              </a:buClr>
              <a:buSzPts val="1400"/>
              <a:buNone/>
              <a:defRPr>
                <a:solidFill>
                  <a:schemeClr val="accent3"/>
                </a:solidFill>
              </a:defRPr>
            </a:lvl5pPr>
            <a:lvl6pPr lvl="5" rtl="0" algn="l">
              <a:lnSpc>
                <a:spcPct val="115000"/>
              </a:lnSpc>
              <a:spcBef>
                <a:spcPts val="1600"/>
              </a:spcBef>
              <a:spcAft>
                <a:spcPts val="0"/>
              </a:spcAft>
              <a:buClr>
                <a:schemeClr val="accent3"/>
              </a:buClr>
              <a:buSzPts val="1400"/>
              <a:buNone/>
              <a:defRPr>
                <a:solidFill>
                  <a:schemeClr val="accent3"/>
                </a:solidFill>
              </a:defRPr>
            </a:lvl6pPr>
            <a:lvl7pPr lvl="6" rtl="0" algn="l">
              <a:lnSpc>
                <a:spcPct val="115000"/>
              </a:lnSpc>
              <a:spcBef>
                <a:spcPts val="1600"/>
              </a:spcBef>
              <a:spcAft>
                <a:spcPts val="0"/>
              </a:spcAft>
              <a:buClr>
                <a:schemeClr val="accent3"/>
              </a:buClr>
              <a:buSzPts val="1400"/>
              <a:buNone/>
              <a:defRPr>
                <a:solidFill>
                  <a:schemeClr val="accent3"/>
                </a:solidFill>
              </a:defRPr>
            </a:lvl7pPr>
            <a:lvl8pPr lvl="7" rtl="0" algn="l">
              <a:lnSpc>
                <a:spcPct val="115000"/>
              </a:lnSpc>
              <a:spcBef>
                <a:spcPts val="1600"/>
              </a:spcBef>
              <a:spcAft>
                <a:spcPts val="0"/>
              </a:spcAft>
              <a:buClr>
                <a:schemeClr val="accent3"/>
              </a:buClr>
              <a:buSzPts val="1400"/>
              <a:buNone/>
              <a:defRPr>
                <a:solidFill>
                  <a:schemeClr val="accent3"/>
                </a:solidFill>
              </a:defRPr>
            </a:lvl8pPr>
            <a:lvl9pPr lvl="8" rtl="0" algn="l">
              <a:lnSpc>
                <a:spcPct val="115000"/>
              </a:lnSpc>
              <a:spcBef>
                <a:spcPts val="1600"/>
              </a:spcBef>
              <a:spcAft>
                <a:spcPts val="1600"/>
              </a:spcAft>
              <a:buClr>
                <a:schemeClr val="accent3"/>
              </a:buClr>
              <a:buSzPts val="1400"/>
              <a:buNone/>
              <a:defRPr>
                <a:solidFill>
                  <a:schemeClr val="accent3"/>
                </a:solidFill>
              </a:defRPr>
            </a:lvl9pPr>
          </a:lstStyle>
          <a:p/>
        </p:txBody>
      </p:sp>
      <p:pic>
        <p:nvPicPr>
          <p:cNvPr id="813" name="Google Shape;813;p97"/>
          <p:cNvPicPr preferRelativeResize="0"/>
          <p:nvPr/>
        </p:nvPicPr>
        <p:blipFill>
          <a:blip r:embed="rId3">
            <a:alphaModFix/>
          </a:blip>
          <a:stretch>
            <a:fillRect/>
          </a:stretch>
        </p:blipFill>
        <p:spPr>
          <a:xfrm>
            <a:off x="4116700" y="413013"/>
            <a:ext cx="4807648" cy="4317466"/>
          </a:xfrm>
          <a:prstGeom prst="rect">
            <a:avLst/>
          </a:prstGeom>
          <a:noFill/>
          <a:ln>
            <a:noFill/>
          </a:ln>
        </p:spPr>
      </p:pic>
      <p:sp>
        <p:nvSpPr>
          <p:cNvPr id="814" name="Google Shape;814;p97"/>
          <p:cNvSpPr/>
          <p:nvPr/>
        </p:nvSpPr>
        <p:spPr>
          <a:xfrm>
            <a:off x="0" y="4795925"/>
            <a:ext cx="9144000" cy="347400"/>
          </a:xfrm>
          <a:prstGeom prst="rect">
            <a:avLst/>
          </a:pr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6">
  <p:cSld name="1_plain slide - just footer_1_5_2_1_1">
    <p:bg>
      <p:bgPr>
        <a:solidFill>
          <a:schemeClr val="accent2"/>
        </a:solidFill>
      </p:bgPr>
    </p:bg>
    <p:spTree>
      <p:nvGrpSpPr>
        <p:cNvPr id="815" name="Shape 815"/>
        <p:cNvGrpSpPr/>
        <p:nvPr/>
      </p:nvGrpSpPr>
      <p:grpSpPr>
        <a:xfrm>
          <a:off x="0" y="0"/>
          <a:ext cx="0" cy="0"/>
          <a:chOff x="0" y="0"/>
          <a:chExt cx="0" cy="0"/>
        </a:xfrm>
      </p:grpSpPr>
      <p:pic>
        <p:nvPicPr>
          <p:cNvPr id="816" name="Google Shape;816;p98"/>
          <p:cNvPicPr preferRelativeResize="0"/>
          <p:nvPr/>
        </p:nvPicPr>
        <p:blipFill rotWithShape="1">
          <a:blip r:embed="rId2">
            <a:alphaModFix/>
          </a:blip>
          <a:srcRect b="219" l="0" r="0" t="209"/>
          <a:stretch/>
        </p:blipFill>
        <p:spPr>
          <a:xfrm>
            <a:off x="272475" y="353739"/>
            <a:ext cx="1294774" cy="429300"/>
          </a:xfrm>
          <a:prstGeom prst="rect">
            <a:avLst/>
          </a:prstGeom>
          <a:noFill/>
          <a:ln>
            <a:noFill/>
          </a:ln>
        </p:spPr>
      </p:pic>
      <p:sp>
        <p:nvSpPr>
          <p:cNvPr id="817" name="Google Shape;817;p98"/>
          <p:cNvSpPr txBox="1"/>
          <p:nvPr>
            <p:ph type="title"/>
          </p:nvPr>
        </p:nvSpPr>
        <p:spPr>
          <a:xfrm>
            <a:off x="163800" y="991550"/>
            <a:ext cx="3902100" cy="16491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18" name="Google Shape;818;p98"/>
          <p:cNvSpPr txBox="1"/>
          <p:nvPr>
            <p:ph idx="1" type="subTitle"/>
          </p:nvPr>
        </p:nvSpPr>
        <p:spPr>
          <a:xfrm>
            <a:off x="163800" y="2677675"/>
            <a:ext cx="37455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sp>
        <p:nvSpPr>
          <p:cNvPr id="819" name="Google Shape;819;p98"/>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820" name="Google Shape;820;p98"/>
          <p:cNvPicPr preferRelativeResize="0"/>
          <p:nvPr/>
        </p:nvPicPr>
        <p:blipFill>
          <a:blip r:embed="rId3">
            <a:alphaModFix/>
          </a:blip>
          <a:stretch>
            <a:fillRect/>
          </a:stretch>
        </p:blipFill>
        <p:spPr>
          <a:xfrm>
            <a:off x="3909300" y="165975"/>
            <a:ext cx="4970998" cy="4725851"/>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7">
  <p:cSld name="1_plain slide - just footer_1_5_2_1_1_2">
    <p:bg>
      <p:bgPr>
        <a:solidFill>
          <a:schemeClr val="accent2"/>
        </a:solidFill>
      </p:bgPr>
    </p:bg>
    <p:spTree>
      <p:nvGrpSpPr>
        <p:cNvPr id="821" name="Shape 821"/>
        <p:cNvGrpSpPr/>
        <p:nvPr/>
      </p:nvGrpSpPr>
      <p:grpSpPr>
        <a:xfrm>
          <a:off x="0" y="0"/>
          <a:ext cx="0" cy="0"/>
          <a:chOff x="0" y="0"/>
          <a:chExt cx="0" cy="0"/>
        </a:xfrm>
      </p:grpSpPr>
      <p:pic>
        <p:nvPicPr>
          <p:cNvPr id="822" name="Google Shape;822;p99"/>
          <p:cNvPicPr preferRelativeResize="0"/>
          <p:nvPr/>
        </p:nvPicPr>
        <p:blipFill rotWithShape="1">
          <a:blip r:embed="rId2">
            <a:alphaModFix/>
          </a:blip>
          <a:srcRect b="219" l="0" r="0" t="209"/>
          <a:stretch/>
        </p:blipFill>
        <p:spPr>
          <a:xfrm>
            <a:off x="272475" y="4193264"/>
            <a:ext cx="1294774" cy="429300"/>
          </a:xfrm>
          <a:prstGeom prst="rect">
            <a:avLst/>
          </a:prstGeom>
          <a:noFill/>
          <a:ln>
            <a:noFill/>
          </a:ln>
        </p:spPr>
      </p:pic>
      <p:sp>
        <p:nvSpPr>
          <p:cNvPr id="823" name="Google Shape;823;p99"/>
          <p:cNvSpPr txBox="1"/>
          <p:nvPr>
            <p:ph type="title"/>
          </p:nvPr>
        </p:nvSpPr>
        <p:spPr>
          <a:xfrm>
            <a:off x="163800" y="512925"/>
            <a:ext cx="3440400" cy="17514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4" name="Google Shape;824;p99"/>
          <p:cNvSpPr txBox="1"/>
          <p:nvPr>
            <p:ph idx="1" type="subTitle"/>
          </p:nvPr>
        </p:nvSpPr>
        <p:spPr>
          <a:xfrm>
            <a:off x="163800" y="2278725"/>
            <a:ext cx="3322800" cy="6228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accent6"/>
              </a:buClr>
              <a:buSzPts val="1200"/>
              <a:buFont typeface="Poppins"/>
              <a:buNone/>
              <a:defRPr sz="1200">
                <a:solidFill>
                  <a:schemeClr val="accent6"/>
                </a:solidFill>
                <a:latin typeface="Poppins"/>
                <a:ea typeface="Poppins"/>
                <a:cs typeface="Poppins"/>
                <a:sym typeface="Poppins"/>
              </a:defRPr>
            </a:lvl1pPr>
            <a:lvl2pPr lvl="1" rtl="0" algn="l">
              <a:lnSpc>
                <a:spcPct val="115000"/>
              </a:lnSpc>
              <a:spcBef>
                <a:spcPts val="1600"/>
              </a:spcBef>
              <a:spcAft>
                <a:spcPts val="0"/>
              </a:spcAft>
              <a:buClr>
                <a:schemeClr val="accent6"/>
              </a:buClr>
              <a:buSzPts val="1400"/>
              <a:buNone/>
              <a:defRPr>
                <a:solidFill>
                  <a:schemeClr val="accent6"/>
                </a:solidFill>
              </a:defRPr>
            </a:lvl2pPr>
            <a:lvl3pPr lvl="2" rtl="0" algn="l">
              <a:lnSpc>
                <a:spcPct val="115000"/>
              </a:lnSpc>
              <a:spcBef>
                <a:spcPts val="1600"/>
              </a:spcBef>
              <a:spcAft>
                <a:spcPts val="0"/>
              </a:spcAft>
              <a:buClr>
                <a:schemeClr val="accent6"/>
              </a:buClr>
              <a:buSzPts val="1400"/>
              <a:buNone/>
              <a:defRPr>
                <a:solidFill>
                  <a:schemeClr val="accent6"/>
                </a:solidFill>
              </a:defRPr>
            </a:lvl3pPr>
            <a:lvl4pPr lvl="3" rtl="0" algn="l">
              <a:lnSpc>
                <a:spcPct val="115000"/>
              </a:lnSpc>
              <a:spcBef>
                <a:spcPts val="1600"/>
              </a:spcBef>
              <a:spcAft>
                <a:spcPts val="0"/>
              </a:spcAft>
              <a:buClr>
                <a:schemeClr val="accent6"/>
              </a:buClr>
              <a:buSzPts val="1400"/>
              <a:buNone/>
              <a:defRPr>
                <a:solidFill>
                  <a:schemeClr val="accent6"/>
                </a:solidFill>
              </a:defRPr>
            </a:lvl4pPr>
            <a:lvl5pPr lvl="4" rtl="0" algn="l">
              <a:lnSpc>
                <a:spcPct val="115000"/>
              </a:lnSpc>
              <a:spcBef>
                <a:spcPts val="1600"/>
              </a:spcBef>
              <a:spcAft>
                <a:spcPts val="0"/>
              </a:spcAft>
              <a:buClr>
                <a:schemeClr val="accent6"/>
              </a:buClr>
              <a:buSzPts val="1400"/>
              <a:buNone/>
              <a:defRPr>
                <a:solidFill>
                  <a:schemeClr val="accent6"/>
                </a:solidFill>
              </a:defRPr>
            </a:lvl5pPr>
            <a:lvl6pPr lvl="5" rtl="0" algn="l">
              <a:lnSpc>
                <a:spcPct val="115000"/>
              </a:lnSpc>
              <a:spcBef>
                <a:spcPts val="1600"/>
              </a:spcBef>
              <a:spcAft>
                <a:spcPts val="0"/>
              </a:spcAft>
              <a:buClr>
                <a:schemeClr val="accent6"/>
              </a:buClr>
              <a:buSzPts val="1400"/>
              <a:buNone/>
              <a:defRPr>
                <a:solidFill>
                  <a:schemeClr val="accent6"/>
                </a:solidFill>
              </a:defRPr>
            </a:lvl6pPr>
            <a:lvl7pPr lvl="6" rtl="0" algn="l">
              <a:lnSpc>
                <a:spcPct val="115000"/>
              </a:lnSpc>
              <a:spcBef>
                <a:spcPts val="1600"/>
              </a:spcBef>
              <a:spcAft>
                <a:spcPts val="0"/>
              </a:spcAft>
              <a:buClr>
                <a:schemeClr val="accent6"/>
              </a:buClr>
              <a:buSzPts val="1400"/>
              <a:buNone/>
              <a:defRPr>
                <a:solidFill>
                  <a:schemeClr val="accent6"/>
                </a:solidFill>
              </a:defRPr>
            </a:lvl7pPr>
            <a:lvl8pPr lvl="7" rtl="0" algn="l">
              <a:lnSpc>
                <a:spcPct val="115000"/>
              </a:lnSpc>
              <a:spcBef>
                <a:spcPts val="1600"/>
              </a:spcBef>
              <a:spcAft>
                <a:spcPts val="0"/>
              </a:spcAft>
              <a:buClr>
                <a:schemeClr val="accent6"/>
              </a:buClr>
              <a:buSzPts val="1400"/>
              <a:buNone/>
              <a:defRPr>
                <a:solidFill>
                  <a:schemeClr val="accent6"/>
                </a:solidFill>
              </a:defRPr>
            </a:lvl8pPr>
            <a:lvl9pPr lvl="8" rtl="0" algn="l">
              <a:lnSpc>
                <a:spcPct val="115000"/>
              </a:lnSpc>
              <a:spcBef>
                <a:spcPts val="1600"/>
              </a:spcBef>
              <a:spcAft>
                <a:spcPts val="1600"/>
              </a:spcAft>
              <a:buClr>
                <a:schemeClr val="accent6"/>
              </a:buClr>
              <a:buSzPts val="1400"/>
              <a:buNone/>
              <a:defRPr>
                <a:solidFill>
                  <a:schemeClr val="accent6"/>
                </a:solidFill>
              </a:defRPr>
            </a:lvl9pPr>
          </a:lstStyle>
          <a:p/>
        </p:txBody>
      </p:sp>
      <p:sp>
        <p:nvSpPr>
          <p:cNvPr id="825" name="Google Shape;825;p99"/>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826" name="Google Shape;826;p99"/>
          <p:cNvPicPr preferRelativeResize="0"/>
          <p:nvPr/>
        </p:nvPicPr>
        <p:blipFill>
          <a:blip r:embed="rId3">
            <a:alphaModFix/>
          </a:blip>
          <a:stretch>
            <a:fillRect/>
          </a:stretch>
        </p:blipFill>
        <p:spPr>
          <a:xfrm>
            <a:off x="3635400" y="180450"/>
            <a:ext cx="5324974" cy="4784152"/>
          </a:xfrm>
          <a:prstGeom prst="rect">
            <a:avLst/>
          </a:prstGeom>
          <a:noFill/>
          <a:ln>
            <a:noFill/>
          </a:ln>
        </p:spPr>
      </p:pic>
      <p:sp>
        <p:nvSpPr>
          <p:cNvPr id="827" name="Google Shape;827;p99"/>
          <p:cNvSpPr/>
          <p:nvPr/>
        </p:nvSpPr>
        <p:spPr>
          <a:xfrm>
            <a:off x="7091700" y="4506275"/>
            <a:ext cx="642600" cy="306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28" name="Google Shape;828;p99"/>
          <p:cNvSpPr/>
          <p:nvPr/>
        </p:nvSpPr>
        <p:spPr>
          <a:xfrm>
            <a:off x="3773525" y="3207650"/>
            <a:ext cx="1238100" cy="1183200"/>
          </a:xfrm>
          <a:prstGeom prst="rect">
            <a:avLst/>
          </a:prstGeom>
          <a:solidFill>
            <a:srgbClr val="6522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29" name="Google Shape;829;p99"/>
          <p:cNvSpPr/>
          <p:nvPr/>
        </p:nvSpPr>
        <p:spPr>
          <a:xfrm>
            <a:off x="5349025" y="3360962"/>
            <a:ext cx="1294800" cy="1029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30" name="Google Shape;830;p99"/>
          <p:cNvSpPr/>
          <p:nvPr/>
        </p:nvSpPr>
        <p:spPr>
          <a:xfrm>
            <a:off x="7661875" y="4469425"/>
            <a:ext cx="1294800" cy="373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8">
  <p:cSld name="1_plain slide - just footer_1_5_2_1_1_1">
    <p:bg>
      <p:bgPr>
        <a:solidFill>
          <a:schemeClr val="accent2"/>
        </a:solidFill>
      </p:bgPr>
    </p:bg>
    <p:spTree>
      <p:nvGrpSpPr>
        <p:cNvPr id="831" name="Shape 831"/>
        <p:cNvGrpSpPr/>
        <p:nvPr/>
      </p:nvGrpSpPr>
      <p:grpSpPr>
        <a:xfrm>
          <a:off x="0" y="0"/>
          <a:ext cx="0" cy="0"/>
          <a:chOff x="0" y="0"/>
          <a:chExt cx="0" cy="0"/>
        </a:xfrm>
      </p:grpSpPr>
      <p:pic>
        <p:nvPicPr>
          <p:cNvPr id="832" name="Google Shape;832;p100"/>
          <p:cNvPicPr preferRelativeResize="0"/>
          <p:nvPr/>
        </p:nvPicPr>
        <p:blipFill rotWithShape="1">
          <a:blip r:embed="rId2">
            <a:alphaModFix/>
          </a:blip>
          <a:srcRect b="219" l="0" r="0" t="209"/>
          <a:stretch/>
        </p:blipFill>
        <p:spPr>
          <a:xfrm>
            <a:off x="272475" y="353739"/>
            <a:ext cx="1294774" cy="429300"/>
          </a:xfrm>
          <a:prstGeom prst="rect">
            <a:avLst/>
          </a:prstGeom>
          <a:noFill/>
          <a:ln>
            <a:noFill/>
          </a:ln>
        </p:spPr>
      </p:pic>
      <p:sp>
        <p:nvSpPr>
          <p:cNvPr id="833" name="Google Shape;833;p100"/>
          <p:cNvSpPr txBox="1"/>
          <p:nvPr>
            <p:ph type="title"/>
          </p:nvPr>
        </p:nvSpPr>
        <p:spPr>
          <a:xfrm>
            <a:off x="163800" y="1056800"/>
            <a:ext cx="3454500" cy="17607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834" name="Google Shape;834;p100"/>
          <p:cNvPicPr preferRelativeResize="0"/>
          <p:nvPr/>
        </p:nvPicPr>
        <p:blipFill>
          <a:blip r:embed="rId3">
            <a:alphaModFix/>
          </a:blip>
          <a:stretch>
            <a:fillRect/>
          </a:stretch>
        </p:blipFill>
        <p:spPr>
          <a:xfrm>
            <a:off x="3618300" y="180338"/>
            <a:ext cx="5323500" cy="4782827"/>
          </a:xfrm>
          <a:prstGeom prst="rect">
            <a:avLst/>
          </a:prstGeom>
          <a:noFill/>
          <a:ln>
            <a:noFill/>
          </a:ln>
        </p:spPr>
      </p:pic>
      <p:sp>
        <p:nvSpPr>
          <p:cNvPr id="835" name="Google Shape;835;p100"/>
          <p:cNvSpPr/>
          <p:nvPr/>
        </p:nvSpPr>
        <p:spPr>
          <a:xfrm>
            <a:off x="7091700" y="4506275"/>
            <a:ext cx="642600" cy="306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36" name="Google Shape;836;p100"/>
          <p:cNvSpPr/>
          <p:nvPr/>
        </p:nvSpPr>
        <p:spPr>
          <a:xfrm>
            <a:off x="7661875" y="4469425"/>
            <a:ext cx="1294800" cy="373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37" name="Google Shape;837;p100"/>
          <p:cNvSpPr/>
          <p:nvPr/>
        </p:nvSpPr>
        <p:spPr>
          <a:xfrm>
            <a:off x="3773525" y="3207650"/>
            <a:ext cx="1238100" cy="1183200"/>
          </a:xfrm>
          <a:prstGeom prst="rect">
            <a:avLst/>
          </a:prstGeom>
          <a:solidFill>
            <a:srgbClr val="6522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
        <p:nvSpPr>
          <p:cNvPr id="838" name="Google Shape;838;p100"/>
          <p:cNvSpPr/>
          <p:nvPr/>
        </p:nvSpPr>
        <p:spPr>
          <a:xfrm>
            <a:off x="5349025" y="3360962"/>
            <a:ext cx="1294800" cy="1029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Opening slide #8 1 1">
  <p:cSld name="1_plain slide - just footer_1_5_2_1_1_1_2_1">
    <p:bg>
      <p:bgPr>
        <a:solidFill>
          <a:schemeClr val="accent2"/>
        </a:solidFill>
      </p:bgPr>
    </p:bg>
    <p:spTree>
      <p:nvGrpSpPr>
        <p:cNvPr id="839" name="Shape 839"/>
        <p:cNvGrpSpPr/>
        <p:nvPr/>
      </p:nvGrpSpPr>
      <p:grpSpPr>
        <a:xfrm>
          <a:off x="0" y="0"/>
          <a:ext cx="0" cy="0"/>
          <a:chOff x="0" y="0"/>
          <a:chExt cx="0" cy="0"/>
        </a:xfrm>
      </p:grpSpPr>
      <p:pic>
        <p:nvPicPr>
          <p:cNvPr id="840" name="Google Shape;840;p101"/>
          <p:cNvPicPr preferRelativeResize="0"/>
          <p:nvPr/>
        </p:nvPicPr>
        <p:blipFill rotWithShape="1">
          <a:blip r:embed="rId2">
            <a:alphaModFix/>
          </a:blip>
          <a:srcRect b="219" l="0" r="0" t="209"/>
          <a:stretch/>
        </p:blipFill>
        <p:spPr>
          <a:xfrm>
            <a:off x="272475" y="353739"/>
            <a:ext cx="1294774" cy="429300"/>
          </a:xfrm>
          <a:prstGeom prst="rect">
            <a:avLst/>
          </a:prstGeom>
          <a:noFill/>
          <a:ln>
            <a:noFill/>
          </a:ln>
        </p:spPr>
      </p:pic>
      <p:sp>
        <p:nvSpPr>
          <p:cNvPr id="841" name="Google Shape;841;p101"/>
          <p:cNvSpPr txBox="1"/>
          <p:nvPr>
            <p:ph type="title"/>
          </p:nvPr>
        </p:nvSpPr>
        <p:spPr>
          <a:xfrm>
            <a:off x="163800" y="1056800"/>
            <a:ext cx="3454500" cy="17607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500"/>
              <a:buFont typeface="Poppins Medium"/>
              <a:buNone/>
              <a:defRPr sz="35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pic>
        <p:nvPicPr>
          <p:cNvPr id="842" name="Google Shape;842;p101"/>
          <p:cNvPicPr preferRelativeResize="0"/>
          <p:nvPr/>
        </p:nvPicPr>
        <p:blipFill rotWithShape="1">
          <a:blip r:embed="rId3">
            <a:alphaModFix/>
          </a:blip>
          <a:srcRect b="0" l="-150" r="150" t="0"/>
          <a:stretch/>
        </p:blipFill>
        <p:spPr>
          <a:xfrm>
            <a:off x="3602300" y="180350"/>
            <a:ext cx="5344001" cy="4554425"/>
          </a:xfrm>
          <a:prstGeom prst="rect">
            <a:avLst/>
          </a:prstGeom>
          <a:noFill/>
          <a:ln>
            <a:noFill/>
          </a:ln>
        </p:spPr>
      </p:pic>
      <p:sp>
        <p:nvSpPr>
          <p:cNvPr id="843" name="Google Shape;843;p101"/>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1">
  <p:cSld name="1_plain slide - just footer_3">
    <p:spTree>
      <p:nvGrpSpPr>
        <p:cNvPr id="844" name="Shape 844"/>
        <p:cNvGrpSpPr/>
        <p:nvPr/>
      </p:nvGrpSpPr>
      <p:grpSpPr>
        <a:xfrm>
          <a:off x="0" y="0"/>
          <a:ext cx="0" cy="0"/>
          <a:chOff x="0" y="0"/>
          <a:chExt cx="0" cy="0"/>
        </a:xfrm>
      </p:grpSpPr>
      <p:sp>
        <p:nvSpPr>
          <p:cNvPr id="845" name="Google Shape;845;p102"/>
          <p:cNvSpPr/>
          <p:nvPr/>
        </p:nvSpPr>
        <p:spPr>
          <a:xfrm>
            <a:off x="163800" y="2363475"/>
            <a:ext cx="8850900" cy="2391000"/>
          </a:xfrm>
          <a:prstGeom prst="roundRect">
            <a:avLst>
              <a:gd fmla="val 8273" name="adj"/>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02"/>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847" name="Google Shape;847;p102"/>
          <p:cNvPicPr preferRelativeResize="0"/>
          <p:nvPr/>
        </p:nvPicPr>
        <p:blipFill rotWithShape="1">
          <a:blip r:embed="rId2">
            <a:alphaModFix/>
          </a:blip>
          <a:srcRect b="79" l="0" r="0" t="69"/>
          <a:stretch/>
        </p:blipFill>
        <p:spPr>
          <a:xfrm>
            <a:off x="271512" y="4933720"/>
            <a:ext cx="404674" cy="134549"/>
          </a:xfrm>
          <a:prstGeom prst="rect">
            <a:avLst/>
          </a:prstGeom>
          <a:noFill/>
          <a:ln>
            <a:noFill/>
          </a:ln>
        </p:spPr>
      </p:pic>
      <p:sp>
        <p:nvSpPr>
          <p:cNvPr id="848" name="Google Shape;848;p102"/>
          <p:cNvSpPr txBox="1"/>
          <p:nvPr/>
        </p:nvSpPr>
        <p:spPr>
          <a:xfrm>
            <a:off x="62377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849" name="Google Shape;849;p102"/>
          <p:cNvSpPr txBox="1"/>
          <p:nvPr/>
        </p:nvSpPr>
        <p:spPr>
          <a:xfrm>
            <a:off x="7327575" y="4895075"/>
            <a:ext cx="15453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i="0" lang="en" sz="600" u="none" cap="none" strike="noStrike">
                <a:solidFill>
                  <a:srgbClr val="8296B0"/>
                </a:solidFill>
                <a:latin typeface="Poppins"/>
                <a:ea typeface="Poppins"/>
                <a:cs typeface="Poppins"/>
                <a:sym typeface="Poppins"/>
              </a:rPr>
              <a:t>© All Rights Reserved | </a:t>
            </a:r>
            <a:fld id="{00000000-1234-1234-1234-123412341234}" type="slidenum">
              <a:rPr lang="en" sz="700">
                <a:solidFill>
                  <a:srgbClr val="8296B0"/>
                </a:solidFill>
                <a:latin typeface="Poppins"/>
                <a:ea typeface="Poppins"/>
                <a:cs typeface="Poppins"/>
                <a:sym typeface="Poppins"/>
              </a:rPr>
              <a:t>‹#›</a:t>
            </a:fld>
            <a:endParaRPr sz="600">
              <a:solidFill>
                <a:srgbClr val="8296B0"/>
              </a:solidFill>
              <a:latin typeface="Poppins"/>
              <a:ea typeface="Poppins"/>
              <a:cs typeface="Poppins"/>
              <a:sym typeface="Poppins"/>
            </a:endParaRPr>
          </a:p>
        </p:txBody>
      </p:sp>
      <p:sp>
        <p:nvSpPr>
          <p:cNvPr id="850" name="Google Shape;850;p102"/>
          <p:cNvSpPr txBox="1"/>
          <p:nvPr>
            <p:ph type="title"/>
          </p:nvPr>
        </p:nvSpPr>
        <p:spPr>
          <a:xfrm>
            <a:off x="1048100" y="1769052"/>
            <a:ext cx="7048200" cy="12072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SzPts val="4000"/>
              <a:buFont typeface="Poppins Medium"/>
              <a:buNone/>
              <a:defRPr sz="4000">
                <a:latin typeface="Poppins Medium"/>
                <a:ea typeface="Poppins Medium"/>
                <a:cs typeface="Poppins Medium"/>
                <a:sym typeface="Poppins Medium"/>
              </a:defRPr>
            </a:lvl1pPr>
            <a:lvl2pPr lvl="1"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2pPr>
            <a:lvl3pPr lvl="2"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3pPr>
            <a:lvl4pPr lvl="3"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4pPr>
            <a:lvl5pPr lvl="4"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5pPr>
            <a:lvl6pPr lvl="5"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6pPr>
            <a:lvl7pPr lvl="6"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7pPr>
            <a:lvl8pPr lvl="7"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8pPr>
            <a:lvl9pPr lvl="8" rt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2">
  <p:cSld name="1_plain slide - just footer_3_4">
    <p:bg>
      <p:bgPr>
        <a:solidFill>
          <a:schemeClr val="accent2"/>
        </a:solidFill>
      </p:bgPr>
    </p:bg>
    <p:spTree>
      <p:nvGrpSpPr>
        <p:cNvPr id="851" name="Shape 851"/>
        <p:cNvGrpSpPr/>
        <p:nvPr/>
      </p:nvGrpSpPr>
      <p:grpSpPr>
        <a:xfrm>
          <a:off x="0" y="0"/>
          <a:ext cx="0" cy="0"/>
          <a:chOff x="0" y="0"/>
          <a:chExt cx="0" cy="0"/>
        </a:xfrm>
      </p:grpSpPr>
      <p:sp>
        <p:nvSpPr>
          <p:cNvPr id="852" name="Google Shape;852;p103"/>
          <p:cNvSpPr/>
          <p:nvPr/>
        </p:nvSpPr>
        <p:spPr>
          <a:xfrm>
            <a:off x="163800" y="2363475"/>
            <a:ext cx="8850900" cy="2391000"/>
          </a:xfrm>
          <a:prstGeom prst="roundRect">
            <a:avLst>
              <a:gd fmla="val 8273" name="adj"/>
            </a:avLst>
          </a:prstGeom>
          <a:solidFill>
            <a:srgbClr val="0072F5">
              <a:alpha val="2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03"/>
          <p:cNvSpPr txBox="1"/>
          <p:nvPr>
            <p:ph type="title"/>
          </p:nvPr>
        </p:nvSpPr>
        <p:spPr>
          <a:xfrm>
            <a:off x="1048100" y="1769052"/>
            <a:ext cx="7048200" cy="1207200"/>
          </a:xfrm>
          <a:prstGeom prst="rect">
            <a:avLst/>
          </a:prstGeom>
          <a:noFill/>
          <a:ln>
            <a:noFill/>
          </a:ln>
        </p:spPr>
        <p:txBody>
          <a:bodyPr anchorCtr="0" anchor="t" bIns="0" lIns="91425" spcFirstLastPara="1" rIns="0" wrap="square" tIns="0">
            <a:spAutoFit/>
          </a:bodyPr>
          <a:lstStyle>
            <a:lvl1pPr lvl="0" rtl="0" algn="ctr">
              <a:lnSpc>
                <a:spcPct val="10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2pPr>
            <a:lvl3pPr lvl="2"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3pPr>
            <a:lvl4pPr lvl="3"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4pPr>
            <a:lvl5pPr lvl="4"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5pPr>
            <a:lvl6pPr lvl="5"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6pPr>
            <a:lvl7pPr lvl="6"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7pPr>
            <a:lvl8pPr lvl="7"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8pPr>
            <a:lvl9pPr lvl="8" rtl="0" algn="l">
              <a:lnSpc>
                <a:spcPct val="100000"/>
              </a:lnSpc>
              <a:spcBef>
                <a:spcPts val="0"/>
              </a:spcBef>
              <a:spcAft>
                <a:spcPts val="0"/>
              </a:spcAft>
              <a:buClr>
                <a:schemeClr val="lt1"/>
              </a:buClr>
              <a:buSzPts val="2800"/>
              <a:buFont typeface="Poppins SemiBold"/>
              <a:buNone/>
              <a:defRPr>
                <a:solidFill>
                  <a:schemeClr val="lt1"/>
                </a:solidFill>
                <a:latin typeface="Poppins SemiBold"/>
                <a:ea typeface="Poppins SemiBold"/>
                <a:cs typeface="Poppins SemiBold"/>
                <a:sym typeface="Poppins SemiBold"/>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4 - Title divider #3">
  <p:cSld name="1_plain slide - just footer_1_5_2_1_1_1_1_3_1_1_2">
    <p:bg>
      <p:bgPr>
        <a:solidFill>
          <a:schemeClr val="accent2"/>
        </a:solidFill>
      </p:bgPr>
    </p:bg>
    <p:spTree>
      <p:nvGrpSpPr>
        <p:cNvPr id="854" name="Shape 854"/>
        <p:cNvGrpSpPr/>
        <p:nvPr/>
      </p:nvGrpSpPr>
      <p:grpSpPr>
        <a:xfrm>
          <a:off x="0" y="0"/>
          <a:ext cx="0" cy="0"/>
          <a:chOff x="0" y="0"/>
          <a:chExt cx="0" cy="0"/>
        </a:xfrm>
      </p:grpSpPr>
      <p:sp>
        <p:nvSpPr>
          <p:cNvPr id="855" name="Google Shape;855;p104"/>
          <p:cNvSpPr txBox="1"/>
          <p:nvPr>
            <p:ph type="title"/>
          </p:nvPr>
        </p:nvSpPr>
        <p:spPr>
          <a:xfrm>
            <a:off x="272475" y="2797950"/>
            <a:ext cx="3198300" cy="1760700"/>
          </a:xfrm>
          <a:prstGeom prst="rect">
            <a:avLst/>
          </a:prstGeom>
          <a:noFill/>
          <a:ln>
            <a:noFill/>
          </a:ln>
        </p:spPr>
        <p:txBody>
          <a:bodyPr anchorCtr="0" anchor="t" bIns="91425" lIns="91425" spcFirstLastPara="1" rIns="91425" wrap="square" tIns="91425">
            <a:spAutoFit/>
          </a:bodyPr>
          <a:lstStyle>
            <a:lvl1pPr lvl="0" rtl="0" algn="l">
              <a:lnSpc>
                <a:spcPct val="100000"/>
              </a:lnSpc>
              <a:spcBef>
                <a:spcPts val="0"/>
              </a:spcBef>
              <a:spcAft>
                <a:spcPts val="0"/>
              </a:spcAft>
              <a:buClr>
                <a:schemeClr val="lt1"/>
              </a:buClr>
              <a:buSzPts val="3600"/>
              <a:buFont typeface="Poppins Medium"/>
              <a:buNone/>
              <a:defRPr sz="3600">
                <a:solidFill>
                  <a:schemeClr val="lt1"/>
                </a:solidFill>
                <a:latin typeface="Poppins Medium"/>
                <a:ea typeface="Poppins Medium"/>
                <a:cs typeface="Poppins Medium"/>
                <a:sym typeface="Poppins Medium"/>
              </a:defRPr>
            </a:lvl1pPr>
            <a:lvl2pPr lvl="1" rtl="0" algn="l">
              <a:lnSpc>
                <a:spcPct val="100000"/>
              </a:lnSpc>
              <a:spcBef>
                <a:spcPts val="0"/>
              </a:spcBef>
              <a:spcAft>
                <a:spcPts val="0"/>
              </a:spcAft>
              <a:buSzPts val="2500"/>
              <a:buNone/>
              <a:defRPr sz="2500"/>
            </a:lvl2pPr>
            <a:lvl3pPr lvl="2" rtl="0" algn="l">
              <a:lnSpc>
                <a:spcPct val="100000"/>
              </a:lnSpc>
              <a:spcBef>
                <a:spcPts val="0"/>
              </a:spcBef>
              <a:spcAft>
                <a:spcPts val="0"/>
              </a:spcAft>
              <a:buSzPts val="2500"/>
              <a:buNone/>
              <a:defRPr sz="2500"/>
            </a:lvl3pPr>
            <a:lvl4pPr lvl="3" rtl="0" algn="l">
              <a:lnSpc>
                <a:spcPct val="100000"/>
              </a:lnSpc>
              <a:spcBef>
                <a:spcPts val="0"/>
              </a:spcBef>
              <a:spcAft>
                <a:spcPts val="0"/>
              </a:spcAft>
              <a:buSzPts val="2500"/>
              <a:buNone/>
              <a:defRPr sz="2500"/>
            </a:lvl4pPr>
            <a:lvl5pPr lvl="4" rtl="0" algn="l">
              <a:lnSpc>
                <a:spcPct val="100000"/>
              </a:lnSpc>
              <a:spcBef>
                <a:spcPts val="0"/>
              </a:spcBef>
              <a:spcAft>
                <a:spcPts val="0"/>
              </a:spcAft>
              <a:buSzPts val="2500"/>
              <a:buNone/>
              <a:defRPr sz="2500"/>
            </a:lvl5pPr>
            <a:lvl6pPr lvl="5" rtl="0" algn="l">
              <a:lnSpc>
                <a:spcPct val="100000"/>
              </a:lnSpc>
              <a:spcBef>
                <a:spcPts val="0"/>
              </a:spcBef>
              <a:spcAft>
                <a:spcPts val="0"/>
              </a:spcAft>
              <a:buSzPts val="2500"/>
              <a:buNone/>
              <a:defRPr sz="2500"/>
            </a:lvl6pPr>
            <a:lvl7pPr lvl="6" rtl="0" algn="l">
              <a:lnSpc>
                <a:spcPct val="100000"/>
              </a:lnSpc>
              <a:spcBef>
                <a:spcPts val="0"/>
              </a:spcBef>
              <a:spcAft>
                <a:spcPts val="0"/>
              </a:spcAft>
              <a:buSzPts val="2500"/>
              <a:buNone/>
              <a:defRPr sz="2500"/>
            </a:lvl7pPr>
            <a:lvl8pPr lvl="7" rtl="0" algn="l">
              <a:lnSpc>
                <a:spcPct val="100000"/>
              </a:lnSpc>
              <a:spcBef>
                <a:spcPts val="0"/>
              </a:spcBef>
              <a:spcAft>
                <a:spcPts val="0"/>
              </a:spcAft>
              <a:buSzPts val="2500"/>
              <a:buNone/>
              <a:defRPr sz="2500"/>
            </a:lvl8pPr>
            <a:lvl9pPr lvl="8" rtl="0" algn="l">
              <a:lnSpc>
                <a:spcPct val="100000"/>
              </a:lnSpc>
              <a:spcBef>
                <a:spcPts val="0"/>
              </a:spcBef>
              <a:spcAft>
                <a:spcPts val="0"/>
              </a:spcAft>
              <a:buSzPts val="2500"/>
              <a:buNone/>
              <a:defRPr sz="2500"/>
            </a:lvl9pPr>
          </a:lstStyle>
          <a:p/>
        </p:txBody>
      </p:sp>
      <p:pic>
        <p:nvPicPr>
          <p:cNvPr id="856" name="Google Shape;856;p104"/>
          <p:cNvPicPr preferRelativeResize="0"/>
          <p:nvPr/>
        </p:nvPicPr>
        <p:blipFill rotWithShape="1">
          <a:blip r:embed="rId2">
            <a:alphaModFix/>
          </a:blip>
          <a:srcRect b="0" l="13986" r="13993" t="0"/>
          <a:stretch/>
        </p:blipFill>
        <p:spPr>
          <a:xfrm>
            <a:off x="3951451" y="202250"/>
            <a:ext cx="5023500" cy="4650000"/>
          </a:xfrm>
          <a:prstGeom prst="roundRect">
            <a:avLst>
              <a:gd fmla="val 4389" name="adj"/>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6.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6" Type="http://schemas.openxmlformats.org/officeDocument/2006/relationships/slideLayout" Target="../slideLayouts/slideLayout29.xml"/><Relationship Id="rId18" Type="http://schemas.openxmlformats.org/officeDocument/2006/relationships/theme" Target="../theme/theme2.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5" Type="http://schemas.openxmlformats.org/officeDocument/2006/relationships/slideLayout" Target="../slideLayouts/slideLayout45.xml"/><Relationship Id="rId19" Type="http://schemas.openxmlformats.org/officeDocument/2006/relationships/slideLayout" Target="../slideLayouts/slideLayout59.xml"/><Relationship Id="rId6" Type="http://schemas.openxmlformats.org/officeDocument/2006/relationships/slideLayout" Target="../slideLayouts/slideLayout46.xml"/><Relationship Id="rId18" Type="http://schemas.openxmlformats.org/officeDocument/2006/relationships/slideLayout" Target="../slideLayouts/slideLayout58.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79.xml"/><Relationship Id="rId22" Type="http://schemas.openxmlformats.org/officeDocument/2006/relationships/slideLayout" Target="../slideLayouts/slideLayout81.xml"/><Relationship Id="rId21" Type="http://schemas.openxmlformats.org/officeDocument/2006/relationships/slideLayout" Target="../slideLayouts/slideLayout80.xml"/><Relationship Id="rId24" Type="http://schemas.openxmlformats.org/officeDocument/2006/relationships/slideLayout" Target="../slideLayouts/slideLayout83.xml"/><Relationship Id="rId23" Type="http://schemas.openxmlformats.org/officeDocument/2006/relationships/slideLayout" Target="../slideLayouts/slideLayout82.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26" Type="http://schemas.openxmlformats.org/officeDocument/2006/relationships/theme" Target="../theme/theme4.xml"/><Relationship Id="rId25" Type="http://schemas.openxmlformats.org/officeDocument/2006/relationships/slideLayout" Target="../slideLayouts/slideLayout84.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5" Type="http://schemas.openxmlformats.org/officeDocument/2006/relationships/slideLayout" Target="../slideLayouts/slideLayout74.xml"/><Relationship Id="rId14" Type="http://schemas.openxmlformats.org/officeDocument/2006/relationships/slideLayout" Target="../slideLayouts/slideLayout73.xml"/><Relationship Id="rId17" Type="http://schemas.openxmlformats.org/officeDocument/2006/relationships/slideLayout" Target="../slideLayouts/slideLayout76.xml"/><Relationship Id="rId16" Type="http://schemas.openxmlformats.org/officeDocument/2006/relationships/slideLayout" Target="../slideLayouts/slideLayout75.xml"/><Relationship Id="rId19" Type="http://schemas.openxmlformats.org/officeDocument/2006/relationships/slideLayout" Target="../slideLayouts/slideLayout78.xml"/><Relationship Id="rId18"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123.xml"/><Relationship Id="rId42" Type="http://schemas.openxmlformats.org/officeDocument/2006/relationships/slideLayout" Target="../slideLayouts/slideLayout125.xml"/><Relationship Id="rId41" Type="http://schemas.openxmlformats.org/officeDocument/2006/relationships/slideLayout" Target="../slideLayouts/slideLayout124.xml"/><Relationship Id="rId44" Type="http://schemas.openxmlformats.org/officeDocument/2006/relationships/slideLayout" Target="../slideLayouts/slideLayout127.xml"/><Relationship Id="rId43" Type="http://schemas.openxmlformats.org/officeDocument/2006/relationships/slideLayout" Target="../slideLayouts/slideLayout126.xml"/><Relationship Id="rId46" Type="http://schemas.openxmlformats.org/officeDocument/2006/relationships/slideLayout" Target="../slideLayouts/slideLayout129.xml"/><Relationship Id="rId45" Type="http://schemas.openxmlformats.org/officeDocument/2006/relationships/slideLayout" Target="../slideLayouts/slideLayout128.xml"/><Relationship Id="rId1" Type="http://schemas.openxmlformats.org/officeDocument/2006/relationships/image" Target="../media/image42.png"/><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48" Type="http://schemas.openxmlformats.org/officeDocument/2006/relationships/slideLayout" Target="../slideLayouts/slideLayout131.xml"/><Relationship Id="rId47" Type="http://schemas.openxmlformats.org/officeDocument/2006/relationships/slideLayout" Target="../slideLayouts/slideLayout130.xml"/><Relationship Id="rId49" Type="http://schemas.openxmlformats.org/officeDocument/2006/relationships/slideLayout" Target="../slideLayouts/slideLayout13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31" Type="http://schemas.openxmlformats.org/officeDocument/2006/relationships/slideLayout" Target="../slideLayouts/slideLayout114.xml"/><Relationship Id="rId30" Type="http://schemas.openxmlformats.org/officeDocument/2006/relationships/slideLayout" Target="../slideLayouts/slideLayout113.xml"/><Relationship Id="rId33" Type="http://schemas.openxmlformats.org/officeDocument/2006/relationships/slideLayout" Target="../slideLayouts/slideLayout116.xml"/><Relationship Id="rId32" Type="http://schemas.openxmlformats.org/officeDocument/2006/relationships/slideLayout" Target="../slideLayouts/slideLayout115.xml"/><Relationship Id="rId35" Type="http://schemas.openxmlformats.org/officeDocument/2006/relationships/slideLayout" Target="../slideLayouts/slideLayout118.xml"/><Relationship Id="rId34" Type="http://schemas.openxmlformats.org/officeDocument/2006/relationships/slideLayout" Target="../slideLayouts/slideLayout117.xml"/><Relationship Id="rId37" Type="http://schemas.openxmlformats.org/officeDocument/2006/relationships/slideLayout" Target="../slideLayouts/slideLayout120.xml"/><Relationship Id="rId36" Type="http://schemas.openxmlformats.org/officeDocument/2006/relationships/slideLayout" Target="../slideLayouts/slideLayout119.xml"/><Relationship Id="rId39" Type="http://schemas.openxmlformats.org/officeDocument/2006/relationships/slideLayout" Target="../slideLayouts/slideLayout122.xml"/><Relationship Id="rId38" Type="http://schemas.openxmlformats.org/officeDocument/2006/relationships/slideLayout" Target="../slideLayouts/slideLayout121.xml"/><Relationship Id="rId20" Type="http://schemas.openxmlformats.org/officeDocument/2006/relationships/slideLayout" Target="../slideLayouts/slideLayout103.xml"/><Relationship Id="rId22" Type="http://schemas.openxmlformats.org/officeDocument/2006/relationships/slideLayout" Target="../slideLayouts/slideLayout105.xml"/><Relationship Id="rId21" Type="http://schemas.openxmlformats.org/officeDocument/2006/relationships/slideLayout" Target="../slideLayouts/slideLayout104.xml"/><Relationship Id="rId24" Type="http://schemas.openxmlformats.org/officeDocument/2006/relationships/slideLayout" Target="../slideLayouts/slideLayout107.xml"/><Relationship Id="rId23" Type="http://schemas.openxmlformats.org/officeDocument/2006/relationships/slideLayout" Target="../slideLayouts/slideLayout106.xml"/><Relationship Id="rId26" Type="http://schemas.openxmlformats.org/officeDocument/2006/relationships/slideLayout" Target="../slideLayouts/slideLayout109.xml"/><Relationship Id="rId25" Type="http://schemas.openxmlformats.org/officeDocument/2006/relationships/slideLayout" Target="../slideLayouts/slideLayout108.xml"/><Relationship Id="rId28" Type="http://schemas.openxmlformats.org/officeDocument/2006/relationships/slideLayout" Target="../slideLayouts/slideLayout111.xml"/><Relationship Id="rId27" Type="http://schemas.openxmlformats.org/officeDocument/2006/relationships/slideLayout" Target="../slideLayouts/slideLayout110.xml"/><Relationship Id="rId29" Type="http://schemas.openxmlformats.org/officeDocument/2006/relationships/slideLayout" Target="../slideLayouts/slideLayout112.xml"/><Relationship Id="rId51" Type="http://schemas.openxmlformats.org/officeDocument/2006/relationships/theme" Target="../theme/theme5.xml"/><Relationship Id="rId50" Type="http://schemas.openxmlformats.org/officeDocument/2006/relationships/slideLayout" Target="../slideLayouts/slideLayout133.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5" Type="http://schemas.openxmlformats.org/officeDocument/2006/relationships/slideLayout" Target="../slideLayouts/slideLayout98.xml"/><Relationship Id="rId14" Type="http://schemas.openxmlformats.org/officeDocument/2006/relationships/slideLayout" Target="../slideLayouts/slideLayout97.xml"/><Relationship Id="rId17" Type="http://schemas.openxmlformats.org/officeDocument/2006/relationships/slideLayout" Target="../slideLayouts/slideLayout100.xml"/><Relationship Id="rId16" Type="http://schemas.openxmlformats.org/officeDocument/2006/relationships/slideLayout" Target="../slideLayouts/slideLayout99.xml"/><Relationship Id="rId19" Type="http://schemas.openxmlformats.org/officeDocument/2006/relationships/slideLayout" Target="../slideLayouts/slideLayout102.xml"/><Relationship Id="rId18"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1" name="Shape 131"/>
        <p:cNvGrpSpPr/>
        <p:nvPr/>
      </p:nvGrpSpPr>
      <p:grpSpPr>
        <a:xfrm>
          <a:off x="0" y="0"/>
          <a:ext cx="0" cy="0"/>
          <a:chOff x="0" y="0"/>
          <a:chExt cx="0" cy="0"/>
        </a:xfrm>
      </p:grpSpPr>
      <p:sp>
        <p:nvSpPr>
          <p:cNvPr id="132" name="Google Shape;132;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33" name="Google Shape;133;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4" name="Google Shape;13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8" name="Shape 338"/>
        <p:cNvGrpSpPr/>
        <p:nvPr/>
      </p:nvGrpSpPr>
      <p:grpSpPr>
        <a:xfrm>
          <a:off x="0" y="0"/>
          <a:ext cx="0" cy="0"/>
          <a:chOff x="0" y="0"/>
          <a:chExt cx="0" cy="0"/>
        </a:xfrm>
      </p:grpSpPr>
      <p:sp>
        <p:nvSpPr>
          <p:cNvPr id="339" name="Google Shape;339;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40" name="Google Shape;340;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41" name="Google Shape;34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7" name="Shape 557"/>
        <p:cNvGrpSpPr/>
        <p:nvPr/>
      </p:nvGrpSpPr>
      <p:grpSpPr>
        <a:xfrm>
          <a:off x="0" y="0"/>
          <a:ext cx="0" cy="0"/>
          <a:chOff x="0" y="0"/>
          <a:chExt cx="0" cy="0"/>
        </a:xfrm>
      </p:grpSpPr>
      <p:sp>
        <p:nvSpPr>
          <p:cNvPr id="558" name="Google Shape;558;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Calibri"/>
              <a:buNone/>
              <a:defRPr i="0" sz="1400" u="none" cap="none" strike="noStrike">
                <a:solidFill>
                  <a:srgbClr val="000000"/>
                </a:solidFill>
                <a:latin typeface="Calibri"/>
                <a:ea typeface="Calibri"/>
                <a:cs typeface="Calibri"/>
                <a:sym typeface="Calibri"/>
              </a:defRPr>
            </a:lvl9pPr>
          </a:lstStyle>
          <a:p/>
        </p:txBody>
      </p:sp>
      <p:sp>
        <p:nvSpPr>
          <p:cNvPr id="559" name="Google Shape;559;p6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50000"/>
              </a:lnSpc>
              <a:spcBef>
                <a:spcPts val="800"/>
              </a:spcBef>
              <a:spcAft>
                <a:spcPts val="0"/>
              </a:spcAft>
              <a:buClr>
                <a:srgbClr val="5D69E3"/>
              </a:buClr>
              <a:buSzPts val="1600"/>
              <a:buFont typeface="Calibri"/>
              <a:buChar char="•"/>
              <a:defRPr i="0" sz="1200" u="none" cap="none" strike="noStrike">
                <a:solidFill>
                  <a:schemeClr val="dk1"/>
                </a:solidFill>
                <a:latin typeface="Calibri"/>
                <a:ea typeface="Calibri"/>
                <a:cs typeface="Calibri"/>
                <a:sym typeface="Calibri"/>
              </a:defRPr>
            </a:lvl1pPr>
            <a:lvl2pPr indent="-317500" lvl="1" marL="914400" marR="0" rtl="0" algn="l">
              <a:lnSpc>
                <a:spcPct val="150000"/>
              </a:lnSpc>
              <a:spcBef>
                <a:spcPts val="400"/>
              </a:spcBef>
              <a:spcAft>
                <a:spcPts val="0"/>
              </a:spcAft>
              <a:buClr>
                <a:srgbClr val="64A3E8"/>
              </a:buClr>
              <a:buSzPts val="1400"/>
              <a:buFont typeface="Calibri"/>
              <a:buChar char="•"/>
              <a:defRPr i="0" sz="1100" u="none" cap="none" strike="noStrike">
                <a:solidFill>
                  <a:schemeClr val="dk1"/>
                </a:solidFill>
                <a:latin typeface="Calibri"/>
                <a:ea typeface="Calibri"/>
                <a:cs typeface="Calibri"/>
                <a:sym typeface="Calibri"/>
              </a:defRPr>
            </a:lvl2pPr>
            <a:lvl3pPr indent="-304800" lvl="2" marL="1371600" marR="0" rtl="0" algn="l">
              <a:lnSpc>
                <a:spcPct val="150000"/>
              </a:lnSpc>
              <a:spcBef>
                <a:spcPts val="400"/>
              </a:spcBef>
              <a:spcAft>
                <a:spcPts val="0"/>
              </a:spcAft>
              <a:buClr>
                <a:srgbClr val="69D0EC"/>
              </a:buClr>
              <a:buSzPts val="1200"/>
              <a:buFont typeface="Calibri"/>
              <a:buChar char="•"/>
              <a:defRPr i="0" sz="900" u="none" cap="none" strike="noStrike">
                <a:solidFill>
                  <a:schemeClr val="dk1"/>
                </a:solidFill>
                <a:latin typeface="Calibri"/>
                <a:ea typeface="Calibri"/>
                <a:cs typeface="Calibri"/>
                <a:sym typeface="Calibri"/>
              </a:defRPr>
            </a:lvl3pPr>
            <a:lvl4pPr indent="-304800" lvl="3" marL="1828800" marR="0" rtl="0" algn="l">
              <a:lnSpc>
                <a:spcPct val="150000"/>
              </a:lnSpc>
              <a:spcBef>
                <a:spcPts val="400"/>
              </a:spcBef>
              <a:spcAft>
                <a:spcPts val="0"/>
              </a:spcAft>
              <a:buClr>
                <a:srgbClr val="6CE6EE"/>
              </a:buClr>
              <a:buSzPts val="1200"/>
              <a:buFont typeface="Calibri"/>
              <a:buChar char="•"/>
              <a:defRPr i="0" sz="900" u="none" cap="none" strike="noStrike">
                <a:solidFill>
                  <a:schemeClr val="dk1"/>
                </a:solidFill>
                <a:latin typeface="Calibri"/>
                <a:ea typeface="Calibri"/>
                <a:cs typeface="Calibri"/>
                <a:sym typeface="Calibri"/>
              </a:defRPr>
            </a:lvl4pPr>
            <a:lvl5pPr indent="-304800" lvl="4" marL="2286000" marR="0" rtl="0" algn="l">
              <a:lnSpc>
                <a:spcPct val="150000"/>
              </a:lnSpc>
              <a:spcBef>
                <a:spcPts val="400"/>
              </a:spcBef>
              <a:spcAft>
                <a:spcPts val="0"/>
              </a:spcAft>
              <a:buClr>
                <a:srgbClr val="5D69E3"/>
              </a:buClr>
              <a:buSzPts val="1200"/>
              <a:buFont typeface="Calibri"/>
              <a:buChar char="•"/>
              <a:defRPr i="0" sz="9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Calibri"/>
              <a:buChar char="•"/>
              <a:defRPr i="0" sz="1400" u="none" cap="none" strike="noStrike">
                <a:solidFill>
                  <a:schemeClr val="dk1"/>
                </a:solidFill>
                <a:latin typeface="Calibri"/>
                <a:ea typeface="Calibri"/>
                <a:cs typeface="Calibri"/>
                <a:sym typeface="Calibri"/>
              </a:defRPr>
            </a:lvl9pPr>
          </a:lstStyle>
          <a:p/>
        </p:txBody>
      </p:sp>
      <p:sp>
        <p:nvSpPr>
          <p:cNvPr id="560" name="Google Shape;560;p63"/>
          <p:cNvSpPr txBox="1"/>
          <p:nvPr>
            <p:ph idx="12" type="sldNum"/>
          </p:nvPr>
        </p:nvSpPr>
        <p:spPr>
          <a:xfrm>
            <a:off x="6962215" y="4761099"/>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93">
          <p15:clr>
            <a:srgbClr val="F26B43"/>
          </p15:clr>
        </p15:guide>
        <p15:guide id="2" orient="horz" pos="107">
          <p15:clr>
            <a:srgbClr val="F26B43"/>
          </p15:clr>
        </p15:guide>
        <p15:guide id="3" orient="horz" pos="6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52" name="Shape 752"/>
        <p:cNvGrpSpPr/>
        <p:nvPr/>
      </p:nvGrpSpPr>
      <p:grpSpPr>
        <a:xfrm>
          <a:off x="0" y="0"/>
          <a:ext cx="0" cy="0"/>
          <a:chOff x="0" y="0"/>
          <a:chExt cx="0" cy="0"/>
        </a:xfrm>
      </p:grpSpPr>
      <p:sp>
        <p:nvSpPr>
          <p:cNvPr id="753" name="Google Shape;753;p8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Poppins SemiBold"/>
              <a:buNone/>
              <a:defRPr i="0" sz="28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chemeClr val="dk1"/>
              </a:buClr>
              <a:buSzPts val="2800"/>
              <a:buFont typeface="Poppins"/>
              <a:buNone/>
              <a:defRPr i="0" sz="2800" u="none" cap="none" strike="noStrike">
                <a:solidFill>
                  <a:schemeClr val="dk1"/>
                </a:solidFill>
                <a:latin typeface="Poppins"/>
                <a:ea typeface="Poppins"/>
                <a:cs typeface="Poppins"/>
                <a:sym typeface="Poppins"/>
              </a:defRPr>
            </a:lvl9pPr>
          </a:lstStyle>
          <a:p/>
        </p:txBody>
      </p:sp>
      <p:sp>
        <p:nvSpPr>
          <p:cNvPr id="754" name="Google Shape;754;p8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23850" lvl="0" marL="457200" marR="0" rtl="0" algn="l">
              <a:lnSpc>
                <a:spcPct val="115000"/>
              </a:lnSpc>
              <a:spcBef>
                <a:spcPts val="0"/>
              </a:spcBef>
              <a:spcAft>
                <a:spcPts val="0"/>
              </a:spcAft>
              <a:buClr>
                <a:schemeClr val="dk2"/>
              </a:buClr>
              <a:buSzPts val="1500"/>
              <a:buFont typeface="Poppins"/>
              <a:buChar char="●"/>
              <a:defRPr i="0" sz="1500" u="none" cap="none" strike="noStrike">
                <a:solidFill>
                  <a:schemeClr val="dk2"/>
                </a:solidFill>
                <a:latin typeface="Poppins"/>
                <a:ea typeface="Poppins"/>
                <a:cs typeface="Poppins"/>
                <a:sym typeface="Poppins"/>
              </a:defRPr>
            </a:lvl1pPr>
            <a:lvl2pPr indent="-298450" lvl="1" marL="9144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2pPr>
            <a:lvl3pPr indent="-298450" lvl="2" marL="13716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3pPr>
            <a:lvl4pPr indent="-298450" lvl="3" marL="18288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4pPr>
            <a:lvl5pPr indent="-298450" lvl="4" marL="22860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5pPr>
            <a:lvl6pPr indent="-298450" lvl="5" marL="27432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6pPr>
            <a:lvl7pPr indent="-298450" lvl="6" marL="32004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7pPr>
            <a:lvl8pPr indent="-298450" lvl="7" marL="3657600" marR="0" rtl="0" algn="l">
              <a:lnSpc>
                <a:spcPct val="115000"/>
              </a:lnSpc>
              <a:spcBef>
                <a:spcPts val="1600"/>
              </a:spcBef>
              <a:spcAft>
                <a:spcPts val="0"/>
              </a:spcAft>
              <a:buClr>
                <a:schemeClr val="dk2"/>
              </a:buClr>
              <a:buSzPts val="1100"/>
              <a:buFont typeface="Poppins"/>
              <a:buChar char="○"/>
              <a:defRPr i="0" sz="1100" u="none" cap="none" strike="noStrike">
                <a:solidFill>
                  <a:schemeClr val="dk2"/>
                </a:solidFill>
                <a:latin typeface="Poppins"/>
                <a:ea typeface="Poppins"/>
                <a:cs typeface="Poppins"/>
                <a:sym typeface="Poppins"/>
              </a:defRPr>
            </a:lvl8pPr>
            <a:lvl9pPr indent="-298450" lvl="8" marL="4114800" marR="0" rtl="0" algn="l">
              <a:lnSpc>
                <a:spcPct val="115000"/>
              </a:lnSpc>
              <a:spcBef>
                <a:spcPts val="1600"/>
              </a:spcBef>
              <a:spcAft>
                <a:spcPts val="1600"/>
              </a:spcAft>
              <a:buClr>
                <a:schemeClr val="dk2"/>
              </a:buClr>
              <a:buSzPts val="1100"/>
              <a:buFont typeface="Poppins"/>
              <a:buChar char="■"/>
              <a:defRPr i="0" sz="1100" u="none" cap="none" strike="noStrike">
                <a:solidFill>
                  <a:schemeClr val="dk2"/>
                </a:solidFill>
                <a:latin typeface="Poppins"/>
                <a:ea typeface="Poppins"/>
                <a:cs typeface="Poppins"/>
                <a:sym typeface="Poppins"/>
              </a:defRPr>
            </a:lvl9pPr>
          </a:lstStyle>
          <a:p/>
        </p:txBody>
      </p:sp>
      <p:sp>
        <p:nvSpPr>
          <p:cNvPr id="755" name="Google Shape;755;p89"/>
          <p:cNvSpPr/>
          <p:nvPr/>
        </p:nvSpPr>
        <p:spPr>
          <a:xfrm>
            <a:off x="0" y="4843075"/>
            <a:ext cx="9144000" cy="300300"/>
          </a:xfrm>
          <a:prstGeom prst="rect">
            <a:avLst/>
          </a:prstGeom>
          <a:solidFill>
            <a:srgbClr val="0A0A3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192143"/>
              </a:solidFill>
              <a:latin typeface="Calibri"/>
              <a:ea typeface="Calibri"/>
              <a:cs typeface="Calibri"/>
              <a:sym typeface="Calibri"/>
            </a:endParaRPr>
          </a:p>
        </p:txBody>
      </p:sp>
      <p:pic>
        <p:nvPicPr>
          <p:cNvPr id="756" name="Google Shape;756;p89"/>
          <p:cNvPicPr preferRelativeResize="0"/>
          <p:nvPr/>
        </p:nvPicPr>
        <p:blipFill rotWithShape="1">
          <a:blip r:embed="rId1">
            <a:alphaModFix/>
          </a:blip>
          <a:srcRect b="79" l="0" r="0" t="69"/>
          <a:stretch/>
        </p:blipFill>
        <p:spPr>
          <a:xfrm>
            <a:off x="271512" y="4933720"/>
            <a:ext cx="404674" cy="134549"/>
          </a:xfrm>
          <a:prstGeom prst="rect">
            <a:avLst/>
          </a:prstGeom>
          <a:noFill/>
          <a:ln>
            <a:noFill/>
          </a:ln>
        </p:spPr>
      </p:pic>
      <p:sp>
        <p:nvSpPr>
          <p:cNvPr id="757" name="Google Shape;757;p89"/>
          <p:cNvSpPr txBox="1"/>
          <p:nvPr/>
        </p:nvSpPr>
        <p:spPr>
          <a:xfrm>
            <a:off x="623774" y="4881725"/>
            <a:ext cx="156600" cy="1284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Open Sans"/>
                <a:ea typeface="Open Sans"/>
                <a:cs typeface="Open Sans"/>
                <a:sym typeface="Open Sans"/>
              </a:rPr>
              <a:t>™</a:t>
            </a:r>
            <a:endParaRPr b="0" i="0" sz="600" u="none" cap="none" strike="noStrike">
              <a:solidFill>
                <a:srgbClr val="FFFFFF"/>
              </a:solidFill>
              <a:latin typeface="Open Sans"/>
              <a:ea typeface="Open Sans"/>
              <a:cs typeface="Open Sans"/>
              <a:sym typeface="Open Sans"/>
            </a:endParaRPr>
          </a:p>
        </p:txBody>
      </p:sp>
      <p:sp>
        <p:nvSpPr>
          <p:cNvPr id="758" name="Google Shape;758;p89"/>
          <p:cNvSpPr txBox="1"/>
          <p:nvPr/>
        </p:nvSpPr>
        <p:spPr>
          <a:xfrm>
            <a:off x="7327575" y="4895075"/>
            <a:ext cx="1545300" cy="1911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r>
              <a:rPr i="0" lang="en" sz="600" u="none" cap="none" strike="noStrike">
                <a:solidFill>
                  <a:srgbClr val="8296B0"/>
                </a:solidFill>
                <a:latin typeface="Poppins"/>
                <a:ea typeface="Poppins"/>
                <a:cs typeface="Poppins"/>
                <a:sym typeface="Poppins"/>
              </a:rPr>
              <a:t>© All Rights Reserved | </a:t>
            </a:r>
            <a:fld id="{00000000-1234-1234-1234-123412341234}" type="slidenum">
              <a:rPr lang="en" sz="700">
                <a:solidFill>
                  <a:srgbClr val="8296B0"/>
                </a:solidFill>
                <a:latin typeface="Poppins"/>
                <a:ea typeface="Poppins"/>
                <a:cs typeface="Poppins"/>
                <a:sym typeface="Poppins"/>
              </a:rPr>
              <a:t>‹#›</a:t>
            </a:fld>
            <a:endParaRPr sz="600">
              <a:solidFill>
                <a:srgbClr val="8296B0"/>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 id="2147483762" r:id="rId32"/>
    <p:sldLayoutId id="2147483763" r:id="rId33"/>
    <p:sldLayoutId id="2147483764" r:id="rId34"/>
    <p:sldLayoutId id="2147483765" r:id="rId35"/>
    <p:sldLayoutId id="2147483766" r:id="rId36"/>
    <p:sldLayoutId id="2147483767" r:id="rId37"/>
    <p:sldLayoutId id="2147483768" r:id="rId38"/>
    <p:sldLayoutId id="2147483769" r:id="rId39"/>
    <p:sldLayoutId id="2147483770" r:id="rId40"/>
    <p:sldLayoutId id="2147483771" r:id="rId41"/>
    <p:sldLayoutId id="2147483772" r:id="rId42"/>
    <p:sldLayoutId id="2147483773" r:id="rId43"/>
    <p:sldLayoutId id="2147483774" r:id="rId44"/>
    <p:sldLayoutId id="2147483775" r:id="rId45"/>
    <p:sldLayoutId id="2147483776" r:id="rId46"/>
    <p:sldLayoutId id="2147483777" r:id="rId47"/>
    <p:sldLayoutId id="2147483778" r:id="rId48"/>
    <p:sldLayoutId id="2147483779" r:id="rId49"/>
    <p:sldLayoutId id="2147483780" r:id="rId5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89">
          <p15:clr>
            <a:srgbClr val="E46962"/>
          </p15:clr>
        </p15:guide>
        <p15:guide id="2" pos="171">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hyperlink" Target="https://training.walkme.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slide" Target="/ppt/slides/slide16.xml"/><Relationship Id="rId4" Type="http://schemas.openxmlformats.org/officeDocument/2006/relationships/slide" Target="/ppt/slides/slide17.xml"/><Relationship Id="rId5" Type="http://schemas.openxmlformats.org/officeDocument/2006/relationships/slide" Target="/ppt/slides/slide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 Id="rId3"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slide" Target="/ppt/slides/slide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5.xml"/><Relationship Id="rId5" Type="http://schemas.openxmlformats.org/officeDocument/2006/relationships/slide" Target="/ppt/slides/slide5.xml"/><Relationship Id="rId6" Type="http://schemas.openxmlformats.org/officeDocument/2006/relationships/slide" Target="/ppt/slides/slide7.xml"/><Relationship Id="rId7" Type="http://schemas.openxmlformats.org/officeDocument/2006/relationships/image" Target="../media/image66.png"/><Relationship Id="rId8" Type="http://schemas.openxmlformats.org/officeDocument/2006/relationships/slide" Target="/ppt/slides/slide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67.png"/><Relationship Id="rId4" Type="http://schemas.openxmlformats.org/officeDocument/2006/relationships/hyperlink" Target="https://vimeo.com/661896217" TargetMode="External"/><Relationship Id="rId5" Type="http://schemas.openxmlformats.org/officeDocument/2006/relationships/hyperlink" Target="https://vimeo.com/547972123/5c20328f26"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78.jp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slide" Target="/ppt/slides/slide9.xml"/><Relationship Id="rId4" Type="http://schemas.openxmlformats.org/officeDocument/2006/relationships/slide" Target="/ppt/slides/slide11.xml"/><Relationship Id="rId9" Type="http://schemas.openxmlformats.org/officeDocument/2006/relationships/slide" Target="/ppt/slides/slide12.xml"/><Relationship Id="rId5" Type="http://schemas.openxmlformats.org/officeDocument/2006/relationships/slide" Target="/ppt/slides/slide11.xml"/><Relationship Id="rId6" Type="http://schemas.openxmlformats.org/officeDocument/2006/relationships/slide" Target="/ppt/slides/slide11.xml"/><Relationship Id="rId7" Type="http://schemas.openxmlformats.org/officeDocument/2006/relationships/slide" Target="/ppt/slides/slide14.xml"/><Relationship Id="rId8" Type="http://schemas.openxmlformats.org/officeDocument/2006/relationships/slide" Target="/ppt/slides/slide14.xml"/><Relationship Id="rId10" Type="http://schemas.openxmlformats.org/officeDocument/2006/relationships/slide" Target="/ppt/slides/slide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slide" Target="/ppt/slides/slide7.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139"/>
          <p:cNvSpPr txBox="1"/>
          <p:nvPr>
            <p:ph type="title"/>
          </p:nvPr>
        </p:nvSpPr>
        <p:spPr>
          <a:xfrm>
            <a:off x="271500" y="1974693"/>
            <a:ext cx="3942900" cy="811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1100"/>
              <a:buNone/>
            </a:pPr>
            <a:r>
              <a:rPr lang="en" sz="3250"/>
              <a:t>Intake Handbook</a:t>
            </a:r>
            <a:endParaRPr sz="3250"/>
          </a:p>
          <a:p>
            <a:pPr indent="0" lvl="0" marL="0" rtl="0" algn="l">
              <a:spcBef>
                <a:spcPts val="0"/>
              </a:spcBef>
              <a:spcAft>
                <a:spcPts val="0"/>
              </a:spcAft>
              <a:buSzPts val="1100"/>
              <a:buNone/>
            </a:pPr>
            <a:r>
              <a:rPr lang="en" sz="3250"/>
              <a:t>Template</a:t>
            </a:r>
            <a:endParaRPr sz="3250"/>
          </a:p>
        </p:txBody>
      </p:sp>
      <p:sp>
        <p:nvSpPr>
          <p:cNvPr id="1159" name="Google Shape;1159;p139"/>
          <p:cNvSpPr txBox="1"/>
          <p:nvPr>
            <p:ph idx="1" type="subTitle"/>
          </p:nvPr>
        </p:nvSpPr>
        <p:spPr>
          <a:xfrm>
            <a:off x="324675" y="2785904"/>
            <a:ext cx="3745500" cy="81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Set up-front expectations with new stakeholders on how they’ll work with the </a:t>
            </a:r>
            <a:r>
              <a:rPr lang="en"/>
              <a:t>DAP</a:t>
            </a:r>
            <a:r>
              <a:rPr lang="en"/>
              <a:t> delivery team.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48"/>
          <p:cNvSpPr txBox="1"/>
          <p:nvPr/>
        </p:nvSpPr>
        <p:spPr>
          <a:xfrm>
            <a:off x="476718" y="158150"/>
            <a:ext cx="7362600" cy="6036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2200">
                <a:solidFill>
                  <a:schemeClr val="dk1"/>
                </a:solidFill>
                <a:latin typeface="Poppins"/>
                <a:ea typeface="Poppins"/>
                <a:cs typeface="Poppins"/>
                <a:sym typeface="Poppins"/>
              </a:rPr>
              <a:t>Identify Your WalkMe Team</a:t>
            </a:r>
            <a:r>
              <a:rPr b="1" i="0" lang="en" sz="2200" u="none" cap="none" strike="noStrike">
                <a:solidFill>
                  <a:srgbClr val="3C40FD"/>
                </a:solidFill>
                <a:latin typeface="Poppins"/>
                <a:ea typeface="Poppins"/>
                <a:cs typeface="Poppins"/>
                <a:sym typeface="Poppins"/>
              </a:rPr>
              <a:t>.</a:t>
            </a:r>
            <a:endParaRPr b="1" i="0" sz="2200" u="none" cap="none" strike="noStrike">
              <a:solidFill>
                <a:srgbClr val="3C40FD"/>
              </a:solidFill>
              <a:latin typeface="Poppins"/>
              <a:ea typeface="Poppins"/>
              <a:cs typeface="Poppins"/>
              <a:sym typeface="Poppins"/>
            </a:endParaRPr>
          </a:p>
        </p:txBody>
      </p:sp>
      <p:sp>
        <p:nvSpPr>
          <p:cNvPr id="1354" name="Google Shape;1354;p148"/>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148"/>
          <p:cNvSpPr txBox="1"/>
          <p:nvPr>
            <p:ph idx="1" type="body"/>
          </p:nvPr>
        </p:nvSpPr>
        <p:spPr>
          <a:xfrm>
            <a:off x="483600" y="4636300"/>
            <a:ext cx="7801200" cy="200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800"/>
              <a:t>*time is variable based on complexity  of processes, application complexity, experience level, and system release schedule.</a:t>
            </a:r>
            <a:endParaRPr i="0" sz="800" u="none" cap="none" strike="noStrike">
              <a:solidFill>
                <a:srgbClr val="0B5394"/>
              </a:solidFill>
            </a:endParaRPr>
          </a:p>
        </p:txBody>
      </p:sp>
      <p:sp>
        <p:nvSpPr>
          <p:cNvPr id="1356" name="Google Shape;1356;p148"/>
          <p:cNvSpPr/>
          <p:nvPr/>
        </p:nvSpPr>
        <p:spPr>
          <a:xfrm>
            <a:off x="5907300" y="67675"/>
            <a:ext cx="3055200" cy="681300"/>
          </a:xfrm>
          <a:prstGeom prst="rect">
            <a:avLst/>
          </a:prstGeom>
          <a:noFill/>
          <a:ln cap="flat" cmpd="sng" w="9525">
            <a:solidFill>
              <a:srgbClr val="9E9E9E"/>
            </a:solidFill>
            <a:prstDash val="dot"/>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700">
                <a:latin typeface="Poppins"/>
                <a:ea typeface="Poppins"/>
                <a:cs typeface="Poppins"/>
                <a:sym typeface="Poppins"/>
              </a:rPr>
              <a:t>Assumptions:</a:t>
            </a:r>
            <a:endParaRPr sz="700">
              <a:latin typeface="Poppins"/>
              <a:ea typeface="Poppins"/>
              <a:cs typeface="Poppins"/>
              <a:sym typeface="Poppins"/>
            </a:endParaRPr>
          </a:p>
          <a:p>
            <a:pPr indent="-209550" lvl="0" marL="342900" rtl="0" algn="l">
              <a:spcBef>
                <a:spcPts val="0"/>
              </a:spcBef>
              <a:spcAft>
                <a:spcPts val="0"/>
              </a:spcAft>
              <a:buSzPts val="700"/>
              <a:buFont typeface="Poppins"/>
              <a:buChar char="●"/>
            </a:pPr>
            <a:r>
              <a:rPr lang="en" sz="700">
                <a:latin typeface="Poppins"/>
                <a:ea typeface="Poppins"/>
                <a:cs typeface="Poppins"/>
                <a:sym typeface="Poppins"/>
              </a:rPr>
              <a:t>1 Project = 20 deployables (50 user interactions)</a:t>
            </a:r>
            <a:endParaRPr sz="700">
              <a:latin typeface="Poppins"/>
              <a:ea typeface="Poppins"/>
              <a:cs typeface="Poppins"/>
              <a:sym typeface="Poppins"/>
            </a:endParaRPr>
          </a:p>
          <a:p>
            <a:pPr indent="-209550" lvl="0" marL="342900" rtl="0" algn="l">
              <a:spcBef>
                <a:spcPts val="0"/>
              </a:spcBef>
              <a:spcAft>
                <a:spcPts val="0"/>
              </a:spcAft>
              <a:buSzPts val="700"/>
              <a:buFont typeface="Poppins"/>
              <a:buChar char="●"/>
            </a:pPr>
            <a:r>
              <a:rPr lang="en" sz="700">
                <a:solidFill>
                  <a:srgbClr val="000000"/>
                </a:solidFill>
                <a:latin typeface="Poppins"/>
                <a:ea typeface="Poppins"/>
                <a:cs typeface="Poppins"/>
                <a:sym typeface="Poppins"/>
              </a:rPr>
              <a:t>1 Project = 5 use cases</a:t>
            </a:r>
            <a:endParaRPr sz="700">
              <a:solidFill>
                <a:srgbClr val="000000"/>
              </a:solidFill>
              <a:latin typeface="Poppins"/>
              <a:ea typeface="Poppins"/>
              <a:cs typeface="Poppins"/>
              <a:sym typeface="Poppins"/>
            </a:endParaRPr>
          </a:p>
          <a:p>
            <a:pPr indent="-209550" lvl="0" marL="342900" rtl="0" algn="l">
              <a:spcBef>
                <a:spcPts val="0"/>
              </a:spcBef>
              <a:spcAft>
                <a:spcPts val="0"/>
              </a:spcAft>
              <a:buSzPts val="700"/>
              <a:buFont typeface="Poppins"/>
              <a:buChar char="●"/>
            </a:pPr>
            <a:r>
              <a:rPr lang="en" sz="700">
                <a:latin typeface="Poppins"/>
                <a:ea typeface="Poppins"/>
                <a:cs typeface="Poppins"/>
                <a:sym typeface="Poppins"/>
              </a:rPr>
              <a:t>1 use case = 4 deployables (</a:t>
            </a:r>
            <a:r>
              <a:rPr lang="en" sz="700">
                <a:solidFill>
                  <a:srgbClr val="000000"/>
                </a:solidFill>
                <a:latin typeface="Poppins"/>
                <a:ea typeface="Poppins"/>
                <a:cs typeface="Poppins"/>
                <a:sym typeface="Poppins"/>
              </a:rPr>
              <a:t>10 user interactions)</a:t>
            </a:r>
            <a:endParaRPr sz="700">
              <a:latin typeface="Poppins"/>
              <a:ea typeface="Poppins"/>
              <a:cs typeface="Poppins"/>
              <a:sym typeface="Poppins"/>
            </a:endParaRPr>
          </a:p>
          <a:p>
            <a:pPr indent="-209550" lvl="0" marL="342900" rtl="0" algn="l">
              <a:spcBef>
                <a:spcPts val="0"/>
              </a:spcBef>
              <a:spcAft>
                <a:spcPts val="0"/>
              </a:spcAft>
              <a:buSzPts val="700"/>
              <a:buFont typeface="Poppins"/>
              <a:buChar char="●"/>
            </a:pPr>
            <a:r>
              <a:rPr lang="en" sz="700">
                <a:latin typeface="Poppins"/>
                <a:ea typeface="Poppins"/>
                <a:cs typeface="Poppins"/>
                <a:sym typeface="Poppins"/>
              </a:rPr>
              <a:t>Fully ramped resources</a:t>
            </a:r>
            <a:endParaRPr sz="700">
              <a:latin typeface="Poppins"/>
              <a:ea typeface="Poppins"/>
              <a:cs typeface="Poppins"/>
              <a:sym typeface="Poppins"/>
            </a:endParaRPr>
          </a:p>
        </p:txBody>
      </p:sp>
      <p:graphicFrame>
        <p:nvGraphicFramePr>
          <p:cNvPr id="1357" name="Google Shape;1357;p148"/>
          <p:cNvGraphicFramePr/>
          <p:nvPr/>
        </p:nvGraphicFramePr>
        <p:xfrm>
          <a:off x="343492" y="858894"/>
          <a:ext cx="3000000" cy="3000000"/>
        </p:xfrm>
        <a:graphic>
          <a:graphicData uri="http://schemas.openxmlformats.org/drawingml/2006/table">
            <a:tbl>
              <a:tblPr>
                <a:noFill/>
                <a:tableStyleId>{FE49648A-C077-40A7-9CF0-3EDC05C39422}</a:tableStyleId>
              </a:tblPr>
              <a:tblGrid>
                <a:gridCol w="1219450"/>
                <a:gridCol w="3882725"/>
                <a:gridCol w="1240450"/>
                <a:gridCol w="1240450"/>
                <a:gridCol w="1120725"/>
              </a:tblGrid>
              <a:tr h="358100">
                <a:tc>
                  <a:txBody>
                    <a:bodyPr/>
                    <a:lstStyle/>
                    <a:p>
                      <a:pPr indent="0" lvl="0" marL="0" marR="0" rtl="0" algn="ctr">
                        <a:lnSpc>
                          <a:spcPct val="100000"/>
                        </a:lnSpc>
                        <a:spcBef>
                          <a:spcPts val="0"/>
                        </a:spcBef>
                        <a:spcAft>
                          <a:spcPts val="0"/>
                        </a:spcAft>
                        <a:buClr>
                          <a:srgbClr val="000000"/>
                        </a:buClr>
                        <a:buSzPts val="1200"/>
                        <a:buFont typeface="Arial"/>
                        <a:buNone/>
                      </a:pPr>
                      <a:r>
                        <a:rPr b="1" lang="en" sz="750">
                          <a:solidFill>
                            <a:srgbClr val="FFFFFF"/>
                          </a:solidFill>
                          <a:latin typeface="Poppins"/>
                          <a:ea typeface="Poppins"/>
                          <a:cs typeface="Poppins"/>
                          <a:sym typeface="Poppins"/>
                        </a:rPr>
                        <a:t>Role</a:t>
                      </a:r>
                      <a:endParaRPr b="1" sz="750" u="none" cap="none" strike="noStrike">
                        <a:solidFill>
                          <a:srgbClr val="FFFFFF"/>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 sz="750">
                          <a:solidFill>
                            <a:srgbClr val="FFFFFF"/>
                          </a:solidFill>
                          <a:latin typeface="Poppins"/>
                          <a:ea typeface="Poppins"/>
                          <a:cs typeface="Poppins"/>
                          <a:sym typeface="Poppins"/>
                        </a:rPr>
                        <a:t>Responsibilities</a:t>
                      </a:r>
                      <a:endParaRPr b="1" sz="750" u="none" cap="none" strike="noStrike">
                        <a:solidFill>
                          <a:srgbClr val="FFFFFF"/>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None/>
                      </a:pPr>
                      <a:r>
                        <a:rPr b="1" lang="en" sz="750">
                          <a:solidFill>
                            <a:srgbClr val="FFFFFF"/>
                          </a:solidFill>
                          <a:latin typeface="Poppins"/>
                          <a:ea typeface="Poppins"/>
                          <a:cs typeface="Poppins"/>
                          <a:sym typeface="Poppins"/>
                        </a:rPr>
                        <a:t>Self-Paced Training (</a:t>
                      </a:r>
                      <a:r>
                        <a:rPr b="1" lang="en" sz="750" u="sng">
                          <a:solidFill>
                            <a:schemeClr val="hlink"/>
                          </a:solidFill>
                          <a:latin typeface="Poppins"/>
                          <a:ea typeface="Poppins"/>
                          <a:cs typeface="Poppins"/>
                          <a:sym typeface="Poppins"/>
                          <a:hlinkClick r:id="rId3"/>
                        </a:rPr>
                        <a:t>DAI</a:t>
                      </a:r>
                      <a:r>
                        <a:rPr b="1" lang="en" sz="750">
                          <a:solidFill>
                            <a:srgbClr val="FFFFFF"/>
                          </a:solidFill>
                          <a:latin typeface="Poppins"/>
                          <a:ea typeface="Poppins"/>
                          <a:cs typeface="Poppins"/>
                          <a:sym typeface="Poppins"/>
                        </a:rPr>
                        <a:t>)</a:t>
                      </a:r>
                      <a:endParaRPr b="1" sz="750">
                        <a:solidFill>
                          <a:srgbClr val="FFFFFF"/>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202069"/>
                    </a:solidFill>
                  </a:tcPr>
                </a:tc>
                <a:tc>
                  <a:txBody>
                    <a:bodyPr/>
                    <a:lstStyle/>
                    <a:p>
                      <a:pPr indent="0" lvl="0" marL="0" marR="0" rtl="0" algn="ctr">
                        <a:lnSpc>
                          <a:spcPct val="100000"/>
                        </a:lnSpc>
                        <a:spcBef>
                          <a:spcPts val="0"/>
                        </a:spcBef>
                        <a:spcAft>
                          <a:spcPts val="0"/>
                        </a:spcAft>
                        <a:buNone/>
                      </a:pPr>
                      <a:r>
                        <a:rPr b="1" lang="en" sz="750">
                          <a:solidFill>
                            <a:srgbClr val="FFFFFF"/>
                          </a:solidFill>
                          <a:latin typeface="Poppins"/>
                          <a:ea typeface="Poppins"/>
                          <a:cs typeface="Poppins"/>
                          <a:sym typeface="Poppins"/>
                        </a:rPr>
                        <a:t>Content Development*</a:t>
                      </a:r>
                      <a:endParaRPr b="1" sz="750">
                        <a:solidFill>
                          <a:srgbClr val="FFFFFF"/>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None/>
                      </a:pPr>
                      <a:r>
                        <a:rPr b="1" lang="en" sz="750">
                          <a:solidFill>
                            <a:srgbClr val="FFFFFF"/>
                          </a:solidFill>
                          <a:latin typeface="Poppins"/>
                          <a:ea typeface="Poppins"/>
                          <a:cs typeface="Poppins"/>
                          <a:sym typeface="Poppins"/>
                        </a:rPr>
                        <a:t>Ongoing Maintenance*</a:t>
                      </a:r>
                      <a:endParaRPr b="1" sz="750">
                        <a:solidFill>
                          <a:srgbClr val="FFFFFF"/>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chemeClr val="accent1"/>
                    </a:solidFill>
                  </a:tcPr>
                </a:tc>
              </a:tr>
              <a:tr h="544800">
                <a:tc>
                  <a:txBody>
                    <a:bodyPr/>
                    <a:lstStyle/>
                    <a:p>
                      <a:pPr indent="0" lvl="0" marL="0" marR="0" rtl="0" algn="ctr">
                        <a:lnSpc>
                          <a:spcPct val="100000"/>
                        </a:lnSpc>
                        <a:spcBef>
                          <a:spcPts val="0"/>
                        </a:spcBef>
                        <a:spcAft>
                          <a:spcPts val="0"/>
                        </a:spcAft>
                        <a:buClr>
                          <a:srgbClr val="000000"/>
                        </a:buClr>
                        <a:buSzPts val="1400"/>
                        <a:buFont typeface="Arial"/>
                        <a:buNone/>
                      </a:pPr>
                      <a:r>
                        <a:rPr b="1" lang="en" sz="750">
                          <a:solidFill>
                            <a:schemeClr val="dk1"/>
                          </a:solidFill>
                          <a:latin typeface="Poppins"/>
                          <a:ea typeface="Poppins"/>
                          <a:cs typeface="Poppins"/>
                          <a:sym typeface="Poppins"/>
                        </a:rPr>
                        <a:t>Business Owner/Main Point of Contact</a:t>
                      </a:r>
                      <a:endParaRPr b="1" sz="750" u="none" cap="none" strike="noStrike">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8ECF4"/>
                    </a:solidFill>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Defines success criteria and ensures WalkMe content supports business objectives. Communicates the value of each engagement back to the business.</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10-15 hours</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5-8 hours per project</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2-10 hour per Q</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r>
              <a:tr h="544800">
                <a:tc>
                  <a:txBody>
                    <a:bodyPr/>
                    <a:lstStyle/>
                    <a:p>
                      <a:pPr indent="0" lvl="0" marL="0" marR="0" rtl="0" algn="ctr">
                        <a:lnSpc>
                          <a:spcPct val="100000"/>
                        </a:lnSpc>
                        <a:spcBef>
                          <a:spcPts val="0"/>
                        </a:spcBef>
                        <a:spcAft>
                          <a:spcPts val="0"/>
                        </a:spcAft>
                        <a:buNone/>
                      </a:pPr>
                      <a:r>
                        <a:rPr b="1" lang="en" sz="750">
                          <a:latin typeface="Poppins"/>
                          <a:ea typeface="Poppins"/>
                          <a:cs typeface="Poppins"/>
                          <a:sym typeface="Poppins"/>
                        </a:rPr>
                        <a:t>Subject Matter Expert</a:t>
                      </a:r>
                      <a:endParaRPr b="1" sz="750" u="none" cap="none" strike="noStrike">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8ECF4"/>
                    </a:solidFill>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Process, application, and best practice expert. </a:t>
                      </a:r>
                      <a:br>
                        <a:rPr lang="en" sz="750">
                          <a:solidFill>
                            <a:schemeClr val="dk1"/>
                          </a:solidFill>
                          <a:latin typeface="Poppins"/>
                          <a:ea typeface="Poppins"/>
                          <a:cs typeface="Poppins"/>
                          <a:sym typeface="Poppins"/>
                        </a:rPr>
                      </a:br>
                      <a:r>
                        <a:rPr lang="en" sz="750">
                          <a:solidFill>
                            <a:schemeClr val="dk1"/>
                          </a:solidFill>
                          <a:latin typeface="Poppins"/>
                          <a:ea typeface="Poppins"/>
                          <a:cs typeface="Poppins"/>
                          <a:sym typeface="Poppins"/>
                        </a:rPr>
                        <a:t>Provides insights to ensure a valuable, high quality solution.</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15-30 hours per project</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2-15 hours per Q</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544800">
                <a:tc>
                  <a:txBody>
                    <a:bodyPr/>
                    <a:lstStyle/>
                    <a:p>
                      <a:pPr indent="0" lvl="0" marL="0" marR="0" rtl="0" algn="ctr">
                        <a:lnSpc>
                          <a:spcPct val="100000"/>
                        </a:lnSpc>
                        <a:spcBef>
                          <a:spcPts val="0"/>
                        </a:spcBef>
                        <a:spcAft>
                          <a:spcPts val="0"/>
                        </a:spcAft>
                        <a:buClr>
                          <a:srgbClr val="000000"/>
                        </a:buClr>
                        <a:buSzPts val="1400"/>
                        <a:buFont typeface="Arial"/>
                        <a:buNone/>
                      </a:pPr>
                      <a:r>
                        <a:rPr b="1" lang="en" sz="750">
                          <a:latin typeface="Poppins"/>
                          <a:ea typeface="Poppins"/>
                          <a:cs typeface="Poppins"/>
                          <a:sym typeface="Poppins"/>
                        </a:rPr>
                        <a:t>Technical Lead</a:t>
                      </a:r>
                      <a:endParaRPr b="1" sz="750" u="none" cap="none" strike="noStrike">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8ECF4"/>
                    </a:solidFill>
                  </a:tcPr>
                </a:tc>
                <a:tc>
                  <a:txBody>
                    <a:bodyPr/>
                    <a:lstStyle/>
                    <a:p>
                      <a:pPr indent="0" lvl="0" marL="0" rtl="0" algn="ctr">
                        <a:spcBef>
                          <a:spcPts val="0"/>
                        </a:spcBef>
                        <a:spcAft>
                          <a:spcPts val="0"/>
                        </a:spcAft>
                        <a:buClr>
                          <a:schemeClr val="dk1"/>
                        </a:buClr>
                        <a:buSzPts val="1200"/>
                        <a:buFont typeface="Arial"/>
                        <a:buNone/>
                      </a:pPr>
                      <a:r>
                        <a:rPr lang="en" sz="750">
                          <a:solidFill>
                            <a:schemeClr val="dk1"/>
                          </a:solidFill>
                          <a:latin typeface="Poppins"/>
                          <a:ea typeface="Poppins"/>
                          <a:cs typeface="Poppins"/>
                          <a:sym typeface="Poppins"/>
                        </a:rPr>
                        <a:t>Coordinates IT related tasks such as deployment, defining segmentation variables, and security reviews. Understands how to deploy plugins or add snippet to the codebase. </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5-10 hours per app onboarding</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1 hour per Q</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r>
              <a:tr h="544800">
                <a:tc>
                  <a:txBody>
                    <a:bodyPr/>
                    <a:lstStyle/>
                    <a:p>
                      <a:pPr indent="0" lvl="0" marL="0" marR="0" rtl="0" algn="ctr">
                        <a:lnSpc>
                          <a:spcPct val="100000"/>
                        </a:lnSpc>
                        <a:spcBef>
                          <a:spcPts val="0"/>
                        </a:spcBef>
                        <a:spcAft>
                          <a:spcPts val="0"/>
                        </a:spcAft>
                        <a:buClr>
                          <a:srgbClr val="000000"/>
                        </a:buClr>
                        <a:buSzPts val="1400"/>
                        <a:buFont typeface="Arial"/>
                        <a:buNone/>
                      </a:pPr>
                      <a:r>
                        <a:rPr b="1" lang="en" sz="750">
                          <a:latin typeface="Poppins"/>
                          <a:ea typeface="Poppins"/>
                          <a:cs typeface="Poppins"/>
                          <a:sym typeface="Poppins"/>
                        </a:rPr>
                        <a:t>Business Analyst</a:t>
                      </a:r>
                      <a:endParaRPr b="1" sz="750" u="none" cap="none" strike="noStrike">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8ECF4"/>
                    </a:solidFill>
                  </a:tcPr>
                </a:tc>
                <a:tc>
                  <a:txBody>
                    <a:bodyPr/>
                    <a:lstStyle/>
                    <a:p>
                      <a:pPr indent="0" lvl="0" marL="0" rtl="0" algn="ctr">
                        <a:spcBef>
                          <a:spcPts val="0"/>
                        </a:spcBef>
                        <a:spcAft>
                          <a:spcPts val="0"/>
                        </a:spcAft>
                        <a:buClr>
                          <a:schemeClr val="dk1"/>
                        </a:buClr>
                        <a:buSzPts val="1200"/>
                        <a:buFont typeface="Arial"/>
                        <a:buNone/>
                      </a:pPr>
                      <a:r>
                        <a:rPr lang="en" sz="750">
                          <a:solidFill>
                            <a:schemeClr val="dk1"/>
                          </a:solidFill>
                          <a:latin typeface="Poppins"/>
                          <a:ea typeface="Poppins"/>
                          <a:cs typeface="Poppins"/>
                          <a:sym typeface="Poppins"/>
                        </a:rPr>
                        <a:t>Coordinates setup of dashboards and </a:t>
                      </a:r>
                      <a:r>
                        <a:rPr lang="en" sz="750">
                          <a:solidFill>
                            <a:schemeClr val="dk1"/>
                          </a:solidFill>
                          <a:latin typeface="Poppins"/>
                          <a:ea typeface="Poppins"/>
                          <a:cs typeface="Poppins"/>
                          <a:sym typeface="Poppins"/>
                        </a:rPr>
                        <a:t>reporting</a:t>
                      </a:r>
                      <a:r>
                        <a:rPr lang="en" sz="750">
                          <a:solidFill>
                            <a:schemeClr val="dk1"/>
                          </a:solidFill>
                          <a:latin typeface="Poppins"/>
                          <a:ea typeface="Poppins"/>
                          <a:cs typeface="Poppins"/>
                          <a:sym typeface="Poppins"/>
                        </a:rPr>
                        <a:t> capabilities for department to measure quantified value </a:t>
                      </a:r>
                      <a:r>
                        <a:rPr lang="en" sz="750">
                          <a:solidFill>
                            <a:schemeClr val="dk1"/>
                          </a:solidFill>
                          <a:latin typeface="Poppins"/>
                          <a:ea typeface="Poppins"/>
                          <a:cs typeface="Poppins"/>
                          <a:sym typeface="Poppins"/>
                        </a:rPr>
                        <a:t>with</a:t>
                      </a:r>
                      <a:r>
                        <a:rPr lang="en" sz="750">
                          <a:solidFill>
                            <a:schemeClr val="dk1"/>
                          </a:solidFill>
                          <a:latin typeface="Poppins"/>
                          <a:ea typeface="Poppins"/>
                          <a:cs typeface="Poppins"/>
                          <a:sym typeface="Poppins"/>
                        </a:rPr>
                        <a:t> internal metrics </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3-5 hours per project</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2-5 hours per Q</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FFFFFF"/>
                    </a:solidFill>
                  </a:tcPr>
                </a:tc>
              </a:tr>
              <a:tr h="544800">
                <a:tc>
                  <a:txBody>
                    <a:bodyPr/>
                    <a:lstStyle/>
                    <a:p>
                      <a:pPr indent="0" lvl="0" marL="0" marR="0" rtl="0" algn="ctr">
                        <a:lnSpc>
                          <a:spcPct val="100000"/>
                        </a:lnSpc>
                        <a:spcBef>
                          <a:spcPts val="0"/>
                        </a:spcBef>
                        <a:spcAft>
                          <a:spcPts val="0"/>
                        </a:spcAft>
                        <a:buClr>
                          <a:srgbClr val="000000"/>
                        </a:buClr>
                        <a:buSzPts val="1200"/>
                        <a:buFont typeface="Arial"/>
                        <a:buNone/>
                      </a:pPr>
                      <a:r>
                        <a:rPr b="1" lang="en" sz="750">
                          <a:latin typeface="Poppins"/>
                          <a:ea typeface="Poppins"/>
                          <a:cs typeface="Poppins"/>
                          <a:sym typeface="Poppins"/>
                        </a:rPr>
                        <a:t>Project Manager</a:t>
                      </a:r>
                      <a:endParaRPr b="1" sz="750" u="none" cap="none" strike="noStrike">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8ECF4"/>
                    </a:solidFill>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Primary point of contact for onboarding implementation. </a:t>
                      </a:r>
                      <a:br>
                        <a:rPr lang="en" sz="750">
                          <a:solidFill>
                            <a:schemeClr val="dk1"/>
                          </a:solidFill>
                          <a:latin typeface="Poppins"/>
                          <a:ea typeface="Poppins"/>
                          <a:cs typeface="Poppins"/>
                          <a:sym typeface="Poppins"/>
                        </a:rPr>
                      </a:br>
                      <a:r>
                        <a:rPr lang="en" sz="750">
                          <a:solidFill>
                            <a:schemeClr val="dk1"/>
                          </a:solidFill>
                          <a:latin typeface="Poppins"/>
                          <a:ea typeface="Poppins"/>
                          <a:cs typeface="Poppins"/>
                          <a:sym typeface="Poppins"/>
                        </a:rPr>
                        <a:t>Ensures visibility and collaboration across all stakeholders.</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10-15 hours</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18-35 hours per project</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2-15 hours per Q</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r h="544800">
                <a:tc>
                  <a:txBody>
                    <a:bodyPr/>
                    <a:lstStyle/>
                    <a:p>
                      <a:pPr indent="0" lvl="0" marL="0" marR="0" rtl="0" algn="ctr">
                        <a:lnSpc>
                          <a:spcPct val="100000"/>
                        </a:lnSpc>
                        <a:spcBef>
                          <a:spcPts val="0"/>
                        </a:spcBef>
                        <a:spcAft>
                          <a:spcPts val="0"/>
                        </a:spcAft>
                        <a:buNone/>
                      </a:pPr>
                      <a:r>
                        <a:rPr b="1" lang="en" sz="750">
                          <a:latin typeface="Poppins"/>
                          <a:ea typeface="Poppins"/>
                          <a:cs typeface="Poppins"/>
                          <a:sym typeface="Poppins"/>
                        </a:rPr>
                        <a:t>WalkMe Builder(s)</a:t>
                      </a:r>
                      <a:endParaRPr b="1" sz="750" u="none" cap="none" strike="noStrike">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solidFill>
                      <a:srgbClr val="E8ECF4"/>
                    </a:solidFill>
                  </a:tcPr>
                </a:tc>
                <a:tc>
                  <a:txBody>
                    <a:bodyPr/>
                    <a:lstStyle/>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Designs, creates, and builds WalkMe content during and after onboarding.</a:t>
                      </a:r>
                      <a:endParaRPr sz="75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750">
                          <a:solidFill>
                            <a:schemeClr val="dk1"/>
                          </a:solidFill>
                          <a:latin typeface="Poppins"/>
                          <a:ea typeface="Poppins"/>
                          <a:cs typeface="Poppins"/>
                          <a:sym typeface="Poppins"/>
                        </a:rPr>
                        <a:t>Possesses technical aptitude and interest in improving user experience.</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30-50 hours</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30-60 hours per project</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 sz="750">
                          <a:solidFill>
                            <a:schemeClr val="dk1"/>
                          </a:solidFill>
                          <a:latin typeface="Poppins"/>
                          <a:ea typeface="Poppins"/>
                          <a:cs typeface="Poppins"/>
                          <a:sym typeface="Poppins"/>
                        </a:rPr>
                        <a:t>10-40 hours per Q </a:t>
                      </a:r>
                      <a:endParaRPr sz="750">
                        <a:solidFill>
                          <a:schemeClr val="dk1"/>
                        </a:solidFill>
                        <a:latin typeface="Poppins"/>
                        <a:ea typeface="Poppins"/>
                        <a:cs typeface="Poppins"/>
                        <a:sym typeface="Poppins"/>
                      </a:endParaRPr>
                    </a:p>
                  </a:txBody>
                  <a:tcPr marT="91425" marB="91425" marR="91425" marL="91425" anchor="ctr">
                    <a:lnL cap="flat" cmpd="sng" w="9525">
                      <a:solidFill>
                        <a:srgbClr val="EFEFEF"/>
                      </a:solidFill>
                      <a:prstDash val="solid"/>
                      <a:round/>
                      <a:headEnd len="sm" w="sm" type="none"/>
                      <a:tailEnd len="sm" w="sm" type="none"/>
                    </a:lnL>
                    <a:lnR cap="flat" cmpd="sng" w="9525">
                      <a:solidFill>
                        <a:srgbClr val="EFEFEF"/>
                      </a:solidFill>
                      <a:prstDash val="solid"/>
                      <a:round/>
                      <a:headEnd len="sm" w="sm" type="none"/>
                      <a:tailEnd len="sm" w="sm" type="none"/>
                    </a:lnR>
                    <a:lnT cap="flat" cmpd="sng" w="9525">
                      <a:solidFill>
                        <a:srgbClr val="EFEFEF"/>
                      </a:solidFill>
                      <a:prstDash val="solid"/>
                      <a:round/>
                      <a:headEnd len="sm" w="sm" type="none"/>
                      <a:tailEnd len="sm" w="sm" type="none"/>
                    </a:lnT>
                    <a:lnB cap="flat" cmpd="sng" w="9525">
                      <a:solidFill>
                        <a:srgbClr val="EFEFEF"/>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49"/>
          <p:cNvSpPr/>
          <p:nvPr/>
        </p:nvSpPr>
        <p:spPr>
          <a:xfrm>
            <a:off x="3287826" y="1275973"/>
            <a:ext cx="2513400" cy="27576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FFFFFF"/>
              </a:solidFill>
              <a:latin typeface="Roboto"/>
              <a:ea typeface="Roboto"/>
              <a:cs typeface="Roboto"/>
              <a:sym typeface="Roboto"/>
            </a:endParaRPr>
          </a:p>
        </p:txBody>
      </p:sp>
      <p:sp>
        <p:nvSpPr>
          <p:cNvPr id="1363" name="Google Shape;1363;p149"/>
          <p:cNvSpPr/>
          <p:nvPr/>
        </p:nvSpPr>
        <p:spPr>
          <a:xfrm>
            <a:off x="460475" y="1275944"/>
            <a:ext cx="2513400" cy="27576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FFFFFF"/>
              </a:solidFill>
              <a:latin typeface="Roboto"/>
              <a:ea typeface="Roboto"/>
              <a:cs typeface="Roboto"/>
              <a:sym typeface="Roboto"/>
            </a:endParaRPr>
          </a:p>
        </p:txBody>
      </p:sp>
      <p:sp>
        <p:nvSpPr>
          <p:cNvPr id="1364" name="Google Shape;1364;p149"/>
          <p:cNvSpPr txBox="1"/>
          <p:nvPr/>
        </p:nvSpPr>
        <p:spPr>
          <a:xfrm>
            <a:off x="3503124" y="1409566"/>
            <a:ext cx="2226300" cy="5850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000"/>
              <a:buFont typeface="Arial"/>
              <a:buNone/>
            </a:pPr>
            <a:r>
              <a:rPr b="1" lang="en" sz="2000">
                <a:solidFill>
                  <a:srgbClr val="0C0C0C"/>
                </a:solidFill>
                <a:latin typeface="Poppins"/>
                <a:ea typeface="Poppins"/>
                <a:cs typeface="Poppins"/>
                <a:sym typeface="Poppins"/>
              </a:rPr>
              <a:t>Strategic Alignment.</a:t>
            </a:r>
            <a:endParaRPr b="1" i="0" sz="1400" u="none" cap="none" strike="noStrike">
              <a:solidFill>
                <a:srgbClr val="0C0C0C"/>
              </a:solidFill>
              <a:latin typeface="Arial"/>
              <a:ea typeface="Arial"/>
              <a:cs typeface="Arial"/>
              <a:sym typeface="Arial"/>
            </a:endParaRPr>
          </a:p>
        </p:txBody>
      </p:sp>
      <p:sp>
        <p:nvSpPr>
          <p:cNvPr id="1365" name="Google Shape;1365;p149"/>
          <p:cNvSpPr/>
          <p:nvPr/>
        </p:nvSpPr>
        <p:spPr>
          <a:xfrm>
            <a:off x="6115175" y="1275973"/>
            <a:ext cx="2513400" cy="27576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FFFFFF"/>
              </a:solidFill>
              <a:latin typeface="Roboto"/>
              <a:ea typeface="Roboto"/>
              <a:cs typeface="Roboto"/>
              <a:sym typeface="Roboto"/>
            </a:endParaRPr>
          </a:p>
        </p:txBody>
      </p:sp>
      <p:sp>
        <p:nvSpPr>
          <p:cNvPr id="1366" name="Google Shape;1366;p149"/>
          <p:cNvSpPr txBox="1"/>
          <p:nvPr/>
        </p:nvSpPr>
        <p:spPr>
          <a:xfrm>
            <a:off x="6258650" y="1467600"/>
            <a:ext cx="2483100" cy="5850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000"/>
              <a:buFont typeface="Arial"/>
              <a:buNone/>
            </a:pPr>
            <a:r>
              <a:rPr b="1" lang="en" sz="2000">
                <a:solidFill>
                  <a:srgbClr val="0C0C0C"/>
                </a:solidFill>
                <a:latin typeface="Poppins"/>
                <a:ea typeface="Poppins"/>
                <a:cs typeface="Poppins"/>
                <a:sym typeface="Poppins"/>
              </a:rPr>
              <a:t>Baseline &amp; Support Metrics.</a:t>
            </a:r>
            <a:endParaRPr b="1" i="0" sz="1400" u="none" cap="none" strike="noStrike">
              <a:solidFill>
                <a:srgbClr val="0C0C0C"/>
              </a:solidFill>
              <a:latin typeface="Arial"/>
              <a:ea typeface="Arial"/>
              <a:cs typeface="Arial"/>
              <a:sym typeface="Arial"/>
            </a:endParaRPr>
          </a:p>
        </p:txBody>
      </p:sp>
      <p:sp>
        <p:nvSpPr>
          <p:cNvPr id="1367" name="Google Shape;1367;p149"/>
          <p:cNvSpPr txBox="1"/>
          <p:nvPr/>
        </p:nvSpPr>
        <p:spPr>
          <a:xfrm>
            <a:off x="603863" y="1344600"/>
            <a:ext cx="2370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Clr>
                <a:srgbClr val="000000"/>
              </a:buClr>
              <a:buSzPts val="2000"/>
              <a:buFont typeface="Arial"/>
              <a:buNone/>
            </a:pPr>
            <a:r>
              <a:rPr b="1" lang="en" sz="2000">
                <a:solidFill>
                  <a:srgbClr val="0C0C0C"/>
                </a:solidFill>
                <a:latin typeface="Poppins"/>
                <a:ea typeface="Poppins"/>
                <a:cs typeface="Poppins"/>
                <a:sym typeface="Poppins"/>
              </a:rPr>
              <a:t>Content Maintenance Owner.</a:t>
            </a:r>
            <a:endParaRPr b="1" i="0" sz="2000" u="none" cap="none" strike="noStrike">
              <a:solidFill>
                <a:srgbClr val="0C0C0C"/>
              </a:solidFill>
              <a:latin typeface="Poppins"/>
              <a:ea typeface="Poppins"/>
              <a:cs typeface="Poppins"/>
              <a:sym typeface="Poppins"/>
            </a:endParaRPr>
          </a:p>
        </p:txBody>
      </p:sp>
      <p:sp>
        <p:nvSpPr>
          <p:cNvPr id="1368" name="Google Shape;1368;p149"/>
          <p:cNvSpPr txBox="1"/>
          <p:nvPr/>
        </p:nvSpPr>
        <p:spPr>
          <a:xfrm>
            <a:off x="3431375" y="2204603"/>
            <a:ext cx="2226300" cy="900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Arial"/>
              <a:buNone/>
            </a:pPr>
            <a:r>
              <a:rPr lang="en" sz="1050">
                <a:solidFill>
                  <a:srgbClr val="434343"/>
                </a:solidFill>
                <a:latin typeface="Poppins"/>
                <a:ea typeface="Poppins"/>
                <a:cs typeface="Poppins"/>
                <a:sym typeface="Poppins"/>
              </a:rPr>
              <a:t>Project Lead/SPOC</a:t>
            </a:r>
            <a:r>
              <a:rPr lang="en" sz="1050">
                <a:solidFill>
                  <a:srgbClr val="434343"/>
                </a:solidFill>
                <a:latin typeface="Poppins"/>
                <a:ea typeface="Poppins"/>
                <a:cs typeface="Poppins"/>
                <a:sym typeface="Poppins"/>
              </a:rPr>
              <a:t> </a:t>
            </a:r>
            <a:r>
              <a:rPr lang="en" sz="1050">
                <a:solidFill>
                  <a:srgbClr val="434343"/>
                </a:solidFill>
                <a:latin typeface="Poppins"/>
                <a:ea typeface="Poppins"/>
                <a:cs typeface="Poppins"/>
                <a:sym typeface="Poppins"/>
              </a:rPr>
              <a:t>will work with the CoE to align on strategic goals and utilizations of WalkMe to support company </a:t>
            </a:r>
            <a:r>
              <a:rPr lang="en" sz="1050">
                <a:solidFill>
                  <a:srgbClr val="434343"/>
                </a:solidFill>
                <a:latin typeface="Poppins"/>
                <a:ea typeface="Poppins"/>
                <a:cs typeface="Poppins"/>
                <a:sym typeface="Poppins"/>
              </a:rPr>
              <a:t>initiatives.</a:t>
            </a:r>
            <a:endParaRPr i="0" sz="1050" u="none" cap="none" strike="noStrike">
              <a:solidFill>
                <a:srgbClr val="000000"/>
              </a:solidFill>
              <a:latin typeface="Poppins"/>
              <a:ea typeface="Poppins"/>
              <a:cs typeface="Poppins"/>
              <a:sym typeface="Poppins"/>
            </a:endParaRPr>
          </a:p>
        </p:txBody>
      </p:sp>
      <p:sp>
        <p:nvSpPr>
          <p:cNvPr id="1369" name="Google Shape;1369;p149"/>
          <p:cNvSpPr txBox="1"/>
          <p:nvPr/>
        </p:nvSpPr>
        <p:spPr>
          <a:xfrm>
            <a:off x="6258650" y="2143725"/>
            <a:ext cx="2226300" cy="1223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1050">
                <a:solidFill>
                  <a:srgbClr val="434343"/>
                </a:solidFill>
                <a:latin typeface="Poppins"/>
                <a:ea typeface="Poppins"/>
                <a:cs typeface="Poppins"/>
                <a:sym typeface="Poppins"/>
              </a:rPr>
              <a:t>To support the value reporting to ETL by the CoE, a Business Analyst from the lines of business are expected to provide baseline and ongoing success metrics to the CoE on an ongoing basis. </a:t>
            </a:r>
            <a:endParaRPr sz="1050">
              <a:solidFill>
                <a:schemeClr val="dk1"/>
              </a:solidFill>
              <a:latin typeface="Poppins"/>
              <a:ea typeface="Poppins"/>
              <a:cs typeface="Poppins"/>
              <a:sym typeface="Poppins"/>
            </a:endParaRPr>
          </a:p>
        </p:txBody>
      </p:sp>
      <p:sp>
        <p:nvSpPr>
          <p:cNvPr id="1370" name="Google Shape;1370;p149"/>
          <p:cNvSpPr txBox="1"/>
          <p:nvPr/>
        </p:nvSpPr>
        <p:spPr>
          <a:xfrm>
            <a:off x="604100" y="2168244"/>
            <a:ext cx="2226300" cy="1708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Arial"/>
              <a:buNone/>
            </a:pPr>
            <a:r>
              <a:rPr lang="en" sz="1050">
                <a:solidFill>
                  <a:srgbClr val="434343"/>
                </a:solidFill>
                <a:latin typeface="Poppins"/>
                <a:ea typeface="Poppins"/>
                <a:cs typeface="Poppins"/>
                <a:sym typeface="Poppins"/>
              </a:rPr>
              <a:t>The CoE team will help enable a member of your team with the expectation of owning the ongoing content maintenance. </a:t>
            </a:r>
            <a:r>
              <a:rPr lang="en" sz="1050">
                <a:solidFill>
                  <a:srgbClr val="434343"/>
                </a:solidFill>
                <a:latin typeface="Poppins"/>
                <a:ea typeface="Poppins"/>
                <a:cs typeface="Poppins"/>
                <a:sym typeface="Poppins"/>
              </a:rPr>
              <a:t>Training requires 50-80 hours and the ongoing maintenance time needed is based on the amount of content desired from the LOB.</a:t>
            </a:r>
            <a:endParaRPr b="1" i="0" sz="1050" u="none" cap="none" strike="noStrike">
              <a:solidFill>
                <a:srgbClr val="000000"/>
              </a:solidFill>
              <a:latin typeface="Poppins"/>
              <a:ea typeface="Poppins"/>
              <a:cs typeface="Poppins"/>
              <a:sym typeface="Poppins"/>
            </a:endParaRPr>
          </a:p>
        </p:txBody>
      </p:sp>
      <p:sp>
        <p:nvSpPr>
          <p:cNvPr id="1371" name="Google Shape;1371;p149"/>
          <p:cNvSpPr txBox="1"/>
          <p:nvPr/>
        </p:nvSpPr>
        <p:spPr>
          <a:xfrm>
            <a:off x="476720" y="158150"/>
            <a:ext cx="6107400" cy="6036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2200">
                <a:solidFill>
                  <a:schemeClr val="dk1"/>
                </a:solidFill>
                <a:latin typeface="Poppins"/>
                <a:ea typeface="Poppins"/>
                <a:cs typeface="Poppins"/>
                <a:sym typeface="Poppins"/>
              </a:rPr>
              <a:t>Additional Prerequisites</a:t>
            </a:r>
            <a:r>
              <a:rPr b="1" i="0" lang="en" sz="2200" u="none" cap="none" strike="noStrike">
                <a:solidFill>
                  <a:srgbClr val="3C40FD"/>
                </a:solidFill>
                <a:latin typeface="Poppins"/>
                <a:ea typeface="Poppins"/>
                <a:cs typeface="Poppins"/>
                <a:sym typeface="Poppins"/>
              </a:rPr>
              <a:t>.</a:t>
            </a:r>
            <a:endParaRPr b="1" i="0" sz="2200" u="none" cap="none" strike="noStrike">
              <a:solidFill>
                <a:srgbClr val="3C40FD"/>
              </a:solidFill>
              <a:latin typeface="Poppins"/>
              <a:ea typeface="Poppins"/>
              <a:cs typeface="Poppins"/>
              <a:sym typeface="Poppins"/>
            </a:endParaRPr>
          </a:p>
        </p:txBody>
      </p:sp>
      <p:sp>
        <p:nvSpPr>
          <p:cNvPr id="1372" name="Google Shape;1372;p149"/>
          <p:cNvSpPr/>
          <p:nvPr/>
        </p:nvSpPr>
        <p:spPr>
          <a:xfrm>
            <a:off x="6130250" y="3992400"/>
            <a:ext cx="2483100" cy="27900"/>
          </a:xfrm>
          <a:prstGeom prst="rect">
            <a:avLst/>
          </a:prstGeom>
          <a:solidFill>
            <a:srgbClr val="3C40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FFFFFF"/>
              </a:solidFill>
              <a:latin typeface="Roboto"/>
              <a:ea typeface="Roboto"/>
              <a:cs typeface="Roboto"/>
              <a:sym typeface="Roboto"/>
            </a:endParaRPr>
          </a:p>
        </p:txBody>
      </p:sp>
      <p:sp>
        <p:nvSpPr>
          <p:cNvPr id="1373" name="Google Shape;1373;p149"/>
          <p:cNvSpPr/>
          <p:nvPr/>
        </p:nvSpPr>
        <p:spPr>
          <a:xfrm>
            <a:off x="3305333" y="3992400"/>
            <a:ext cx="2483100" cy="27900"/>
          </a:xfrm>
          <a:prstGeom prst="rect">
            <a:avLst/>
          </a:prstGeom>
          <a:solidFill>
            <a:srgbClr val="3C40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FFFFFF"/>
              </a:solidFill>
              <a:latin typeface="Roboto"/>
              <a:ea typeface="Roboto"/>
              <a:cs typeface="Roboto"/>
              <a:sym typeface="Roboto"/>
            </a:endParaRPr>
          </a:p>
        </p:txBody>
      </p:sp>
      <p:sp>
        <p:nvSpPr>
          <p:cNvPr id="1374" name="Google Shape;1374;p149"/>
          <p:cNvSpPr/>
          <p:nvPr/>
        </p:nvSpPr>
        <p:spPr>
          <a:xfrm>
            <a:off x="478298" y="3992400"/>
            <a:ext cx="2483100" cy="27900"/>
          </a:xfrm>
          <a:prstGeom prst="rect">
            <a:avLst/>
          </a:prstGeom>
          <a:solidFill>
            <a:srgbClr val="3C40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41"/>
              <a:buFont typeface="Arial"/>
              <a:buNone/>
            </a:pPr>
            <a:r>
              <a:t/>
            </a:r>
            <a:endParaRPr b="0" i="0" sz="2141" u="none" cap="none" strike="noStrike">
              <a:solidFill>
                <a:srgbClr val="FFFFFF"/>
              </a:solidFill>
              <a:latin typeface="Roboto"/>
              <a:ea typeface="Roboto"/>
              <a:cs typeface="Roboto"/>
              <a:sym typeface="Roboto"/>
            </a:endParaRPr>
          </a:p>
        </p:txBody>
      </p:sp>
      <p:sp>
        <p:nvSpPr>
          <p:cNvPr id="1375" name="Google Shape;1375;p149"/>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sp>
        <p:nvSpPr>
          <p:cNvPr id="1380" name="Google Shape;1380;p150"/>
          <p:cNvSpPr txBox="1"/>
          <p:nvPr>
            <p:ph type="title"/>
          </p:nvPr>
        </p:nvSpPr>
        <p:spPr>
          <a:xfrm>
            <a:off x="306400" y="175300"/>
            <a:ext cx="6915900" cy="428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200">
                <a:latin typeface="Poppins"/>
                <a:ea typeface="Poppins"/>
                <a:cs typeface="Poppins"/>
                <a:sym typeface="Poppins"/>
              </a:rPr>
              <a:t>Communication Structure</a:t>
            </a:r>
            <a:r>
              <a:rPr lang="en" sz="2200">
                <a:latin typeface="Poppins"/>
                <a:ea typeface="Poppins"/>
                <a:cs typeface="Poppins"/>
                <a:sym typeface="Poppins"/>
              </a:rPr>
              <a:t> </a:t>
            </a:r>
            <a:r>
              <a:rPr lang="en" sz="2200">
                <a:solidFill>
                  <a:schemeClr val="accent2"/>
                </a:solidFill>
                <a:latin typeface="Poppins"/>
                <a:ea typeface="Poppins"/>
                <a:cs typeface="Poppins"/>
                <a:sym typeface="Poppins"/>
              </a:rPr>
              <a:t>(Active Project)</a:t>
            </a:r>
            <a:r>
              <a:rPr lang="en" sz="2200">
                <a:latin typeface="Poppins"/>
                <a:ea typeface="Poppins"/>
                <a:cs typeface="Poppins"/>
                <a:sym typeface="Poppins"/>
              </a:rPr>
              <a:t>  </a:t>
            </a:r>
            <a:endParaRPr sz="2200">
              <a:latin typeface="Poppins"/>
              <a:ea typeface="Poppins"/>
              <a:cs typeface="Poppins"/>
              <a:sym typeface="Poppins"/>
            </a:endParaRPr>
          </a:p>
        </p:txBody>
      </p:sp>
      <p:graphicFrame>
        <p:nvGraphicFramePr>
          <p:cNvPr id="1381" name="Google Shape;1381;p150"/>
          <p:cNvGraphicFramePr/>
          <p:nvPr/>
        </p:nvGraphicFramePr>
        <p:xfrm>
          <a:off x="306400" y="867425"/>
          <a:ext cx="3000000" cy="3000000"/>
        </p:xfrm>
        <a:graphic>
          <a:graphicData uri="http://schemas.openxmlformats.org/drawingml/2006/table">
            <a:tbl>
              <a:tblPr>
                <a:noFill/>
                <a:tableStyleId>{553E5F02-B5CE-4517-86E9-7135B00112C3}</a:tableStyleId>
              </a:tblPr>
              <a:tblGrid>
                <a:gridCol w="2155325"/>
                <a:gridCol w="2761950"/>
                <a:gridCol w="729600"/>
                <a:gridCol w="756725"/>
                <a:gridCol w="966025"/>
                <a:gridCol w="597800"/>
                <a:gridCol w="729600"/>
              </a:tblGrid>
              <a:tr h="212575">
                <a:tc>
                  <a:txBody>
                    <a:bodyPr/>
                    <a:lstStyle/>
                    <a:p>
                      <a:pPr indent="0" lvl="0" marL="0" marR="0" rtl="0" algn="ctr">
                        <a:lnSpc>
                          <a:spcPct val="100000"/>
                        </a:lnSpc>
                        <a:spcBef>
                          <a:spcPts val="0"/>
                        </a:spcBef>
                        <a:spcAft>
                          <a:spcPts val="0"/>
                        </a:spcAft>
                        <a:buClr>
                          <a:srgbClr val="000000"/>
                        </a:buClr>
                        <a:buFont typeface="Arial"/>
                        <a:buNone/>
                      </a:pPr>
                      <a:r>
                        <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Agenda</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solidFill>
                      <a:schemeClr val="accent1"/>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CoE Project Mgr</a:t>
                      </a:r>
                      <a:endParaRPr b="1" sz="700">
                        <a:solidFill>
                          <a:srgbClr val="FFFFFF"/>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1" lang="en" sz="700">
                          <a:solidFill>
                            <a:srgbClr val="FFFFFF"/>
                          </a:solidFill>
                          <a:latin typeface="Poppins"/>
                          <a:ea typeface="Poppins"/>
                          <a:cs typeface="Poppins"/>
                          <a:sym typeface="Poppins"/>
                        </a:rPr>
                        <a:t>IS Contact</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solidFill>
                      <a:schemeClr val="accent4"/>
                    </a:solidFill>
                  </a:tcPr>
                </a:tc>
                <a:tc>
                  <a:txBody>
                    <a:bodyPr/>
                    <a:lstStyle/>
                    <a:p>
                      <a:pPr indent="0" lvl="0" marL="0" marR="0" rtl="0" algn="ctr">
                        <a:lnSpc>
                          <a:spcPct val="100000"/>
                        </a:lnSpc>
                        <a:spcBef>
                          <a:spcPts val="0"/>
                        </a:spcBef>
                        <a:spcAft>
                          <a:spcPts val="0"/>
                        </a:spcAft>
                        <a:buNone/>
                      </a:pPr>
                      <a:r>
                        <a:rPr b="1" lang="en" sz="700">
                          <a:solidFill>
                            <a:srgbClr val="FFFFFF"/>
                          </a:solidFill>
                          <a:latin typeface="Poppins"/>
                          <a:ea typeface="Poppins"/>
                          <a:cs typeface="Poppins"/>
                          <a:sym typeface="Poppins"/>
                        </a:rPr>
                        <a:t>Dept Exec. Sponsor</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solidFill>
                      <a:schemeClr val="accent4"/>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Dept. POC</a:t>
                      </a:r>
                      <a:endParaRPr b="1" sz="700">
                        <a:solidFill>
                          <a:srgbClr val="FFFFFF"/>
                        </a:solidFill>
                        <a:latin typeface="Poppins"/>
                        <a:ea typeface="Poppins"/>
                        <a:cs typeface="Poppins"/>
                        <a:sym typeface="Poppins"/>
                      </a:endParaRPr>
                    </a:p>
                  </a:txBody>
                  <a:tcPr marT="36575" marB="36575" marR="9125" marL="9125" anchor="ctr">
                    <a:solidFill>
                      <a:schemeClr val="accent4"/>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Dept. SMEs</a:t>
                      </a:r>
                      <a:endParaRPr b="1" sz="700">
                        <a:solidFill>
                          <a:srgbClr val="FFFFFF"/>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r>
              <a:tr h="379200">
                <a:tc>
                  <a:txBody>
                    <a:bodyPr/>
                    <a:lstStyle/>
                    <a:p>
                      <a:pPr indent="0" lvl="0" marL="0" rtl="0" algn="ctr">
                        <a:spcBef>
                          <a:spcPts val="0"/>
                        </a:spcBef>
                        <a:spcAft>
                          <a:spcPts val="0"/>
                        </a:spcAft>
                        <a:buNone/>
                      </a:pPr>
                      <a:r>
                        <a:rPr b="1" lang="en" sz="900">
                          <a:latin typeface="Poppins"/>
                          <a:ea typeface="Poppins"/>
                          <a:cs typeface="Poppins"/>
                          <a:sym typeface="Poppins"/>
                        </a:rPr>
                        <a:t>Kickoff Call</a:t>
                      </a:r>
                      <a:endParaRPr b="1" sz="9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(One Meeting, 1h)</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Working with CoE team </a:t>
                      </a:r>
                      <a:endParaRPr sz="800">
                        <a:solidFill>
                          <a:schemeClr val="dk1"/>
                        </a:solidFill>
                        <a:latin typeface="Poppins"/>
                        <a:ea typeface="Poppins"/>
                        <a:cs typeface="Poppins"/>
                        <a:sym typeface="Poppins"/>
                      </a:endParaRPr>
                    </a:p>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TImelines &amp; scheduling </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25575">
                <a:tc>
                  <a:txBody>
                    <a:bodyPr/>
                    <a:lstStyle/>
                    <a:p>
                      <a:pPr indent="0" lvl="0" marL="0" rtl="0" algn="ctr">
                        <a:spcBef>
                          <a:spcPts val="0"/>
                        </a:spcBef>
                        <a:spcAft>
                          <a:spcPts val="0"/>
                        </a:spcAft>
                        <a:buNone/>
                      </a:pPr>
                      <a:r>
                        <a:rPr b="1" lang="en" sz="900">
                          <a:latin typeface="Poppins"/>
                          <a:ea typeface="Poppins"/>
                          <a:cs typeface="Poppins"/>
                          <a:sym typeface="Poppins"/>
                        </a:rPr>
                        <a:t>CoE PM/Department PM Syncs</a:t>
                      </a:r>
                      <a:endParaRPr b="1" sz="9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(Weekly, 15-30m)</a:t>
                      </a:r>
                      <a:endParaRPr sz="7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Scope alignment/Scope change alignment</a:t>
                      </a:r>
                      <a:endParaRPr sz="800">
                        <a:solidFill>
                          <a:schemeClr val="dk1"/>
                        </a:solidFill>
                        <a:latin typeface="Poppins"/>
                        <a:ea typeface="Poppins"/>
                        <a:cs typeface="Poppins"/>
                        <a:sym typeface="Poppins"/>
                      </a:endParaRPr>
                    </a:p>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Risk log review/risk management</a:t>
                      </a:r>
                      <a:endParaRPr sz="800">
                        <a:solidFill>
                          <a:schemeClr val="dk1"/>
                        </a:solidFill>
                        <a:latin typeface="Poppins"/>
                        <a:ea typeface="Poppins"/>
                        <a:cs typeface="Poppins"/>
                        <a:sym typeface="Poppins"/>
                      </a:endParaRPr>
                    </a:p>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Timeline updates/escalations</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200">
                <a:tc>
                  <a:txBody>
                    <a:bodyPr/>
                    <a:lstStyle/>
                    <a:p>
                      <a:pPr indent="0" lvl="0" marL="0" rtl="0" algn="ctr">
                        <a:spcBef>
                          <a:spcPts val="0"/>
                        </a:spcBef>
                        <a:spcAft>
                          <a:spcPts val="0"/>
                        </a:spcAft>
                        <a:buNone/>
                      </a:pPr>
                      <a:r>
                        <a:rPr b="1" lang="en" sz="900">
                          <a:latin typeface="Poppins"/>
                          <a:ea typeface="Poppins"/>
                          <a:cs typeface="Poppins"/>
                          <a:sym typeface="Poppins"/>
                        </a:rPr>
                        <a:t>Value Assessment Call(s)</a:t>
                      </a:r>
                      <a:endParaRPr b="1" sz="9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(One to Two Meetings, 30m/e)</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Identifying how impact will be measured </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9200">
                <a:tc>
                  <a:txBody>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Problem Discovery Call(s)</a:t>
                      </a:r>
                      <a:endParaRPr sz="9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(One to Two Meetings, 1h/e)</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Discussion of status quo problems requiring WalkMe implementation</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800">
                          <a:solidFill>
                            <a:schemeClr val="dk1"/>
                          </a:solidFill>
                          <a:latin typeface="Poppins"/>
                          <a:ea typeface="Poppins"/>
                          <a:cs typeface="Poppins"/>
                          <a:sym typeface="Poppins"/>
                        </a:rPr>
                        <a:t>✓</a:t>
                      </a:r>
                      <a:endParaRPr sz="600">
                        <a:solidFill>
                          <a:schemeClr val="dk1"/>
                        </a:solidFill>
                        <a:latin typeface="Poppins"/>
                        <a:ea typeface="Poppins"/>
                        <a:cs typeface="Poppins"/>
                        <a:sym typeface="Poppins"/>
                      </a:endParaRPr>
                    </a:p>
                  </a:txBody>
                  <a:tcPr marT="36575" marB="36575" marR="9125" marL="91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79200">
                <a:tc>
                  <a:txBody>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Solutioning Calls</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lang="en" sz="700">
                          <a:solidFill>
                            <a:schemeClr val="dk1"/>
                          </a:solidFill>
                          <a:latin typeface="Poppins"/>
                          <a:ea typeface="Poppins"/>
                          <a:cs typeface="Poppins"/>
                          <a:sym typeface="Poppins"/>
                        </a:rPr>
                        <a:t>(Weekly, 1hr, As-Needed)</a:t>
                      </a:r>
                      <a:endParaRPr b="1" i="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CoE contact reviews solutions and asks additional process questions</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solidFill>
                            <a:schemeClr val="dk1"/>
                          </a:solidFill>
                          <a:latin typeface="Poppins"/>
                          <a:ea typeface="Poppins"/>
                          <a:cs typeface="Poppins"/>
                          <a:sym typeface="Poppins"/>
                        </a:rPr>
                        <a:t>✓</a:t>
                      </a:r>
                      <a:endParaRPr sz="600">
                        <a:solidFill>
                          <a:schemeClr val="dk1"/>
                        </a:solidFill>
                        <a:latin typeface="Poppins"/>
                        <a:ea typeface="Poppins"/>
                        <a:cs typeface="Poppins"/>
                        <a:sym typeface="Poppins"/>
                      </a:endParaRPr>
                    </a:p>
                  </a:txBody>
                  <a:tcPr marT="36575" marB="36575" marR="9125" marL="91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7950">
                <a:tc>
                  <a:txBody>
                    <a:bodyPr/>
                    <a:lstStyle/>
                    <a:p>
                      <a:pPr indent="0" lvl="0" marL="0" rtl="0" algn="ctr">
                        <a:spcBef>
                          <a:spcPts val="0"/>
                        </a:spcBef>
                        <a:spcAft>
                          <a:spcPts val="0"/>
                        </a:spcAft>
                        <a:buClr>
                          <a:schemeClr val="dk1"/>
                        </a:buClr>
                        <a:buSzPts val="1100"/>
                        <a:buFont typeface="Arial"/>
                        <a:buNone/>
                      </a:pPr>
                      <a:r>
                        <a:rPr b="1" lang="en" sz="900">
                          <a:solidFill>
                            <a:schemeClr val="dk1"/>
                          </a:solidFill>
                          <a:latin typeface="Poppins"/>
                          <a:ea typeface="Poppins"/>
                          <a:cs typeface="Poppins"/>
                          <a:sym typeface="Poppins"/>
                        </a:rPr>
                        <a:t>Final Review</a:t>
                      </a:r>
                      <a:endParaRPr b="1" sz="900">
                        <a:solidFill>
                          <a:schemeClr val="dk1"/>
                        </a:solidFill>
                        <a:latin typeface="Poppins"/>
                        <a:ea typeface="Poppins"/>
                        <a:cs typeface="Poppins"/>
                        <a:sym typeface="Poppins"/>
                      </a:endParaRPr>
                    </a:p>
                    <a:p>
                      <a:pPr indent="0" lvl="0" marL="0" rtl="0" algn="ctr">
                        <a:spcBef>
                          <a:spcPts val="0"/>
                        </a:spcBef>
                        <a:spcAft>
                          <a:spcPts val="0"/>
                        </a:spcAft>
                        <a:buClr>
                          <a:schemeClr val="dk1"/>
                        </a:buClr>
                        <a:buSzPts val="1100"/>
                        <a:buFont typeface="Arial"/>
                        <a:buNone/>
                      </a:pPr>
                      <a:r>
                        <a:rPr lang="en" sz="700">
                          <a:solidFill>
                            <a:schemeClr val="dk1"/>
                          </a:solidFill>
                          <a:latin typeface="Poppins"/>
                          <a:ea typeface="Poppins"/>
                          <a:cs typeface="Poppins"/>
                          <a:sym typeface="Poppins"/>
                        </a:rPr>
                        <a:t>(One to Two Meetings, 1h/e)</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Full review of content phase + Live feedback</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T cap="flat" cmpd="sng" w="9525">
                      <a:solidFill>
                        <a:srgbClr val="9E9E9E"/>
                      </a:solidFill>
                      <a:prstDash val="solid"/>
                      <a:round/>
                      <a:headEnd len="sm" w="sm" type="none"/>
                      <a:tailEnd len="sm" w="sm" type="none"/>
                    </a:lnT>
                    <a:solidFill>
                      <a:srgbClr val="F3F3F3"/>
                    </a:solidFill>
                  </a:tcPr>
                </a:tc>
                <a:tc>
                  <a:txBody>
                    <a:bodyPr/>
                    <a:lstStyle/>
                    <a:p>
                      <a:pPr indent="0" lvl="0" marL="0" rtl="0" algn="l">
                        <a:spcBef>
                          <a:spcPts val="0"/>
                        </a:spcBef>
                        <a:spcAft>
                          <a:spcPts val="0"/>
                        </a:spcAft>
                        <a:buNone/>
                      </a:pPr>
                      <a:r>
                        <a:t/>
                      </a:r>
                      <a:endParaRPr>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79200">
                <a:tc>
                  <a:txBody>
                    <a:bodyPr/>
                    <a:lstStyle/>
                    <a:p>
                      <a:pPr indent="0" lvl="0" marL="0" marR="0" rtl="0" algn="ctr">
                        <a:lnSpc>
                          <a:spcPct val="100000"/>
                        </a:lnSpc>
                        <a:spcBef>
                          <a:spcPts val="0"/>
                        </a:spcBef>
                        <a:spcAft>
                          <a:spcPts val="0"/>
                        </a:spcAft>
                        <a:buNone/>
                      </a:pPr>
                      <a:r>
                        <a:rPr b="1" lang="en" sz="900">
                          <a:solidFill>
                            <a:schemeClr val="dk1"/>
                          </a:solidFill>
                          <a:latin typeface="Poppins"/>
                          <a:ea typeface="Poppins"/>
                          <a:cs typeface="Poppins"/>
                          <a:sym typeface="Poppins"/>
                        </a:rPr>
                        <a:t>Analytics Review</a:t>
                      </a:r>
                      <a:endParaRPr b="1" sz="9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None/>
                      </a:pPr>
                      <a:r>
                        <a:rPr lang="en" sz="700">
                          <a:solidFill>
                            <a:schemeClr val="dk1"/>
                          </a:solidFill>
                          <a:latin typeface="Poppins"/>
                          <a:ea typeface="Poppins"/>
                          <a:cs typeface="Poppins"/>
                          <a:sym typeface="Poppins"/>
                        </a:rPr>
                        <a:t>(One Meeting, 30m)</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Alignment on how to track engagement (Reports, KPI’s)</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25575">
                <a:tc>
                  <a:txBody>
                    <a:bodyPr/>
                    <a:lstStyle/>
                    <a:p>
                      <a:pPr indent="0" lvl="0" marL="0" marR="0" rtl="0" algn="ctr">
                        <a:lnSpc>
                          <a:spcPct val="100000"/>
                        </a:lnSpc>
                        <a:spcBef>
                          <a:spcPts val="0"/>
                        </a:spcBef>
                        <a:spcAft>
                          <a:spcPts val="0"/>
                        </a:spcAft>
                        <a:buNone/>
                      </a:pPr>
                      <a:r>
                        <a:rPr b="1" lang="en" sz="900">
                          <a:solidFill>
                            <a:schemeClr val="dk1"/>
                          </a:solidFill>
                          <a:latin typeface="Poppins"/>
                          <a:ea typeface="Poppins"/>
                          <a:cs typeface="Poppins"/>
                          <a:sym typeface="Poppins"/>
                        </a:rPr>
                        <a:t>Debrief &amp; Next Steps</a:t>
                      </a:r>
                      <a:endParaRPr b="1" sz="900">
                        <a:solidFill>
                          <a:schemeClr val="dk1"/>
                        </a:solidFill>
                        <a:latin typeface="Poppins"/>
                        <a:ea typeface="Poppins"/>
                        <a:cs typeface="Poppins"/>
                        <a:sym typeface="Poppins"/>
                      </a:endParaRPr>
                    </a:p>
                    <a:p>
                      <a:pPr indent="0" lvl="0" marL="0" marR="0" rtl="0" algn="ctr">
                        <a:lnSpc>
                          <a:spcPct val="100000"/>
                        </a:lnSpc>
                        <a:spcBef>
                          <a:spcPts val="0"/>
                        </a:spcBef>
                        <a:spcAft>
                          <a:spcPts val="0"/>
                        </a:spcAft>
                        <a:buNone/>
                      </a:pPr>
                      <a:r>
                        <a:rPr lang="en" sz="700">
                          <a:solidFill>
                            <a:schemeClr val="dk1"/>
                          </a:solidFill>
                          <a:latin typeface="Poppins"/>
                          <a:ea typeface="Poppins"/>
                          <a:cs typeface="Poppins"/>
                          <a:sym typeface="Poppins"/>
                        </a:rPr>
                        <a:t>Weekly (1hr/app)</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Revisiting objectives and value story</a:t>
                      </a:r>
                      <a:endParaRPr sz="800">
                        <a:solidFill>
                          <a:schemeClr val="dk1"/>
                        </a:solidFill>
                        <a:latin typeface="Poppins"/>
                        <a:ea typeface="Poppins"/>
                        <a:cs typeface="Poppins"/>
                        <a:sym typeface="Poppins"/>
                      </a:endParaRPr>
                    </a:p>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Successes and lessons learned</a:t>
                      </a:r>
                      <a:endParaRPr sz="800">
                        <a:solidFill>
                          <a:schemeClr val="dk1"/>
                        </a:solidFill>
                        <a:latin typeface="Poppins"/>
                        <a:ea typeface="Poppins"/>
                        <a:cs typeface="Poppins"/>
                        <a:sym typeface="Poppins"/>
                      </a:endParaRPr>
                    </a:p>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Prospective next projects with CoE</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382" name="Google Shape;1382;p150"/>
          <p:cNvSpPr/>
          <p:nvPr/>
        </p:nvSpPr>
        <p:spPr>
          <a:xfrm>
            <a:off x="5454350" y="598300"/>
            <a:ext cx="137100" cy="1371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50"/>
          <p:cNvSpPr txBox="1"/>
          <p:nvPr/>
        </p:nvSpPr>
        <p:spPr>
          <a:xfrm>
            <a:off x="5565075" y="512950"/>
            <a:ext cx="853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Calibri"/>
                <a:ea typeface="Calibri"/>
                <a:cs typeface="Calibri"/>
                <a:sym typeface="Calibri"/>
              </a:rPr>
              <a:t>CoE</a:t>
            </a:r>
            <a:endParaRPr sz="800">
              <a:latin typeface="Calibri"/>
              <a:ea typeface="Calibri"/>
              <a:cs typeface="Calibri"/>
              <a:sym typeface="Calibri"/>
            </a:endParaRPr>
          </a:p>
        </p:txBody>
      </p:sp>
      <p:sp>
        <p:nvSpPr>
          <p:cNvPr id="1384" name="Google Shape;1384;p150"/>
          <p:cNvSpPr/>
          <p:nvPr/>
        </p:nvSpPr>
        <p:spPr>
          <a:xfrm>
            <a:off x="5981750" y="598300"/>
            <a:ext cx="137100" cy="1371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50"/>
          <p:cNvSpPr txBox="1"/>
          <p:nvPr/>
        </p:nvSpPr>
        <p:spPr>
          <a:xfrm>
            <a:off x="6092475" y="512950"/>
            <a:ext cx="853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Calibri"/>
                <a:ea typeface="Calibri"/>
                <a:cs typeface="Calibri"/>
                <a:sym typeface="Calibri"/>
              </a:rPr>
              <a:t>Department</a:t>
            </a:r>
            <a:endParaRPr sz="8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graphicFrame>
        <p:nvGraphicFramePr>
          <p:cNvPr id="1390" name="Google Shape;1390;p151"/>
          <p:cNvGraphicFramePr/>
          <p:nvPr/>
        </p:nvGraphicFramePr>
        <p:xfrm>
          <a:off x="471538" y="979488"/>
          <a:ext cx="3000000" cy="3000000"/>
        </p:xfrm>
        <a:graphic>
          <a:graphicData uri="http://schemas.openxmlformats.org/drawingml/2006/table">
            <a:tbl>
              <a:tblPr>
                <a:noFill/>
                <a:tableStyleId>{553E5F02-B5CE-4517-86E9-7135B00112C3}</a:tableStyleId>
              </a:tblPr>
              <a:tblGrid>
                <a:gridCol w="1694950"/>
                <a:gridCol w="2690950"/>
                <a:gridCol w="650750"/>
                <a:gridCol w="650750"/>
                <a:gridCol w="650750"/>
                <a:gridCol w="768300"/>
                <a:gridCol w="533200"/>
                <a:gridCol w="650750"/>
              </a:tblGrid>
              <a:tr h="311200">
                <a:tc>
                  <a:txBody>
                    <a:bodyPr/>
                    <a:lstStyle/>
                    <a:p>
                      <a:pPr indent="0" lvl="0" marL="0" marR="0" rtl="0" algn="ctr">
                        <a:lnSpc>
                          <a:spcPct val="100000"/>
                        </a:lnSpc>
                        <a:spcBef>
                          <a:spcPts val="0"/>
                        </a:spcBef>
                        <a:spcAft>
                          <a:spcPts val="0"/>
                        </a:spcAft>
                        <a:buClr>
                          <a:srgbClr val="000000"/>
                        </a:buClr>
                        <a:buFont typeface="Arial"/>
                        <a:buNone/>
                      </a:pPr>
                      <a:r>
                        <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Agenda</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solidFill>
                      <a:schemeClr val="accent1"/>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CoE Program Mgr</a:t>
                      </a:r>
                      <a:endParaRPr b="1" sz="700">
                        <a:solidFill>
                          <a:srgbClr val="FFFFFF"/>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solidFill>
                      <a:schemeClr val="accent2"/>
                    </a:solidFill>
                  </a:tcPr>
                </a:tc>
                <a:tc>
                  <a:txBody>
                    <a:bodyPr/>
                    <a:lstStyle/>
                    <a:p>
                      <a:pPr indent="0" lvl="0" marL="0" marR="0" rtl="0" algn="ctr">
                        <a:lnSpc>
                          <a:spcPct val="100000"/>
                        </a:lnSpc>
                        <a:spcBef>
                          <a:spcPts val="0"/>
                        </a:spcBef>
                        <a:spcAft>
                          <a:spcPts val="0"/>
                        </a:spcAft>
                        <a:buNone/>
                      </a:pPr>
                      <a:r>
                        <a:rPr b="1" lang="en" sz="700">
                          <a:solidFill>
                            <a:srgbClr val="FFFFFF"/>
                          </a:solidFill>
                          <a:latin typeface="Poppins"/>
                          <a:ea typeface="Poppins"/>
                          <a:cs typeface="Poppins"/>
                          <a:sym typeface="Poppins"/>
                        </a:rPr>
                        <a:t>CoE Project Mgr</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IS/IT</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None/>
                      </a:pPr>
                      <a:r>
                        <a:rPr b="1" lang="en" sz="700">
                          <a:solidFill>
                            <a:srgbClr val="FFFFFF"/>
                          </a:solidFill>
                          <a:latin typeface="Poppins"/>
                          <a:ea typeface="Poppins"/>
                          <a:cs typeface="Poppins"/>
                          <a:sym typeface="Poppins"/>
                        </a:rPr>
                        <a:t>Dept Exec. Sponsor</a:t>
                      </a:r>
                      <a:endParaRPr b="1" sz="700">
                        <a:solidFill>
                          <a:srgbClr val="FFFFFF"/>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solidFill>
                      <a:schemeClr val="accent4"/>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Dept. POC</a:t>
                      </a:r>
                      <a:endParaRPr b="1" sz="700">
                        <a:solidFill>
                          <a:srgbClr val="FFFFFF"/>
                        </a:solidFill>
                        <a:latin typeface="Poppins"/>
                        <a:ea typeface="Poppins"/>
                        <a:cs typeface="Poppins"/>
                        <a:sym typeface="Poppins"/>
                      </a:endParaRPr>
                    </a:p>
                  </a:txBody>
                  <a:tcPr marT="36575" marB="36575" marR="9125" marL="9125" anchor="ctr">
                    <a:solidFill>
                      <a:schemeClr val="accent4"/>
                    </a:solidFill>
                  </a:tcPr>
                </a:tc>
                <a:tc>
                  <a:txBody>
                    <a:bodyPr/>
                    <a:lstStyle/>
                    <a:p>
                      <a:pPr indent="0" lvl="0" marL="0" marR="0" rtl="0" algn="ctr">
                        <a:lnSpc>
                          <a:spcPct val="100000"/>
                        </a:lnSpc>
                        <a:spcBef>
                          <a:spcPts val="0"/>
                        </a:spcBef>
                        <a:spcAft>
                          <a:spcPts val="0"/>
                        </a:spcAft>
                        <a:buClr>
                          <a:srgbClr val="000000"/>
                        </a:buClr>
                        <a:buFont typeface="Arial"/>
                        <a:buNone/>
                      </a:pPr>
                      <a:r>
                        <a:rPr b="1" lang="en" sz="700">
                          <a:solidFill>
                            <a:srgbClr val="FFFFFF"/>
                          </a:solidFill>
                          <a:latin typeface="Poppins"/>
                          <a:ea typeface="Poppins"/>
                          <a:cs typeface="Poppins"/>
                          <a:sym typeface="Poppins"/>
                        </a:rPr>
                        <a:t>SMEs</a:t>
                      </a:r>
                      <a:endParaRPr b="1" sz="700">
                        <a:solidFill>
                          <a:srgbClr val="FFFFFF"/>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4"/>
                    </a:solidFill>
                  </a:tcPr>
                </a:tc>
              </a:tr>
              <a:tr h="353150">
                <a:tc>
                  <a:txBody>
                    <a:bodyPr/>
                    <a:lstStyle/>
                    <a:p>
                      <a:pPr indent="0" lvl="0" marL="0" rtl="0" algn="ctr">
                        <a:spcBef>
                          <a:spcPts val="0"/>
                        </a:spcBef>
                        <a:spcAft>
                          <a:spcPts val="0"/>
                        </a:spcAft>
                        <a:buNone/>
                      </a:pPr>
                      <a:r>
                        <a:rPr b="1" lang="en" sz="900">
                          <a:latin typeface="Poppins"/>
                          <a:ea typeface="Poppins"/>
                          <a:cs typeface="Poppins"/>
                          <a:sym typeface="Poppins"/>
                        </a:rPr>
                        <a:t>Strategic Planning</a:t>
                      </a:r>
                      <a:endParaRPr b="1" sz="9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Yearly (2hrs)</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Dept. Strategic planning (Same as above)- with each dept</a:t>
                      </a:r>
                      <a:endParaRPr b="1"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tc>
                <a:tc>
                  <a:txBody>
                    <a:bodyPr/>
                    <a:lstStyle/>
                    <a:p>
                      <a:pPr indent="0" lvl="0" marL="0" rtl="0" algn="ctr">
                        <a:spcBef>
                          <a:spcPts val="0"/>
                        </a:spcBef>
                        <a:spcAft>
                          <a:spcPts val="0"/>
                        </a:spcAft>
                        <a:buClr>
                          <a:schemeClr val="dk1"/>
                        </a:buClr>
                        <a:buSzPts val="1100"/>
                        <a:buFont typeface="Arial"/>
                        <a:buNone/>
                      </a:pPr>
                      <a:r>
                        <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25750">
                <a:tc>
                  <a:txBody>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Operational </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b="1" lang="en" sz="900">
                          <a:solidFill>
                            <a:schemeClr val="dk1"/>
                          </a:solidFill>
                          <a:latin typeface="Poppins"/>
                          <a:ea typeface="Poppins"/>
                          <a:cs typeface="Poppins"/>
                          <a:sym typeface="Poppins"/>
                        </a:rPr>
                        <a:t>Business Review</a:t>
                      </a:r>
                      <a:endParaRPr sz="900">
                        <a:latin typeface="Poppins"/>
                        <a:ea typeface="Poppins"/>
                        <a:cs typeface="Poppins"/>
                        <a:sym typeface="Poppins"/>
                      </a:endParaRPr>
                    </a:p>
                    <a:p>
                      <a:pPr indent="0" lvl="0" marL="0" rtl="0" algn="ctr">
                        <a:spcBef>
                          <a:spcPts val="0"/>
                        </a:spcBef>
                        <a:spcAft>
                          <a:spcPts val="0"/>
                        </a:spcAft>
                        <a:buNone/>
                      </a:pPr>
                      <a:r>
                        <a:rPr lang="en" sz="700">
                          <a:latin typeface="Poppins"/>
                          <a:ea typeface="Poppins"/>
                          <a:cs typeface="Poppins"/>
                          <a:sym typeface="Poppins"/>
                        </a:rPr>
                        <a:t>Quarterly (1hr)</a:t>
                      </a:r>
                      <a:endParaRPr b="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Review progress (value) from previous qtr </a:t>
                      </a:r>
                      <a:endParaRPr sz="800">
                        <a:solidFill>
                          <a:schemeClr val="dk1"/>
                        </a:solidFill>
                        <a:latin typeface="Poppins"/>
                        <a:ea typeface="Poppins"/>
                        <a:cs typeface="Poppins"/>
                        <a:sym typeface="Poppins"/>
                      </a:endParaRPr>
                    </a:p>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Realign on strategy and focus for following qtr</a:t>
                      </a:r>
                      <a:endParaRPr sz="800">
                        <a:solidFill>
                          <a:schemeClr val="dk1"/>
                        </a:solidFill>
                        <a:latin typeface="Poppins"/>
                        <a:ea typeface="Poppins"/>
                        <a:cs typeface="Poppins"/>
                        <a:sym typeface="Poppins"/>
                      </a:endParaRPr>
                    </a:p>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Review impact of live content (per app/project/process)</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800">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 sz="800">
                          <a:solidFill>
                            <a:schemeClr val="dk1"/>
                          </a:solidFill>
                          <a:latin typeface="Poppins"/>
                          <a:ea typeface="Poppins"/>
                          <a:cs typeface="Poppins"/>
                          <a:sym typeface="Poppins"/>
                        </a:rPr>
                        <a:t>✓</a:t>
                      </a:r>
                      <a:endParaRPr sz="600">
                        <a:solidFill>
                          <a:schemeClr val="dk1"/>
                        </a:solidFill>
                        <a:latin typeface="Poppins"/>
                        <a:ea typeface="Poppins"/>
                        <a:cs typeface="Poppins"/>
                        <a:sym typeface="Poppins"/>
                      </a:endParaRPr>
                    </a:p>
                  </a:txBody>
                  <a:tcPr marT="36575" marB="36575" marR="9125" marL="9125" anchor="ctr">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t/>
                      </a:r>
                      <a:endParaRPr>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r h="321675">
                <a:tc rowSpan="2">
                  <a:txBody>
                    <a:bodyPr/>
                    <a:lstStyle/>
                    <a:p>
                      <a:pPr indent="0" lvl="0" marL="0" rtl="0" algn="ctr">
                        <a:spcBef>
                          <a:spcPts val="0"/>
                        </a:spcBef>
                        <a:spcAft>
                          <a:spcPts val="0"/>
                        </a:spcAft>
                        <a:buNone/>
                      </a:pPr>
                      <a:r>
                        <a:rPr b="1" lang="en" sz="900">
                          <a:solidFill>
                            <a:schemeClr val="dk1"/>
                          </a:solidFill>
                          <a:latin typeface="Poppins"/>
                          <a:ea typeface="Poppins"/>
                          <a:cs typeface="Poppins"/>
                          <a:sym typeface="Poppins"/>
                        </a:rPr>
                        <a:t>Operational Meetings</a:t>
                      </a:r>
                      <a:endParaRPr b="1" sz="900">
                        <a:solidFill>
                          <a:schemeClr val="dk1"/>
                        </a:solidFill>
                        <a:latin typeface="Poppins"/>
                        <a:ea typeface="Poppins"/>
                        <a:cs typeface="Poppins"/>
                        <a:sym typeface="Poppins"/>
                      </a:endParaRPr>
                    </a:p>
                    <a:p>
                      <a:pPr indent="0" lvl="0" marL="0" rtl="0" algn="ctr">
                        <a:spcBef>
                          <a:spcPts val="0"/>
                        </a:spcBef>
                        <a:spcAft>
                          <a:spcPts val="0"/>
                        </a:spcAft>
                        <a:buNone/>
                      </a:pPr>
                      <a:r>
                        <a:rPr lang="en" sz="700">
                          <a:solidFill>
                            <a:schemeClr val="dk1"/>
                          </a:solidFill>
                          <a:latin typeface="Poppins"/>
                          <a:ea typeface="Poppins"/>
                          <a:cs typeface="Poppins"/>
                          <a:sym typeface="Poppins"/>
                        </a:rPr>
                        <a:t>(1hr)</a:t>
                      </a:r>
                      <a:endParaRPr b="1" i="1" sz="7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279400" lvl="0" marL="457200" marR="0" rtl="0" algn="l">
                        <a:lnSpc>
                          <a:spcPct val="100000"/>
                        </a:lnSpc>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Monthly: Prioritize ad hoc requests/intake </a:t>
                      </a:r>
                      <a:endParaRPr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p>
                      <a:pPr indent="0" lvl="0" marL="0" rtl="0" algn="ctr">
                        <a:spcBef>
                          <a:spcPts val="0"/>
                        </a:spcBef>
                        <a:spcAft>
                          <a:spcPts val="0"/>
                        </a:spcAft>
                        <a:buNone/>
                      </a:pPr>
                      <a:r>
                        <a:rPr lang="en" sz="600">
                          <a:solidFill>
                            <a:schemeClr val="dk1"/>
                          </a:solidFill>
                          <a:latin typeface="Poppins"/>
                          <a:ea typeface="Poppins"/>
                          <a:cs typeface="Poppins"/>
                          <a:sym typeface="Poppins"/>
                        </a:rPr>
                        <a:t>as needed</a:t>
                      </a:r>
                      <a:endParaRPr sz="600">
                        <a:solidFill>
                          <a:schemeClr val="dk1"/>
                        </a:solidFill>
                        <a:latin typeface="Poppins"/>
                        <a:ea typeface="Poppins"/>
                        <a:cs typeface="Poppins"/>
                        <a:sym typeface="Poppins"/>
                      </a:endParaRPr>
                    </a:p>
                  </a:txBody>
                  <a:tcPr marT="36575" marB="36575" marR="9125" marL="9125" anchor="ct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16825">
                <a:tc vMerge="1"/>
                <a:tc>
                  <a:txBody>
                    <a:bodyPr/>
                    <a:lstStyle/>
                    <a:p>
                      <a:pPr indent="-279400" lvl="0" marL="457200" rtl="0" algn="l">
                        <a:spcBef>
                          <a:spcPts val="0"/>
                        </a:spcBef>
                        <a:spcAft>
                          <a:spcPts val="0"/>
                        </a:spcAft>
                        <a:buClr>
                          <a:schemeClr val="dk1"/>
                        </a:buClr>
                        <a:buSzPts val="800"/>
                        <a:buFont typeface="Poppins"/>
                        <a:buChar char="●"/>
                      </a:pPr>
                      <a:r>
                        <a:rPr lang="en" sz="800">
                          <a:solidFill>
                            <a:schemeClr val="dk1"/>
                          </a:solidFill>
                          <a:latin typeface="Poppins"/>
                          <a:ea typeface="Poppins"/>
                          <a:cs typeface="Poppins"/>
                          <a:sym typeface="Poppins"/>
                        </a:rPr>
                        <a:t>Monthly: Status update on active projects</a:t>
                      </a:r>
                      <a:endParaRPr b="1" sz="800">
                        <a:solidFill>
                          <a:schemeClr val="dk1"/>
                        </a:solidFill>
                        <a:latin typeface="Poppins"/>
                        <a:ea typeface="Poppins"/>
                        <a:cs typeface="Poppins"/>
                        <a:sym typeface="Poppins"/>
                      </a:endParaRPr>
                    </a:p>
                  </a:txBody>
                  <a:tcPr marT="36575" marB="36575" marR="9125" marL="91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36575" marB="36575" marR="9125" marL="9125" anchor="ctr">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T cap="flat" cmpd="sng" w="9525">
                      <a:solidFill>
                        <a:srgbClr val="9E9E9E"/>
                      </a:solidFill>
                      <a:prstDash val="solid"/>
                      <a:round/>
                      <a:headEnd len="sm" w="sm" type="none"/>
                      <a:tailEnd len="sm" w="sm" type="none"/>
                    </a:lnT>
                  </a:tcPr>
                </a:tc>
                <a:tc>
                  <a:txBody>
                    <a:bodyPr/>
                    <a:lstStyle/>
                    <a:p>
                      <a:pPr indent="0" lvl="0" marL="0" marR="0" rtl="0" algn="ctr">
                        <a:lnSpc>
                          <a:spcPct val="100000"/>
                        </a:lnSpc>
                        <a:spcBef>
                          <a:spcPts val="0"/>
                        </a:spcBef>
                        <a:spcAft>
                          <a:spcPts val="0"/>
                        </a:spcAft>
                        <a:buNone/>
                      </a:pPr>
                      <a:r>
                        <a:rPr lang="en" sz="800">
                          <a:solidFill>
                            <a:schemeClr val="dk1"/>
                          </a:solidFill>
                          <a:latin typeface="Poppins"/>
                          <a:ea typeface="Poppins"/>
                          <a:cs typeface="Poppins"/>
                          <a:sym typeface="Poppins"/>
                        </a:rPr>
                        <a:t>✓</a:t>
                      </a:r>
                      <a:endParaRPr sz="800">
                        <a:solidFill>
                          <a:schemeClr val="dk1"/>
                        </a:solidFill>
                        <a:latin typeface="Poppins"/>
                        <a:ea typeface="Poppins"/>
                        <a:cs typeface="Poppins"/>
                        <a:sym typeface="Poppins"/>
                      </a:endParaRPr>
                    </a:p>
                  </a:txBody>
                  <a:tcPr marT="36575" marB="36575" marR="9125" marL="9125" anchor="ctr">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391" name="Google Shape;1391;p151"/>
          <p:cNvSpPr txBox="1"/>
          <p:nvPr>
            <p:ph type="title"/>
          </p:nvPr>
        </p:nvSpPr>
        <p:spPr>
          <a:xfrm>
            <a:off x="306400" y="175300"/>
            <a:ext cx="6711900" cy="428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2300">
                <a:latin typeface="Poppins"/>
                <a:ea typeface="Poppins"/>
                <a:cs typeface="Poppins"/>
                <a:sym typeface="Poppins"/>
              </a:rPr>
              <a:t>Operating Model </a:t>
            </a:r>
            <a:r>
              <a:rPr lang="en" sz="2300">
                <a:solidFill>
                  <a:schemeClr val="accent2"/>
                </a:solidFill>
                <a:latin typeface="Poppins"/>
                <a:ea typeface="Poppins"/>
                <a:cs typeface="Poppins"/>
                <a:sym typeface="Poppins"/>
              </a:rPr>
              <a:t>(Ongoing) </a:t>
            </a:r>
            <a:r>
              <a:rPr lang="en" sz="2300">
                <a:latin typeface="Poppins"/>
                <a:ea typeface="Poppins"/>
                <a:cs typeface="Poppins"/>
                <a:sym typeface="Poppins"/>
              </a:rPr>
              <a:t> </a:t>
            </a:r>
            <a:endParaRPr sz="2300">
              <a:latin typeface="Poppins"/>
              <a:ea typeface="Poppins"/>
              <a:cs typeface="Poppins"/>
              <a:sym typeface="Poppins"/>
            </a:endParaRPr>
          </a:p>
        </p:txBody>
      </p:sp>
      <p:sp>
        <p:nvSpPr>
          <p:cNvPr id="1392" name="Google Shape;1392;p151"/>
          <p:cNvSpPr/>
          <p:nvPr/>
        </p:nvSpPr>
        <p:spPr>
          <a:xfrm>
            <a:off x="5454350" y="598300"/>
            <a:ext cx="137100" cy="1371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51"/>
          <p:cNvSpPr txBox="1"/>
          <p:nvPr/>
        </p:nvSpPr>
        <p:spPr>
          <a:xfrm>
            <a:off x="5565075" y="512950"/>
            <a:ext cx="853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Calibri"/>
                <a:ea typeface="Calibri"/>
                <a:cs typeface="Calibri"/>
                <a:sym typeface="Calibri"/>
              </a:rPr>
              <a:t>CoE</a:t>
            </a:r>
            <a:endParaRPr sz="800">
              <a:latin typeface="Calibri"/>
              <a:ea typeface="Calibri"/>
              <a:cs typeface="Calibri"/>
              <a:sym typeface="Calibri"/>
            </a:endParaRPr>
          </a:p>
        </p:txBody>
      </p:sp>
      <p:sp>
        <p:nvSpPr>
          <p:cNvPr id="1394" name="Google Shape;1394;p151"/>
          <p:cNvSpPr/>
          <p:nvPr/>
        </p:nvSpPr>
        <p:spPr>
          <a:xfrm>
            <a:off x="5981750" y="598300"/>
            <a:ext cx="137100" cy="1371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51"/>
          <p:cNvSpPr txBox="1"/>
          <p:nvPr/>
        </p:nvSpPr>
        <p:spPr>
          <a:xfrm>
            <a:off x="6092475" y="512950"/>
            <a:ext cx="853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Calibri"/>
                <a:ea typeface="Calibri"/>
                <a:cs typeface="Calibri"/>
                <a:sym typeface="Calibri"/>
              </a:rPr>
              <a:t>Department</a:t>
            </a:r>
            <a:endParaRPr sz="800">
              <a:latin typeface="Calibri"/>
              <a:ea typeface="Calibri"/>
              <a:cs typeface="Calibri"/>
              <a:sym typeface="Calibri"/>
            </a:endParaRPr>
          </a:p>
        </p:txBody>
      </p:sp>
      <p:sp>
        <p:nvSpPr>
          <p:cNvPr id="1396" name="Google Shape;1396;p151"/>
          <p:cNvSpPr txBox="1"/>
          <p:nvPr/>
        </p:nvSpPr>
        <p:spPr>
          <a:xfrm>
            <a:off x="918474" y="3250125"/>
            <a:ext cx="789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An initial implementation of WalkMe for your Business Unit/Application spurs conversation around more use-cases. This is the start of a </a:t>
            </a:r>
            <a:r>
              <a:rPr b="1" lang="en" sz="1200">
                <a:solidFill>
                  <a:schemeClr val="dk1"/>
                </a:solidFill>
                <a:latin typeface="Poppins"/>
                <a:ea typeface="Poppins"/>
                <a:cs typeface="Poppins"/>
                <a:sym typeface="Poppins"/>
              </a:rPr>
              <a:t>relationship</a:t>
            </a:r>
            <a:r>
              <a:rPr lang="en" sz="1200">
                <a:solidFill>
                  <a:schemeClr val="dk1"/>
                </a:solidFill>
                <a:latin typeface="Poppins"/>
                <a:ea typeface="Poppins"/>
                <a:cs typeface="Poppins"/>
                <a:sym typeface="Poppins"/>
              </a:rPr>
              <a:t> between you and the WalkMe Center of Excellence - get excited for all the value to be had!  </a:t>
            </a:r>
            <a:endParaRPr sz="12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52"/>
          <p:cNvSpPr/>
          <p:nvPr/>
        </p:nvSpPr>
        <p:spPr>
          <a:xfrm rot="5400000">
            <a:off x="4325400" y="324900"/>
            <a:ext cx="5143500" cy="44937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300" u="none" cap="none" strike="noStrike">
              <a:solidFill>
                <a:srgbClr val="000000"/>
              </a:solidFill>
              <a:latin typeface="Poppins"/>
              <a:ea typeface="Poppins"/>
              <a:cs typeface="Poppins"/>
              <a:sym typeface="Poppins"/>
            </a:endParaRPr>
          </a:p>
        </p:txBody>
      </p:sp>
      <p:sp>
        <p:nvSpPr>
          <p:cNvPr id="1402" name="Google Shape;1402;p152"/>
          <p:cNvSpPr txBox="1"/>
          <p:nvPr>
            <p:ph type="title"/>
          </p:nvPr>
        </p:nvSpPr>
        <p:spPr>
          <a:xfrm>
            <a:off x="353225" y="294575"/>
            <a:ext cx="2984700" cy="2478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100"/>
              <a:buNone/>
            </a:pPr>
            <a:r>
              <a:rPr b="1" lang="en" sz="2400">
                <a:latin typeface="Poppins"/>
                <a:ea typeface="Poppins"/>
                <a:cs typeface="Poppins"/>
                <a:sym typeface="Poppins"/>
              </a:rPr>
              <a:t>What to Expect</a:t>
            </a:r>
            <a:endParaRPr b="1" sz="2400">
              <a:latin typeface="Poppins"/>
              <a:ea typeface="Poppins"/>
              <a:cs typeface="Poppins"/>
              <a:sym typeface="Poppins"/>
            </a:endParaRPr>
          </a:p>
        </p:txBody>
      </p:sp>
      <p:sp>
        <p:nvSpPr>
          <p:cNvPr id="1403" name="Google Shape;1403;p152"/>
          <p:cNvSpPr txBox="1"/>
          <p:nvPr>
            <p:ph idx="12" type="sldNum"/>
          </p:nvPr>
        </p:nvSpPr>
        <p:spPr>
          <a:xfrm>
            <a:off x="8458200" y="4800600"/>
            <a:ext cx="342900" cy="1716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000000"/>
              </a:buClr>
              <a:buSzPts val="600"/>
              <a:buFont typeface="Arial"/>
              <a:buNone/>
            </a:pPr>
            <a:fld id="{00000000-1234-1234-1234-123412341234}" type="slidenum">
              <a:rPr lang="en"/>
              <a:t>‹#›</a:t>
            </a:fld>
            <a:endParaRPr/>
          </a:p>
        </p:txBody>
      </p:sp>
      <p:sp>
        <p:nvSpPr>
          <p:cNvPr id="1404" name="Google Shape;1404;p152"/>
          <p:cNvSpPr txBox="1"/>
          <p:nvPr/>
        </p:nvSpPr>
        <p:spPr>
          <a:xfrm>
            <a:off x="642750" y="1050019"/>
            <a:ext cx="3785700" cy="323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 sz="1100">
                <a:solidFill>
                  <a:srgbClr val="434343"/>
                </a:solidFill>
                <a:latin typeface="Poppins"/>
                <a:ea typeface="Poppins"/>
                <a:cs typeface="Poppins"/>
                <a:sym typeface="Poppins"/>
              </a:rPr>
              <a:t>Centralized Budget</a:t>
            </a:r>
            <a:endParaRPr b="1"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Poppins"/>
                <a:ea typeface="Poppins"/>
                <a:cs typeface="Poppins"/>
                <a:sym typeface="Poppins"/>
              </a:rPr>
              <a:t>There is no licensing cost for implementing WalkMe on employee-facing systems as it is covered in the enterprise license agreement.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lang="en" sz="1100">
                <a:solidFill>
                  <a:srgbClr val="434343"/>
                </a:solidFill>
                <a:latin typeface="Poppins"/>
                <a:ea typeface="Poppins"/>
                <a:cs typeface="Poppins"/>
                <a:sym typeface="Poppins"/>
              </a:rPr>
              <a:t>Center of Excellence Support</a:t>
            </a:r>
            <a:endParaRPr b="1"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Poppins"/>
                <a:ea typeface="Poppins"/>
                <a:cs typeface="Poppins"/>
                <a:sym typeface="Poppins"/>
              </a:rPr>
              <a:t>We have a </a:t>
            </a:r>
            <a:r>
              <a:rPr lang="en" sz="1100">
                <a:solidFill>
                  <a:srgbClr val="434343"/>
                </a:solidFill>
                <a:latin typeface="Poppins"/>
                <a:ea typeface="Poppins"/>
                <a:cs typeface="Poppins"/>
                <a:sym typeface="Poppins"/>
              </a:rPr>
              <a:t>dedicated CoE team to help develop content and/or enable you or a member of your team.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lang="en" sz="1100">
                <a:solidFill>
                  <a:srgbClr val="434343"/>
                </a:solidFill>
                <a:latin typeface="Poppins"/>
                <a:ea typeface="Poppins"/>
                <a:cs typeface="Poppins"/>
                <a:sym typeface="Poppins"/>
              </a:rPr>
              <a:t>Measure Progress &amp; Success</a:t>
            </a:r>
            <a:endParaRPr b="1"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Poppins"/>
                <a:ea typeface="Poppins"/>
                <a:cs typeface="Poppins"/>
                <a:sym typeface="Poppins"/>
              </a:rPr>
              <a:t>To ensure the investment of resources and time is returned, the CoE will roll up value reporting from the LOBs into a comprehensive summary for ELT.</a:t>
            </a:r>
            <a:endParaRPr sz="1100">
              <a:solidFill>
                <a:srgbClr val="434343"/>
              </a:solidFill>
              <a:latin typeface="Poppins"/>
              <a:ea typeface="Poppins"/>
              <a:cs typeface="Poppins"/>
              <a:sym typeface="Poppins"/>
            </a:endParaRPr>
          </a:p>
        </p:txBody>
      </p:sp>
      <p:grpSp>
        <p:nvGrpSpPr>
          <p:cNvPr id="1405" name="Google Shape;1405;p152"/>
          <p:cNvGrpSpPr/>
          <p:nvPr/>
        </p:nvGrpSpPr>
        <p:grpSpPr>
          <a:xfrm>
            <a:off x="319526" y="1168505"/>
            <a:ext cx="230185" cy="267238"/>
            <a:chOff x="1554575" y="232375"/>
            <a:chExt cx="4522300" cy="5250250"/>
          </a:xfrm>
        </p:grpSpPr>
        <p:sp>
          <p:nvSpPr>
            <p:cNvPr id="1406" name="Google Shape;1406;p152"/>
            <p:cNvSpPr/>
            <p:nvPr/>
          </p:nvSpPr>
          <p:spPr>
            <a:xfrm>
              <a:off x="2649300" y="1573600"/>
              <a:ext cx="3427575" cy="3909025"/>
            </a:xfrm>
            <a:custGeom>
              <a:rect b="b" l="l" r="r" t="t"/>
              <a:pathLst>
                <a:path extrusionOk="0" h="156361" w="137103">
                  <a:moveTo>
                    <a:pt x="79098" y="0"/>
                  </a:moveTo>
                  <a:lnTo>
                    <a:pt x="75888" y="229"/>
                  </a:lnTo>
                  <a:lnTo>
                    <a:pt x="73596" y="2751"/>
                  </a:lnTo>
                  <a:lnTo>
                    <a:pt x="73596" y="5961"/>
                  </a:lnTo>
                  <a:lnTo>
                    <a:pt x="74971" y="7566"/>
                  </a:lnTo>
                  <a:lnTo>
                    <a:pt x="76805" y="9171"/>
                  </a:lnTo>
                  <a:lnTo>
                    <a:pt x="92625" y="24990"/>
                  </a:lnTo>
                  <a:lnTo>
                    <a:pt x="107986" y="43561"/>
                  </a:lnTo>
                  <a:lnTo>
                    <a:pt x="117386" y="57546"/>
                  </a:lnTo>
                  <a:lnTo>
                    <a:pt x="124493" y="72219"/>
                  </a:lnTo>
                  <a:lnTo>
                    <a:pt x="127473" y="83224"/>
                  </a:lnTo>
                  <a:lnTo>
                    <a:pt x="128390" y="90561"/>
                  </a:lnTo>
                  <a:lnTo>
                    <a:pt x="128161" y="94000"/>
                  </a:lnTo>
                  <a:lnTo>
                    <a:pt x="127473" y="100419"/>
                  </a:lnTo>
                  <a:lnTo>
                    <a:pt x="124264" y="112112"/>
                  </a:lnTo>
                  <a:lnTo>
                    <a:pt x="118761" y="121970"/>
                  </a:lnTo>
                  <a:lnTo>
                    <a:pt x="111195" y="130224"/>
                  </a:lnTo>
                  <a:lnTo>
                    <a:pt x="101108" y="136873"/>
                  </a:lnTo>
                  <a:lnTo>
                    <a:pt x="88727" y="141916"/>
                  </a:lnTo>
                  <a:lnTo>
                    <a:pt x="73825" y="145355"/>
                  </a:lnTo>
                  <a:lnTo>
                    <a:pt x="56401" y="147419"/>
                  </a:lnTo>
                  <a:lnTo>
                    <a:pt x="46542" y="147877"/>
                  </a:lnTo>
                  <a:lnTo>
                    <a:pt x="36225" y="147648"/>
                  </a:lnTo>
                  <a:lnTo>
                    <a:pt x="15820" y="144668"/>
                  </a:lnTo>
                  <a:lnTo>
                    <a:pt x="5733" y="142146"/>
                  </a:lnTo>
                  <a:lnTo>
                    <a:pt x="3669" y="141916"/>
                  </a:lnTo>
                  <a:lnTo>
                    <a:pt x="918" y="143521"/>
                  </a:lnTo>
                  <a:lnTo>
                    <a:pt x="1" y="146731"/>
                  </a:lnTo>
                  <a:lnTo>
                    <a:pt x="1377" y="149482"/>
                  </a:lnTo>
                  <a:lnTo>
                    <a:pt x="3211" y="150399"/>
                  </a:lnTo>
                  <a:lnTo>
                    <a:pt x="13986" y="153151"/>
                  </a:lnTo>
                  <a:lnTo>
                    <a:pt x="35537" y="156131"/>
                  </a:lnTo>
                  <a:lnTo>
                    <a:pt x="46542" y="156360"/>
                  </a:lnTo>
                  <a:lnTo>
                    <a:pt x="57318" y="155902"/>
                  </a:lnTo>
                  <a:lnTo>
                    <a:pt x="76347" y="153609"/>
                  </a:lnTo>
                  <a:lnTo>
                    <a:pt x="92854" y="149482"/>
                  </a:lnTo>
                  <a:lnTo>
                    <a:pt x="106610" y="143751"/>
                  </a:lnTo>
                  <a:lnTo>
                    <a:pt x="117615" y="135956"/>
                  </a:lnTo>
                  <a:lnTo>
                    <a:pt x="126327" y="126556"/>
                  </a:lnTo>
                  <a:lnTo>
                    <a:pt x="132288" y="115321"/>
                  </a:lnTo>
                  <a:lnTo>
                    <a:pt x="135956" y="102024"/>
                  </a:lnTo>
                  <a:lnTo>
                    <a:pt x="136873" y="94687"/>
                  </a:lnTo>
                  <a:lnTo>
                    <a:pt x="137103" y="90790"/>
                  </a:lnTo>
                  <a:lnTo>
                    <a:pt x="136185" y="82766"/>
                  </a:lnTo>
                  <a:lnTo>
                    <a:pt x="133205" y="70844"/>
                  </a:lnTo>
                  <a:lnTo>
                    <a:pt x="125868" y="55024"/>
                  </a:lnTo>
                  <a:lnTo>
                    <a:pt x="116239" y="40122"/>
                  </a:lnTo>
                  <a:lnTo>
                    <a:pt x="100191" y="20176"/>
                  </a:lnTo>
                  <a:lnTo>
                    <a:pt x="83225" y="3210"/>
                  </a:lnTo>
                  <a:lnTo>
                    <a:pt x="80703" y="917"/>
                  </a:lnTo>
                  <a:lnTo>
                    <a:pt x="79098" y="0"/>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07" name="Google Shape;1407;p152"/>
            <p:cNvSpPr/>
            <p:nvPr/>
          </p:nvSpPr>
          <p:spPr>
            <a:xfrm>
              <a:off x="1554575" y="1573600"/>
              <a:ext cx="1581950" cy="3347325"/>
            </a:xfrm>
            <a:custGeom>
              <a:rect b="b" l="l" r="r" t="t"/>
              <a:pathLst>
                <a:path extrusionOk="0" h="133893" w="63278">
                  <a:moveTo>
                    <a:pt x="58005" y="0"/>
                  </a:moveTo>
                  <a:lnTo>
                    <a:pt x="56170" y="1147"/>
                  </a:lnTo>
                  <a:lnTo>
                    <a:pt x="53648" y="3210"/>
                  </a:lnTo>
                  <a:lnTo>
                    <a:pt x="36683" y="20176"/>
                  </a:lnTo>
                  <a:lnTo>
                    <a:pt x="20863" y="40122"/>
                  </a:lnTo>
                  <a:lnTo>
                    <a:pt x="11234" y="55024"/>
                  </a:lnTo>
                  <a:lnTo>
                    <a:pt x="3668" y="70844"/>
                  </a:lnTo>
                  <a:lnTo>
                    <a:pt x="688" y="82766"/>
                  </a:lnTo>
                  <a:lnTo>
                    <a:pt x="0" y="90790"/>
                  </a:lnTo>
                  <a:lnTo>
                    <a:pt x="229" y="94687"/>
                  </a:lnTo>
                  <a:lnTo>
                    <a:pt x="688" y="100419"/>
                  </a:lnTo>
                  <a:lnTo>
                    <a:pt x="3210" y="110965"/>
                  </a:lnTo>
                  <a:lnTo>
                    <a:pt x="7107" y="120595"/>
                  </a:lnTo>
                  <a:lnTo>
                    <a:pt x="12380" y="128848"/>
                  </a:lnTo>
                  <a:lnTo>
                    <a:pt x="15590" y="132517"/>
                  </a:lnTo>
                  <a:lnTo>
                    <a:pt x="16966" y="133663"/>
                  </a:lnTo>
                  <a:lnTo>
                    <a:pt x="18800" y="133892"/>
                  </a:lnTo>
                  <a:lnTo>
                    <a:pt x="20405" y="133663"/>
                  </a:lnTo>
                  <a:lnTo>
                    <a:pt x="21780" y="132746"/>
                  </a:lnTo>
                  <a:lnTo>
                    <a:pt x="22927" y="131370"/>
                  </a:lnTo>
                  <a:lnTo>
                    <a:pt x="22927" y="127931"/>
                  </a:lnTo>
                  <a:lnTo>
                    <a:pt x="21780" y="126556"/>
                  </a:lnTo>
                  <a:lnTo>
                    <a:pt x="19029" y="123346"/>
                  </a:lnTo>
                  <a:lnTo>
                    <a:pt x="14444" y="116468"/>
                  </a:lnTo>
                  <a:lnTo>
                    <a:pt x="11234" y="108214"/>
                  </a:lnTo>
                  <a:lnTo>
                    <a:pt x="9171" y="99044"/>
                  </a:lnTo>
                  <a:lnTo>
                    <a:pt x="8712" y="94000"/>
                  </a:lnTo>
                  <a:lnTo>
                    <a:pt x="8483" y="90561"/>
                  </a:lnTo>
                  <a:lnTo>
                    <a:pt x="9171" y="83224"/>
                  </a:lnTo>
                  <a:lnTo>
                    <a:pt x="12151" y="72219"/>
                  </a:lnTo>
                  <a:lnTo>
                    <a:pt x="19488" y="57546"/>
                  </a:lnTo>
                  <a:lnTo>
                    <a:pt x="28888" y="43561"/>
                  </a:lnTo>
                  <a:lnTo>
                    <a:pt x="44249" y="24990"/>
                  </a:lnTo>
                  <a:lnTo>
                    <a:pt x="60068" y="9171"/>
                  </a:lnTo>
                  <a:lnTo>
                    <a:pt x="61902" y="7566"/>
                  </a:lnTo>
                  <a:lnTo>
                    <a:pt x="63278" y="5961"/>
                  </a:lnTo>
                  <a:lnTo>
                    <a:pt x="63278" y="2751"/>
                  </a:lnTo>
                  <a:lnTo>
                    <a:pt x="61214" y="229"/>
                  </a:lnTo>
                  <a:lnTo>
                    <a:pt x="58005" y="0"/>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08" name="Google Shape;1408;p152"/>
            <p:cNvSpPr/>
            <p:nvPr/>
          </p:nvSpPr>
          <p:spPr>
            <a:xfrm>
              <a:off x="2609200" y="232375"/>
              <a:ext cx="2407325" cy="1106250"/>
            </a:xfrm>
            <a:custGeom>
              <a:rect b="b" l="l" r="r" t="t"/>
              <a:pathLst>
                <a:path extrusionOk="0" h="44250" w="96293">
                  <a:moveTo>
                    <a:pt x="85287" y="1"/>
                  </a:moveTo>
                  <a:lnTo>
                    <a:pt x="78868" y="459"/>
                  </a:lnTo>
                  <a:lnTo>
                    <a:pt x="72678" y="2293"/>
                  </a:lnTo>
                  <a:lnTo>
                    <a:pt x="70385" y="3669"/>
                  </a:lnTo>
                  <a:lnTo>
                    <a:pt x="64883" y="5962"/>
                  </a:lnTo>
                  <a:lnTo>
                    <a:pt x="52273" y="8254"/>
                  </a:lnTo>
                  <a:lnTo>
                    <a:pt x="48146" y="8254"/>
                  </a:lnTo>
                  <a:lnTo>
                    <a:pt x="44019" y="8025"/>
                  </a:lnTo>
                  <a:lnTo>
                    <a:pt x="31180" y="5732"/>
                  </a:lnTo>
                  <a:lnTo>
                    <a:pt x="25907" y="3669"/>
                  </a:lnTo>
                  <a:lnTo>
                    <a:pt x="23615" y="2293"/>
                  </a:lnTo>
                  <a:lnTo>
                    <a:pt x="17424" y="689"/>
                  </a:lnTo>
                  <a:lnTo>
                    <a:pt x="11005" y="230"/>
                  </a:lnTo>
                  <a:lnTo>
                    <a:pt x="5044" y="1835"/>
                  </a:lnTo>
                  <a:lnTo>
                    <a:pt x="2751" y="3669"/>
                  </a:lnTo>
                  <a:lnTo>
                    <a:pt x="1146" y="5503"/>
                  </a:lnTo>
                  <a:lnTo>
                    <a:pt x="0" y="10547"/>
                  </a:lnTo>
                  <a:lnTo>
                    <a:pt x="917" y="15591"/>
                  </a:lnTo>
                  <a:lnTo>
                    <a:pt x="2522" y="18571"/>
                  </a:lnTo>
                  <a:lnTo>
                    <a:pt x="13068" y="37142"/>
                  </a:lnTo>
                  <a:lnTo>
                    <a:pt x="16507" y="42186"/>
                  </a:lnTo>
                  <a:lnTo>
                    <a:pt x="17654" y="43791"/>
                  </a:lnTo>
                  <a:lnTo>
                    <a:pt x="21093" y="44249"/>
                  </a:lnTo>
                  <a:lnTo>
                    <a:pt x="23844" y="42415"/>
                  </a:lnTo>
                  <a:lnTo>
                    <a:pt x="24532" y="39205"/>
                  </a:lnTo>
                  <a:lnTo>
                    <a:pt x="23615" y="37601"/>
                  </a:lnTo>
                  <a:lnTo>
                    <a:pt x="20405" y="32786"/>
                  </a:lnTo>
                  <a:lnTo>
                    <a:pt x="10088" y="14674"/>
                  </a:lnTo>
                  <a:lnTo>
                    <a:pt x="8483" y="11006"/>
                  </a:lnTo>
                  <a:lnTo>
                    <a:pt x="8712" y="9859"/>
                  </a:lnTo>
                  <a:lnTo>
                    <a:pt x="10546" y="8942"/>
                  </a:lnTo>
                  <a:lnTo>
                    <a:pt x="17883" y="9401"/>
                  </a:lnTo>
                  <a:lnTo>
                    <a:pt x="21780" y="11235"/>
                  </a:lnTo>
                  <a:lnTo>
                    <a:pt x="25678" y="13069"/>
                  </a:lnTo>
                  <a:lnTo>
                    <a:pt x="34161" y="15362"/>
                  </a:lnTo>
                  <a:lnTo>
                    <a:pt x="45853" y="16966"/>
                  </a:lnTo>
                  <a:lnTo>
                    <a:pt x="50668" y="16966"/>
                  </a:lnTo>
                  <a:lnTo>
                    <a:pt x="62131" y="15362"/>
                  </a:lnTo>
                  <a:lnTo>
                    <a:pt x="70614" y="13069"/>
                  </a:lnTo>
                  <a:lnTo>
                    <a:pt x="74283" y="11235"/>
                  </a:lnTo>
                  <a:lnTo>
                    <a:pt x="78409" y="9401"/>
                  </a:lnTo>
                  <a:lnTo>
                    <a:pt x="85746" y="8942"/>
                  </a:lnTo>
                  <a:lnTo>
                    <a:pt x="87580" y="9859"/>
                  </a:lnTo>
                  <a:lnTo>
                    <a:pt x="87809" y="11006"/>
                  </a:lnTo>
                  <a:lnTo>
                    <a:pt x="86204" y="14674"/>
                  </a:lnTo>
                  <a:lnTo>
                    <a:pt x="76117" y="33244"/>
                  </a:lnTo>
                  <a:lnTo>
                    <a:pt x="73365" y="38059"/>
                  </a:lnTo>
                  <a:lnTo>
                    <a:pt x="72907" y="39664"/>
                  </a:lnTo>
                  <a:lnTo>
                    <a:pt x="73824" y="42644"/>
                  </a:lnTo>
                  <a:lnTo>
                    <a:pt x="75200" y="43791"/>
                  </a:lnTo>
                  <a:lnTo>
                    <a:pt x="76117" y="44249"/>
                  </a:lnTo>
                  <a:lnTo>
                    <a:pt x="78409" y="44249"/>
                  </a:lnTo>
                  <a:lnTo>
                    <a:pt x="80473" y="43103"/>
                  </a:lnTo>
                  <a:lnTo>
                    <a:pt x="81161" y="42186"/>
                  </a:lnTo>
                  <a:lnTo>
                    <a:pt x="83683" y="37142"/>
                  </a:lnTo>
                  <a:lnTo>
                    <a:pt x="93770" y="18571"/>
                  </a:lnTo>
                  <a:lnTo>
                    <a:pt x="95146" y="15591"/>
                  </a:lnTo>
                  <a:lnTo>
                    <a:pt x="96292" y="10547"/>
                  </a:lnTo>
                  <a:lnTo>
                    <a:pt x="95146" y="5503"/>
                  </a:lnTo>
                  <a:lnTo>
                    <a:pt x="93541" y="3669"/>
                  </a:lnTo>
                  <a:lnTo>
                    <a:pt x="91248" y="1606"/>
                  </a:lnTo>
                  <a:lnTo>
                    <a:pt x="85287" y="1"/>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09" name="Google Shape;1409;p152"/>
            <p:cNvSpPr/>
            <p:nvPr/>
          </p:nvSpPr>
          <p:spPr>
            <a:xfrm>
              <a:off x="3199550" y="1653825"/>
              <a:ext cx="378325" cy="492950"/>
            </a:xfrm>
            <a:custGeom>
              <a:rect b="b" l="l" r="r" t="t"/>
              <a:pathLst>
                <a:path extrusionOk="0" h="19718" w="15133">
                  <a:moveTo>
                    <a:pt x="11005" y="1"/>
                  </a:moveTo>
                  <a:lnTo>
                    <a:pt x="8025" y="689"/>
                  </a:lnTo>
                  <a:lnTo>
                    <a:pt x="6879" y="2294"/>
                  </a:lnTo>
                  <a:lnTo>
                    <a:pt x="688" y="13528"/>
                  </a:lnTo>
                  <a:lnTo>
                    <a:pt x="1" y="15133"/>
                  </a:lnTo>
                  <a:lnTo>
                    <a:pt x="918" y="18113"/>
                  </a:lnTo>
                  <a:lnTo>
                    <a:pt x="2293" y="19259"/>
                  </a:lnTo>
                  <a:lnTo>
                    <a:pt x="3440" y="19718"/>
                  </a:lnTo>
                  <a:lnTo>
                    <a:pt x="5503" y="19718"/>
                  </a:lnTo>
                  <a:lnTo>
                    <a:pt x="7566" y="18572"/>
                  </a:lnTo>
                  <a:lnTo>
                    <a:pt x="8254" y="17425"/>
                  </a:lnTo>
                  <a:lnTo>
                    <a:pt x="14444" y="6420"/>
                  </a:lnTo>
                  <a:lnTo>
                    <a:pt x="15132" y="4586"/>
                  </a:lnTo>
                  <a:lnTo>
                    <a:pt x="13986" y="1377"/>
                  </a:lnTo>
                  <a:lnTo>
                    <a:pt x="11005" y="1"/>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10" name="Google Shape;1410;p152"/>
            <p:cNvSpPr/>
            <p:nvPr/>
          </p:nvSpPr>
          <p:spPr>
            <a:xfrm>
              <a:off x="4053575" y="1653825"/>
              <a:ext cx="378300" cy="492950"/>
            </a:xfrm>
            <a:custGeom>
              <a:rect b="b" l="l" r="r" t="t"/>
              <a:pathLst>
                <a:path extrusionOk="0" h="19718" w="15132">
                  <a:moveTo>
                    <a:pt x="3898" y="1"/>
                  </a:moveTo>
                  <a:lnTo>
                    <a:pt x="1147" y="1606"/>
                  </a:lnTo>
                  <a:lnTo>
                    <a:pt x="0" y="4586"/>
                  </a:lnTo>
                  <a:lnTo>
                    <a:pt x="917" y="6420"/>
                  </a:lnTo>
                  <a:lnTo>
                    <a:pt x="6878" y="17425"/>
                  </a:lnTo>
                  <a:lnTo>
                    <a:pt x="7566" y="18572"/>
                  </a:lnTo>
                  <a:lnTo>
                    <a:pt x="9630" y="19718"/>
                  </a:lnTo>
                  <a:lnTo>
                    <a:pt x="10776" y="19718"/>
                  </a:lnTo>
                  <a:lnTo>
                    <a:pt x="11922" y="19489"/>
                  </a:lnTo>
                  <a:lnTo>
                    <a:pt x="12839" y="19030"/>
                  </a:lnTo>
                  <a:lnTo>
                    <a:pt x="14215" y="18113"/>
                  </a:lnTo>
                  <a:lnTo>
                    <a:pt x="15132" y="14903"/>
                  </a:lnTo>
                  <a:lnTo>
                    <a:pt x="14444" y="13298"/>
                  </a:lnTo>
                  <a:lnTo>
                    <a:pt x="8483" y="2294"/>
                  </a:lnTo>
                  <a:lnTo>
                    <a:pt x="7108" y="689"/>
                  </a:lnTo>
                  <a:lnTo>
                    <a:pt x="3898" y="1"/>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11" name="Google Shape;1411;p152"/>
            <p:cNvSpPr/>
            <p:nvPr/>
          </p:nvSpPr>
          <p:spPr>
            <a:xfrm>
              <a:off x="2632125" y="1137975"/>
              <a:ext cx="2327075" cy="636250"/>
            </a:xfrm>
            <a:custGeom>
              <a:rect b="b" l="l" r="r" t="t"/>
              <a:pathLst>
                <a:path extrusionOk="0" h="25450" w="93083">
                  <a:moveTo>
                    <a:pt x="79326" y="8484"/>
                  </a:moveTo>
                  <a:lnTo>
                    <a:pt x="81161" y="8713"/>
                  </a:lnTo>
                  <a:lnTo>
                    <a:pt x="83912" y="11006"/>
                  </a:lnTo>
                  <a:lnTo>
                    <a:pt x="84370" y="12840"/>
                  </a:lnTo>
                  <a:lnTo>
                    <a:pt x="83912" y="14445"/>
                  </a:lnTo>
                  <a:lnTo>
                    <a:pt x="81161" y="16737"/>
                  </a:lnTo>
                  <a:lnTo>
                    <a:pt x="79326" y="16967"/>
                  </a:lnTo>
                  <a:lnTo>
                    <a:pt x="13527" y="16967"/>
                  </a:lnTo>
                  <a:lnTo>
                    <a:pt x="11693" y="16737"/>
                  </a:lnTo>
                  <a:lnTo>
                    <a:pt x="8942" y="14445"/>
                  </a:lnTo>
                  <a:lnTo>
                    <a:pt x="8483" y="12840"/>
                  </a:lnTo>
                  <a:lnTo>
                    <a:pt x="8942" y="11006"/>
                  </a:lnTo>
                  <a:lnTo>
                    <a:pt x="11693" y="8713"/>
                  </a:lnTo>
                  <a:lnTo>
                    <a:pt x="13527" y="8484"/>
                  </a:lnTo>
                  <a:close/>
                  <a:moveTo>
                    <a:pt x="10776" y="1"/>
                  </a:moveTo>
                  <a:lnTo>
                    <a:pt x="5961" y="1835"/>
                  </a:lnTo>
                  <a:lnTo>
                    <a:pt x="2293" y="5274"/>
                  </a:lnTo>
                  <a:lnTo>
                    <a:pt x="229" y="10089"/>
                  </a:lnTo>
                  <a:lnTo>
                    <a:pt x="0" y="12840"/>
                  </a:lnTo>
                  <a:lnTo>
                    <a:pt x="229" y="15362"/>
                  </a:lnTo>
                  <a:lnTo>
                    <a:pt x="2293" y="19947"/>
                  </a:lnTo>
                  <a:lnTo>
                    <a:pt x="5961" y="23615"/>
                  </a:lnTo>
                  <a:lnTo>
                    <a:pt x="10776" y="25450"/>
                  </a:lnTo>
                  <a:lnTo>
                    <a:pt x="82078" y="25450"/>
                  </a:lnTo>
                  <a:lnTo>
                    <a:pt x="86892" y="23386"/>
                  </a:lnTo>
                  <a:lnTo>
                    <a:pt x="90561" y="19947"/>
                  </a:lnTo>
                  <a:lnTo>
                    <a:pt x="92624" y="15362"/>
                  </a:lnTo>
                  <a:lnTo>
                    <a:pt x="93083" y="12840"/>
                  </a:lnTo>
                  <a:lnTo>
                    <a:pt x="92624" y="10089"/>
                  </a:lnTo>
                  <a:lnTo>
                    <a:pt x="90561" y="5503"/>
                  </a:lnTo>
                  <a:lnTo>
                    <a:pt x="86892" y="1835"/>
                  </a:lnTo>
                  <a:lnTo>
                    <a:pt x="82078" y="1"/>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12" name="Google Shape;1412;p152"/>
            <p:cNvSpPr/>
            <p:nvPr/>
          </p:nvSpPr>
          <p:spPr>
            <a:xfrm>
              <a:off x="3325650" y="2605300"/>
              <a:ext cx="962950" cy="2034775"/>
            </a:xfrm>
            <a:custGeom>
              <a:rect b="b" l="l" r="r" t="t"/>
              <a:pathLst>
                <a:path extrusionOk="0" h="81391" w="38518">
                  <a:moveTo>
                    <a:pt x="21093" y="0"/>
                  </a:moveTo>
                  <a:lnTo>
                    <a:pt x="17883" y="230"/>
                  </a:lnTo>
                  <a:lnTo>
                    <a:pt x="16508" y="1376"/>
                  </a:lnTo>
                  <a:lnTo>
                    <a:pt x="16508" y="11005"/>
                  </a:lnTo>
                  <a:lnTo>
                    <a:pt x="13069" y="11693"/>
                  </a:lnTo>
                  <a:lnTo>
                    <a:pt x="7337" y="14444"/>
                  </a:lnTo>
                  <a:lnTo>
                    <a:pt x="3439" y="18342"/>
                  </a:lnTo>
                  <a:lnTo>
                    <a:pt x="1376" y="23385"/>
                  </a:lnTo>
                  <a:lnTo>
                    <a:pt x="1147" y="26366"/>
                  </a:lnTo>
                  <a:lnTo>
                    <a:pt x="1376" y="29346"/>
                  </a:lnTo>
                  <a:lnTo>
                    <a:pt x="3439" y="34390"/>
                  </a:lnTo>
                  <a:lnTo>
                    <a:pt x="7566" y="38517"/>
                  </a:lnTo>
                  <a:lnTo>
                    <a:pt x="13986" y="41956"/>
                  </a:lnTo>
                  <a:lnTo>
                    <a:pt x="18113" y="43561"/>
                  </a:lnTo>
                  <a:lnTo>
                    <a:pt x="23386" y="45624"/>
                  </a:lnTo>
                  <a:lnTo>
                    <a:pt x="28200" y="49522"/>
                  </a:lnTo>
                  <a:lnTo>
                    <a:pt x="29805" y="52502"/>
                  </a:lnTo>
                  <a:lnTo>
                    <a:pt x="30034" y="54566"/>
                  </a:lnTo>
                  <a:lnTo>
                    <a:pt x="29805" y="56400"/>
                  </a:lnTo>
                  <a:lnTo>
                    <a:pt x="28200" y="59610"/>
                  </a:lnTo>
                  <a:lnTo>
                    <a:pt x="25220" y="61902"/>
                  </a:lnTo>
                  <a:lnTo>
                    <a:pt x="20864" y="63049"/>
                  </a:lnTo>
                  <a:lnTo>
                    <a:pt x="18113" y="63049"/>
                  </a:lnTo>
                  <a:lnTo>
                    <a:pt x="13986" y="62819"/>
                  </a:lnTo>
                  <a:lnTo>
                    <a:pt x="6420" y="60297"/>
                  </a:lnTo>
                  <a:lnTo>
                    <a:pt x="2981" y="58234"/>
                  </a:lnTo>
                  <a:lnTo>
                    <a:pt x="1605" y="59380"/>
                  </a:lnTo>
                  <a:lnTo>
                    <a:pt x="0" y="62819"/>
                  </a:lnTo>
                  <a:lnTo>
                    <a:pt x="230" y="64654"/>
                  </a:lnTo>
                  <a:lnTo>
                    <a:pt x="459" y="65571"/>
                  </a:lnTo>
                  <a:lnTo>
                    <a:pt x="3898" y="67634"/>
                  </a:lnTo>
                  <a:lnTo>
                    <a:pt x="11922" y="69927"/>
                  </a:lnTo>
                  <a:lnTo>
                    <a:pt x="16049" y="70385"/>
                  </a:lnTo>
                  <a:lnTo>
                    <a:pt x="16049" y="80014"/>
                  </a:lnTo>
                  <a:lnTo>
                    <a:pt x="16278" y="80014"/>
                  </a:lnTo>
                  <a:lnTo>
                    <a:pt x="17654" y="81390"/>
                  </a:lnTo>
                  <a:lnTo>
                    <a:pt x="21093" y="81161"/>
                  </a:lnTo>
                  <a:lnTo>
                    <a:pt x="22469" y="79785"/>
                  </a:lnTo>
                  <a:lnTo>
                    <a:pt x="22469" y="69927"/>
                  </a:lnTo>
                  <a:lnTo>
                    <a:pt x="26137" y="69010"/>
                  </a:lnTo>
                  <a:lnTo>
                    <a:pt x="32327" y="66029"/>
                  </a:lnTo>
                  <a:lnTo>
                    <a:pt x="36454" y="61673"/>
                  </a:lnTo>
                  <a:lnTo>
                    <a:pt x="38517" y="56400"/>
                  </a:lnTo>
                  <a:lnTo>
                    <a:pt x="38517" y="53649"/>
                  </a:lnTo>
                  <a:lnTo>
                    <a:pt x="38517" y="50439"/>
                  </a:lnTo>
                  <a:lnTo>
                    <a:pt x="36683" y="45166"/>
                  </a:lnTo>
                  <a:lnTo>
                    <a:pt x="32786" y="40810"/>
                  </a:lnTo>
                  <a:lnTo>
                    <a:pt x="26595" y="37142"/>
                  </a:lnTo>
                  <a:lnTo>
                    <a:pt x="22698" y="35537"/>
                  </a:lnTo>
                  <a:lnTo>
                    <a:pt x="16508" y="33244"/>
                  </a:lnTo>
                  <a:lnTo>
                    <a:pt x="11464" y="29805"/>
                  </a:lnTo>
                  <a:lnTo>
                    <a:pt x="9859" y="26824"/>
                  </a:lnTo>
                  <a:lnTo>
                    <a:pt x="9859" y="25220"/>
                  </a:lnTo>
                  <a:lnTo>
                    <a:pt x="9859" y="23844"/>
                  </a:lnTo>
                  <a:lnTo>
                    <a:pt x="11005" y="21093"/>
                  </a:lnTo>
                  <a:lnTo>
                    <a:pt x="13527" y="19029"/>
                  </a:lnTo>
                  <a:lnTo>
                    <a:pt x="17654" y="17654"/>
                  </a:lnTo>
                  <a:lnTo>
                    <a:pt x="23844" y="17654"/>
                  </a:lnTo>
                  <a:lnTo>
                    <a:pt x="30493" y="19717"/>
                  </a:lnTo>
                  <a:lnTo>
                    <a:pt x="33703" y="21322"/>
                  </a:lnTo>
                  <a:lnTo>
                    <a:pt x="33932" y="21322"/>
                  </a:lnTo>
                  <a:lnTo>
                    <a:pt x="35308" y="19946"/>
                  </a:lnTo>
                  <a:lnTo>
                    <a:pt x="36683" y="16278"/>
                  </a:lnTo>
                  <a:lnTo>
                    <a:pt x="36225" y="14215"/>
                  </a:lnTo>
                  <a:lnTo>
                    <a:pt x="33244" y="12610"/>
                  </a:lnTo>
                  <a:lnTo>
                    <a:pt x="26595" y="10776"/>
                  </a:lnTo>
                  <a:lnTo>
                    <a:pt x="22927" y="10547"/>
                  </a:lnTo>
                  <a:lnTo>
                    <a:pt x="22927" y="1376"/>
                  </a:lnTo>
                  <a:lnTo>
                    <a:pt x="22698" y="917"/>
                  </a:lnTo>
                  <a:lnTo>
                    <a:pt x="21093" y="0"/>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13" name="Google Shape;1413;p152"/>
            <p:cNvSpPr/>
            <p:nvPr/>
          </p:nvSpPr>
          <p:spPr>
            <a:xfrm>
              <a:off x="2213700" y="4892225"/>
              <a:ext cx="338200" cy="338200"/>
            </a:xfrm>
            <a:custGeom>
              <a:rect b="b" l="l" r="r" t="t"/>
              <a:pathLst>
                <a:path extrusionOk="0" h="13528" w="13528">
                  <a:moveTo>
                    <a:pt x="6879" y="1"/>
                  </a:moveTo>
                  <a:lnTo>
                    <a:pt x="4127" y="459"/>
                  </a:lnTo>
                  <a:lnTo>
                    <a:pt x="459" y="4128"/>
                  </a:lnTo>
                  <a:lnTo>
                    <a:pt x="1" y="6879"/>
                  </a:lnTo>
                  <a:lnTo>
                    <a:pt x="459" y="9630"/>
                  </a:lnTo>
                  <a:lnTo>
                    <a:pt x="4127" y="13069"/>
                  </a:lnTo>
                  <a:lnTo>
                    <a:pt x="6879" y="13528"/>
                  </a:lnTo>
                  <a:lnTo>
                    <a:pt x="9401" y="13069"/>
                  </a:lnTo>
                  <a:lnTo>
                    <a:pt x="13069" y="9630"/>
                  </a:lnTo>
                  <a:lnTo>
                    <a:pt x="13527" y="6879"/>
                  </a:lnTo>
                  <a:lnTo>
                    <a:pt x="13069" y="4128"/>
                  </a:lnTo>
                  <a:lnTo>
                    <a:pt x="9401" y="459"/>
                  </a:lnTo>
                  <a:lnTo>
                    <a:pt x="6879" y="1"/>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14" name="Google Shape;1414;p152"/>
            <p:cNvSpPr/>
            <p:nvPr/>
          </p:nvSpPr>
          <p:spPr>
            <a:xfrm>
              <a:off x="4414675" y="2966400"/>
              <a:ext cx="338175" cy="338175"/>
            </a:xfrm>
            <a:custGeom>
              <a:rect b="b" l="l" r="r" t="t"/>
              <a:pathLst>
                <a:path extrusionOk="0" h="13527" w="13527">
                  <a:moveTo>
                    <a:pt x="6649" y="0"/>
                  </a:moveTo>
                  <a:lnTo>
                    <a:pt x="4127" y="459"/>
                  </a:lnTo>
                  <a:lnTo>
                    <a:pt x="459" y="4127"/>
                  </a:lnTo>
                  <a:lnTo>
                    <a:pt x="0" y="6649"/>
                  </a:lnTo>
                  <a:lnTo>
                    <a:pt x="459" y="9400"/>
                  </a:lnTo>
                  <a:lnTo>
                    <a:pt x="4127" y="13068"/>
                  </a:lnTo>
                  <a:lnTo>
                    <a:pt x="6649" y="13527"/>
                  </a:lnTo>
                  <a:lnTo>
                    <a:pt x="9400" y="13068"/>
                  </a:lnTo>
                  <a:lnTo>
                    <a:pt x="13068" y="9400"/>
                  </a:lnTo>
                  <a:lnTo>
                    <a:pt x="13527" y="6649"/>
                  </a:lnTo>
                  <a:lnTo>
                    <a:pt x="13068" y="4127"/>
                  </a:lnTo>
                  <a:lnTo>
                    <a:pt x="9400" y="459"/>
                  </a:lnTo>
                  <a:lnTo>
                    <a:pt x="6649" y="0"/>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sp>
          <p:nvSpPr>
            <p:cNvPr id="1415" name="Google Shape;1415;p152"/>
            <p:cNvSpPr/>
            <p:nvPr/>
          </p:nvSpPr>
          <p:spPr>
            <a:xfrm>
              <a:off x="2798325" y="3808950"/>
              <a:ext cx="338200" cy="338200"/>
            </a:xfrm>
            <a:custGeom>
              <a:rect b="b" l="l" r="r" t="t"/>
              <a:pathLst>
                <a:path extrusionOk="0" h="13528" w="13528">
                  <a:moveTo>
                    <a:pt x="6879" y="0"/>
                  </a:moveTo>
                  <a:lnTo>
                    <a:pt x="4128" y="459"/>
                  </a:lnTo>
                  <a:lnTo>
                    <a:pt x="459" y="4127"/>
                  </a:lnTo>
                  <a:lnTo>
                    <a:pt x="1" y="6878"/>
                  </a:lnTo>
                  <a:lnTo>
                    <a:pt x="459" y="9630"/>
                  </a:lnTo>
                  <a:lnTo>
                    <a:pt x="4128" y="13069"/>
                  </a:lnTo>
                  <a:lnTo>
                    <a:pt x="6879" y="13527"/>
                  </a:lnTo>
                  <a:lnTo>
                    <a:pt x="9401" y="13069"/>
                  </a:lnTo>
                  <a:lnTo>
                    <a:pt x="13069" y="9630"/>
                  </a:lnTo>
                  <a:lnTo>
                    <a:pt x="13528" y="6878"/>
                  </a:lnTo>
                  <a:lnTo>
                    <a:pt x="13069" y="4127"/>
                  </a:lnTo>
                  <a:lnTo>
                    <a:pt x="9401" y="459"/>
                  </a:lnTo>
                  <a:lnTo>
                    <a:pt x="6879" y="0"/>
                  </a:lnTo>
                  <a:close/>
                </a:path>
              </a:pathLst>
            </a:custGeom>
            <a:solidFill>
              <a:srgbClr val="88888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dk2"/>
                </a:solidFill>
              </a:endParaRPr>
            </a:p>
          </p:txBody>
        </p:sp>
      </p:grpSp>
      <p:grpSp>
        <p:nvGrpSpPr>
          <p:cNvPr id="1416" name="Google Shape;1416;p152"/>
          <p:cNvGrpSpPr/>
          <p:nvPr/>
        </p:nvGrpSpPr>
        <p:grpSpPr>
          <a:xfrm>
            <a:off x="300371" y="2472005"/>
            <a:ext cx="269059" cy="246429"/>
            <a:chOff x="952100" y="238125"/>
            <a:chExt cx="5724650" cy="5243175"/>
          </a:xfrm>
        </p:grpSpPr>
        <p:sp>
          <p:nvSpPr>
            <p:cNvPr id="1417" name="Google Shape;1417;p152"/>
            <p:cNvSpPr/>
            <p:nvPr/>
          </p:nvSpPr>
          <p:spPr>
            <a:xfrm>
              <a:off x="2891225" y="379450"/>
              <a:ext cx="1841975" cy="1842000"/>
            </a:xfrm>
            <a:custGeom>
              <a:rect b="b" l="l" r="r" t="t"/>
              <a:pathLst>
                <a:path extrusionOk="0" h="73680" w="73679">
                  <a:moveTo>
                    <a:pt x="36928" y="1"/>
                  </a:moveTo>
                  <a:lnTo>
                    <a:pt x="33041" y="178"/>
                  </a:lnTo>
                  <a:lnTo>
                    <a:pt x="25973" y="1591"/>
                  </a:lnTo>
                  <a:lnTo>
                    <a:pt x="19259" y="4418"/>
                  </a:lnTo>
                  <a:lnTo>
                    <a:pt x="13428" y="8482"/>
                  </a:lnTo>
                  <a:lnTo>
                    <a:pt x="8481" y="13429"/>
                  </a:lnTo>
                  <a:lnTo>
                    <a:pt x="4417" y="19260"/>
                  </a:lnTo>
                  <a:lnTo>
                    <a:pt x="1590" y="25974"/>
                  </a:lnTo>
                  <a:lnTo>
                    <a:pt x="177" y="33041"/>
                  </a:lnTo>
                  <a:lnTo>
                    <a:pt x="0" y="36928"/>
                  </a:lnTo>
                  <a:lnTo>
                    <a:pt x="177" y="40639"/>
                  </a:lnTo>
                  <a:lnTo>
                    <a:pt x="1590" y="47883"/>
                  </a:lnTo>
                  <a:lnTo>
                    <a:pt x="4417" y="54420"/>
                  </a:lnTo>
                  <a:lnTo>
                    <a:pt x="8481" y="60428"/>
                  </a:lnTo>
                  <a:lnTo>
                    <a:pt x="13428" y="65375"/>
                  </a:lnTo>
                  <a:lnTo>
                    <a:pt x="19259" y="69262"/>
                  </a:lnTo>
                  <a:lnTo>
                    <a:pt x="25973" y="72089"/>
                  </a:lnTo>
                  <a:lnTo>
                    <a:pt x="33041" y="73679"/>
                  </a:lnTo>
                  <a:lnTo>
                    <a:pt x="40638" y="73679"/>
                  </a:lnTo>
                  <a:lnTo>
                    <a:pt x="47882" y="72089"/>
                  </a:lnTo>
                  <a:lnTo>
                    <a:pt x="54420" y="69262"/>
                  </a:lnTo>
                  <a:lnTo>
                    <a:pt x="60427" y="65375"/>
                  </a:lnTo>
                  <a:lnTo>
                    <a:pt x="65374" y="60428"/>
                  </a:lnTo>
                  <a:lnTo>
                    <a:pt x="69261" y="54420"/>
                  </a:lnTo>
                  <a:lnTo>
                    <a:pt x="72088" y="47883"/>
                  </a:lnTo>
                  <a:lnTo>
                    <a:pt x="73678" y="40639"/>
                  </a:lnTo>
                  <a:lnTo>
                    <a:pt x="73678" y="36928"/>
                  </a:lnTo>
                  <a:lnTo>
                    <a:pt x="73678" y="33041"/>
                  </a:lnTo>
                  <a:lnTo>
                    <a:pt x="72088" y="25974"/>
                  </a:lnTo>
                  <a:lnTo>
                    <a:pt x="69261" y="19260"/>
                  </a:lnTo>
                  <a:lnTo>
                    <a:pt x="65374" y="13429"/>
                  </a:lnTo>
                  <a:lnTo>
                    <a:pt x="60427" y="8482"/>
                  </a:lnTo>
                  <a:lnTo>
                    <a:pt x="54420" y="4418"/>
                  </a:lnTo>
                  <a:lnTo>
                    <a:pt x="47882" y="1591"/>
                  </a:lnTo>
                  <a:lnTo>
                    <a:pt x="40638" y="178"/>
                  </a:lnTo>
                  <a:lnTo>
                    <a:pt x="36928"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18" name="Google Shape;1418;p152"/>
            <p:cNvSpPr/>
            <p:nvPr/>
          </p:nvSpPr>
          <p:spPr>
            <a:xfrm>
              <a:off x="2749875" y="238125"/>
              <a:ext cx="2124675" cy="2129075"/>
            </a:xfrm>
            <a:custGeom>
              <a:rect b="b" l="l" r="r" t="t"/>
              <a:pathLst>
                <a:path extrusionOk="0" h="85163" w="84987">
                  <a:moveTo>
                    <a:pt x="42582" y="6537"/>
                  </a:moveTo>
                  <a:lnTo>
                    <a:pt x="46292" y="6714"/>
                  </a:lnTo>
                  <a:lnTo>
                    <a:pt x="53183" y="8128"/>
                  </a:lnTo>
                  <a:lnTo>
                    <a:pt x="59720" y="10955"/>
                  </a:lnTo>
                  <a:lnTo>
                    <a:pt x="65374" y="14842"/>
                  </a:lnTo>
                  <a:lnTo>
                    <a:pt x="70321" y="19612"/>
                  </a:lnTo>
                  <a:lnTo>
                    <a:pt x="74209" y="25443"/>
                  </a:lnTo>
                  <a:lnTo>
                    <a:pt x="76859" y="31804"/>
                  </a:lnTo>
                  <a:lnTo>
                    <a:pt x="78272" y="38871"/>
                  </a:lnTo>
                  <a:lnTo>
                    <a:pt x="78449" y="42581"/>
                  </a:lnTo>
                  <a:lnTo>
                    <a:pt x="78449" y="45585"/>
                  </a:lnTo>
                  <a:lnTo>
                    <a:pt x="77566" y="51062"/>
                  </a:lnTo>
                  <a:lnTo>
                    <a:pt x="74915" y="58837"/>
                  </a:lnTo>
                  <a:lnTo>
                    <a:pt x="68908" y="67317"/>
                  </a:lnTo>
                  <a:lnTo>
                    <a:pt x="60957" y="73502"/>
                  </a:lnTo>
                  <a:lnTo>
                    <a:pt x="51416" y="77389"/>
                  </a:lnTo>
                  <a:lnTo>
                    <a:pt x="41345" y="78625"/>
                  </a:lnTo>
                  <a:lnTo>
                    <a:pt x="31097" y="76859"/>
                  </a:lnTo>
                  <a:lnTo>
                    <a:pt x="23853" y="73325"/>
                  </a:lnTo>
                  <a:lnTo>
                    <a:pt x="19259" y="69968"/>
                  </a:lnTo>
                  <a:lnTo>
                    <a:pt x="17139" y="67848"/>
                  </a:lnTo>
                  <a:lnTo>
                    <a:pt x="15019" y="65727"/>
                  </a:lnTo>
                  <a:lnTo>
                    <a:pt x="11662" y="61133"/>
                  </a:lnTo>
                  <a:lnTo>
                    <a:pt x="8128" y="53889"/>
                  </a:lnTo>
                  <a:lnTo>
                    <a:pt x="6361" y="43642"/>
                  </a:lnTo>
                  <a:lnTo>
                    <a:pt x="7598" y="33570"/>
                  </a:lnTo>
                  <a:lnTo>
                    <a:pt x="11485" y="24206"/>
                  </a:lnTo>
                  <a:lnTo>
                    <a:pt x="17846" y="16255"/>
                  </a:lnTo>
                  <a:lnTo>
                    <a:pt x="26327" y="10248"/>
                  </a:lnTo>
                  <a:lnTo>
                    <a:pt x="33924" y="7598"/>
                  </a:lnTo>
                  <a:lnTo>
                    <a:pt x="39578" y="6714"/>
                  </a:lnTo>
                  <a:lnTo>
                    <a:pt x="42582" y="6537"/>
                  </a:lnTo>
                  <a:close/>
                  <a:moveTo>
                    <a:pt x="38165" y="0"/>
                  </a:moveTo>
                  <a:lnTo>
                    <a:pt x="32157" y="1060"/>
                  </a:lnTo>
                  <a:lnTo>
                    <a:pt x="26150" y="3180"/>
                  </a:lnTo>
                  <a:lnTo>
                    <a:pt x="20496" y="6007"/>
                  </a:lnTo>
                  <a:lnTo>
                    <a:pt x="15019" y="10071"/>
                  </a:lnTo>
                  <a:lnTo>
                    <a:pt x="12368" y="12545"/>
                  </a:lnTo>
                  <a:lnTo>
                    <a:pt x="10071" y="15018"/>
                  </a:lnTo>
                  <a:lnTo>
                    <a:pt x="6008" y="20496"/>
                  </a:lnTo>
                  <a:lnTo>
                    <a:pt x="3181" y="26150"/>
                  </a:lnTo>
                  <a:lnTo>
                    <a:pt x="1060" y="32157"/>
                  </a:lnTo>
                  <a:lnTo>
                    <a:pt x="0" y="38164"/>
                  </a:lnTo>
                  <a:lnTo>
                    <a:pt x="0" y="44172"/>
                  </a:lnTo>
                  <a:lnTo>
                    <a:pt x="1237" y="53183"/>
                  </a:lnTo>
                  <a:lnTo>
                    <a:pt x="5831" y="64314"/>
                  </a:lnTo>
                  <a:lnTo>
                    <a:pt x="11132" y="71558"/>
                  </a:lnTo>
                  <a:lnTo>
                    <a:pt x="15549" y="75622"/>
                  </a:lnTo>
                  <a:lnTo>
                    <a:pt x="20673" y="79155"/>
                  </a:lnTo>
                  <a:lnTo>
                    <a:pt x="26150" y="81982"/>
                  </a:lnTo>
                  <a:lnTo>
                    <a:pt x="32334" y="83926"/>
                  </a:lnTo>
                  <a:lnTo>
                    <a:pt x="39048" y="84986"/>
                  </a:lnTo>
                  <a:lnTo>
                    <a:pt x="42582" y="85163"/>
                  </a:lnTo>
                  <a:lnTo>
                    <a:pt x="46822" y="84986"/>
                  </a:lnTo>
                  <a:lnTo>
                    <a:pt x="55126" y="83219"/>
                  </a:lnTo>
                  <a:lnTo>
                    <a:pt x="62901" y="80039"/>
                  </a:lnTo>
                  <a:lnTo>
                    <a:pt x="69615" y="75445"/>
                  </a:lnTo>
                  <a:lnTo>
                    <a:pt x="75445" y="69614"/>
                  </a:lnTo>
                  <a:lnTo>
                    <a:pt x="80039" y="62900"/>
                  </a:lnTo>
                  <a:lnTo>
                    <a:pt x="83220" y="55126"/>
                  </a:lnTo>
                  <a:lnTo>
                    <a:pt x="84986" y="46999"/>
                  </a:lnTo>
                  <a:lnTo>
                    <a:pt x="84986" y="42581"/>
                  </a:lnTo>
                  <a:lnTo>
                    <a:pt x="84986" y="39048"/>
                  </a:lnTo>
                  <a:lnTo>
                    <a:pt x="83926" y="32334"/>
                  </a:lnTo>
                  <a:lnTo>
                    <a:pt x="81983" y="26326"/>
                  </a:lnTo>
                  <a:lnTo>
                    <a:pt x="79156" y="20672"/>
                  </a:lnTo>
                  <a:lnTo>
                    <a:pt x="75622" y="15548"/>
                  </a:lnTo>
                  <a:lnTo>
                    <a:pt x="71558" y="11308"/>
                  </a:lnTo>
                  <a:lnTo>
                    <a:pt x="64314" y="5831"/>
                  </a:lnTo>
                  <a:lnTo>
                    <a:pt x="53183" y="1237"/>
                  </a:lnTo>
                  <a:lnTo>
                    <a:pt x="44172"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19" name="Google Shape;1419;p152"/>
            <p:cNvSpPr/>
            <p:nvPr/>
          </p:nvSpPr>
          <p:spPr>
            <a:xfrm>
              <a:off x="2034300" y="2473200"/>
              <a:ext cx="3560250" cy="1470925"/>
            </a:xfrm>
            <a:custGeom>
              <a:rect b="b" l="l" r="r" t="t"/>
              <a:pathLst>
                <a:path extrusionOk="0" h="58837" w="142410">
                  <a:moveTo>
                    <a:pt x="70675" y="0"/>
                  </a:moveTo>
                  <a:lnTo>
                    <a:pt x="64491" y="177"/>
                  </a:lnTo>
                  <a:lnTo>
                    <a:pt x="52653" y="2297"/>
                  </a:lnTo>
                  <a:lnTo>
                    <a:pt x="41345" y="6361"/>
                  </a:lnTo>
                  <a:lnTo>
                    <a:pt x="30920" y="12015"/>
                  </a:lnTo>
                  <a:lnTo>
                    <a:pt x="21556" y="19082"/>
                  </a:lnTo>
                  <a:lnTo>
                    <a:pt x="13605" y="27740"/>
                  </a:lnTo>
                  <a:lnTo>
                    <a:pt x="6891" y="37634"/>
                  </a:lnTo>
                  <a:lnTo>
                    <a:pt x="1944" y="48589"/>
                  </a:lnTo>
                  <a:lnTo>
                    <a:pt x="0" y="54596"/>
                  </a:lnTo>
                  <a:lnTo>
                    <a:pt x="0" y="56187"/>
                  </a:lnTo>
                  <a:lnTo>
                    <a:pt x="1767" y="58483"/>
                  </a:lnTo>
                  <a:lnTo>
                    <a:pt x="3357" y="58837"/>
                  </a:lnTo>
                  <a:lnTo>
                    <a:pt x="4417" y="58660"/>
                  </a:lnTo>
                  <a:lnTo>
                    <a:pt x="6007" y="57247"/>
                  </a:lnTo>
                  <a:lnTo>
                    <a:pt x="6538" y="56363"/>
                  </a:lnTo>
                  <a:lnTo>
                    <a:pt x="7774" y="51946"/>
                  </a:lnTo>
                  <a:lnTo>
                    <a:pt x="11308" y="43819"/>
                  </a:lnTo>
                  <a:lnTo>
                    <a:pt x="15725" y="36398"/>
                  </a:lnTo>
                  <a:lnTo>
                    <a:pt x="21026" y="29684"/>
                  </a:lnTo>
                  <a:lnTo>
                    <a:pt x="27033" y="23853"/>
                  </a:lnTo>
                  <a:lnTo>
                    <a:pt x="33571" y="18729"/>
                  </a:lnTo>
                  <a:lnTo>
                    <a:pt x="40638" y="14665"/>
                  </a:lnTo>
                  <a:lnTo>
                    <a:pt x="48059" y="11308"/>
                  </a:lnTo>
                  <a:lnTo>
                    <a:pt x="56010" y="9011"/>
                  </a:lnTo>
                  <a:lnTo>
                    <a:pt x="63961" y="7598"/>
                  </a:lnTo>
                  <a:lnTo>
                    <a:pt x="72265" y="7068"/>
                  </a:lnTo>
                  <a:lnTo>
                    <a:pt x="80392" y="7598"/>
                  </a:lnTo>
                  <a:lnTo>
                    <a:pt x="88697" y="9188"/>
                  </a:lnTo>
                  <a:lnTo>
                    <a:pt x="96648" y="11838"/>
                  </a:lnTo>
                  <a:lnTo>
                    <a:pt x="104422" y="15549"/>
                  </a:lnTo>
                  <a:lnTo>
                    <a:pt x="112019" y="20319"/>
                  </a:lnTo>
                  <a:lnTo>
                    <a:pt x="115553" y="23323"/>
                  </a:lnTo>
                  <a:lnTo>
                    <a:pt x="119087" y="26503"/>
                  </a:lnTo>
                  <a:lnTo>
                    <a:pt x="125271" y="33747"/>
                  </a:lnTo>
                  <a:lnTo>
                    <a:pt x="130395" y="41875"/>
                  </a:lnTo>
                  <a:lnTo>
                    <a:pt x="134458" y="50533"/>
                  </a:lnTo>
                  <a:lnTo>
                    <a:pt x="135872" y="55126"/>
                  </a:lnTo>
                  <a:lnTo>
                    <a:pt x="136402" y="56540"/>
                  </a:lnTo>
                  <a:lnTo>
                    <a:pt x="138699" y="57600"/>
                  </a:lnTo>
                  <a:lnTo>
                    <a:pt x="141172" y="56893"/>
                  </a:lnTo>
                  <a:lnTo>
                    <a:pt x="142409" y="54950"/>
                  </a:lnTo>
                  <a:lnTo>
                    <a:pt x="142233" y="53360"/>
                  </a:lnTo>
                  <a:lnTo>
                    <a:pt x="140289" y="47529"/>
                  </a:lnTo>
                  <a:lnTo>
                    <a:pt x="135165" y="36574"/>
                  </a:lnTo>
                  <a:lnTo>
                    <a:pt x="128274" y="26857"/>
                  </a:lnTo>
                  <a:lnTo>
                    <a:pt x="119970" y="18376"/>
                  </a:lnTo>
                  <a:lnTo>
                    <a:pt x="110606" y="11308"/>
                  </a:lnTo>
                  <a:lnTo>
                    <a:pt x="100181" y="5831"/>
                  </a:lnTo>
                  <a:lnTo>
                    <a:pt x="88873" y="2121"/>
                  </a:lnTo>
                  <a:lnTo>
                    <a:pt x="76859" y="177"/>
                  </a:lnTo>
                  <a:lnTo>
                    <a:pt x="70675"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0" name="Google Shape;1420;p152"/>
            <p:cNvSpPr/>
            <p:nvPr/>
          </p:nvSpPr>
          <p:spPr>
            <a:xfrm>
              <a:off x="952100" y="3736500"/>
              <a:ext cx="1753625" cy="1674125"/>
            </a:xfrm>
            <a:custGeom>
              <a:rect b="b" l="l" r="r" t="t"/>
              <a:pathLst>
                <a:path extrusionOk="0" h="66965" w="70145">
                  <a:moveTo>
                    <a:pt x="34984" y="13959"/>
                  </a:moveTo>
                  <a:lnTo>
                    <a:pt x="39401" y="27210"/>
                  </a:lnTo>
                  <a:lnTo>
                    <a:pt x="39754" y="28270"/>
                  </a:lnTo>
                  <a:lnTo>
                    <a:pt x="41521" y="29507"/>
                  </a:lnTo>
                  <a:lnTo>
                    <a:pt x="56540" y="29507"/>
                  </a:lnTo>
                  <a:lnTo>
                    <a:pt x="45232" y="37811"/>
                  </a:lnTo>
                  <a:lnTo>
                    <a:pt x="44525" y="38518"/>
                  </a:lnTo>
                  <a:lnTo>
                    <a:pt x="43818" y="40462"/>
                  </a:lnTo>
                  <a:lnTo>
                    <a:pt x="43995" y="41522"/>
                  </a:lnTo>
                  <a:lnTo>
                    <a:pt x="48412" y="54950"/>
                  </a:lnTo>
                  <a:lnTo>
                    <a:pt x="36927" y="46646"/>
                  </a:lnTo>
                  <a:lnTo>
                    <a:pt x="36044" y="46116"/>
                  </a:lnTo>
                  <a:lnTo>
                    <a:pt x="34984" y="45939"/>
                  </a:lnTo>
                  <a:lnTo>
                    <a:pt x="34100" y="46116"/>
                  </a:lnTo>
                  <a:lnTo>
                    <a:pt x="33040" y="46646"/>
                  </a:lnTo>
                  <a:lnTo>
                    <a:pt x="21732" y="54950"/>
                  </a:lnTo>
                  <a:lnTo>
                    <a:pt x="21732" y="54950"/>
                  </a:lnTo>
                  <a:lnTo>
                    <a:pt x="26150" y="41522"/>
                  </a:lnTo>
                  <a:lnTo>
                    <a:pt x="26326" y="40462"/>
                  </a:lnTo>
                  <a:lnTo>
                    <a:pt x="25620" y="38518"/>
                  </a:lnTo>
                  <a:lnTo>
                    <a:pt x="24913" y="37811"/>
                  </a:lnTo>
                  <a:lnTo>
                    <a:pt x="13428" y="29507"/>
                  </a:lnTo>
                  <a:lnTo>
                    <a:pt x="28623" y="29507"/>
                  </a:lnTo>
                  <a:lnTo>
                    <a:pt x="30213" y="28270"/>
                  </a:lnTo>
                  <a:lnTo>
                    <a:pt x="30743" y="27210"/>
                  </a:lnTo>
                  <a:lnTo>
                    <a:pt x="34984" y="13959"/>
                  </a:lnTo>
                  <a:close/>
                  <a:moveTo>
                    <a:pt x="34100" y="1"/>
                  </a:moveTo>
                  <a:lnTo>
                    <a:pt x="32334" y="1061"/>
                  </a:lnTo>
                  <a:lnTo>
                    <a:pt x="31980" y="2121"/>
                  </a:lnTo>
                  <a:lnTo>
                    <a:pt x="25089" y="22970"/>
                  </a:lnTo>
                  <a:lnTo>
                    <a:pt x="3357" y="22970"/>
                  </a:lnTo>
                  <a:lnTo>
                    <a:pt x="2120" y="23147"/>
                  </a:lnTo>
                  <a:lnTo>
                    <a:pt x="530" y="24383"/>
                  </a:lnTo>
                  <a:lnTo>
                    <a:pt x="0" y="26150"/>
                  </a:lnTo>
                  <a:lnTo>
                    <a:pt x="530" y="28094"/>
                  </a:lnTo>
                  <a:lnTo>
                    <a:pt x="1413" y="28977"/>
                  </a:lnTo>
                  <a:lnTo>
                    <a:pt x="19082" y="41699"/>
                  </a:lnTo>
                  <a:lnTo>
                    <a:pt x="12368" y="62548"/>
                  </a:lnTo>
                  <a:lnTo>
                    <a:pt x="12015" y="63608"/>
                  </a:lnTo>
                  <a:lnTo>
                    <a:pt x="12721" y="65551"/>
                  </a:lnTo>
                  <a:lnTo>
                    <a:pt x="14312" y="66788"/>
                  </a:lnTo>
                  <a:lnTo>
                    <a:pt x="16432" y="66788"/>
                  </a:lnTo>
                  <a:lnTo>
                    <a:pt x="17315" y="66258"/>
                  </a:lnTo>
                  <a:lnTo>
                    <a:pt x="34984" y="53360"/>
                  </a:lnTo>
                  <a:lnTo>
                    <a:pt x="52653" y="66258"/>
                  </a:lnTo>
                  <a:lnTo>
                    <a:pt x="53713" y="66788"/>
                  </a:lnTo>
                  <a:lnTo>
                    <a:pt x="54596" y="66965"/>
                  </a:lnTo>
                  <a:lnTo>
                    <a:pt x="54773" y="66965"/>
                  </a:lnTo>
                  <a:lnTo>
                    <a:pt x="56363" y="66611"/>
                  </a:lnTo>
                  <a:lnTo>
                    <a:pt x="58130" y="64138"/>
                  </a:lnTo>
                  <a:lnTo>
                    <a:pt x="57776" y="62548"/>
                  </a:lnTo>
                  <a:lnTo>
                    <a:pt x="51062" y="41699"/>
                  </a:lnTo>
                  <a:lnTo>
                    <a:pt x="68731" y="28977"/>
                  </a:lnTo>
                  <a:lnTo>
                    <a:pt x="69614" y="28094"/>
                  </a:lnTo>
                  <a:lnTo>
                    <a:pt x="70144" y="26150"/>
                  </a:lnTo>
                  <a:lnTo>
                    <a:pt x="69614" y="24383"/>
                  </a:lnTo>
                  <a:lnTo>
                    <a:pt x="68024" y="23147"/>
                  </a:lnTo>
                  <a:lnTo>
                    <a:pt x="66787" y="22970"/>
                  </a:lnTo>
                  <a:lnTo>
                    <a:pt x="45055" y="22970"/>
                  </a:lnTo>
                  <a:lnTo>
                    <a:pt x="38164" y="2121"/>
                  </a:lnTo>
                  <a:lnTo>
                    <a:pt x="37811" y="1061"/>
                  </a:lnTo>
                  <a:lnTo>
                    <a:pt x="36044"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1" name="Google Shape;1421;p152"/>
            <p:cNvSpPr/>
            <p:nvPr/>
          </p:nvSpPr>
          <p:spPr>
            <a:xfrm>
              <a:off x="2493675" y="2972325"/>
              <a:ext cx="2637075" cy="2508975"/>
            </a:xfrm>
            <a:custGeom>
              <a:rect b="b" l="l" r="r" t="t"/>
              <a:pathLst>
                <a:path extrusionOk="0" h="100359" w="105483">
                  <a:moveTo>
                    <a:pt x="52830" y="13959"/>
                  </a:moveTo>
                  <a:lnTo>
                    <a:pt x="61311" y="40109"/>
                  </a:lnTo>
                  <a:lnTo>
                    <a:pt x="61664" y="40992"/>
                  </a:lnTo>
                  <a:lnTo>
                    <a:pt x="63431" y="42229"/>
                  </a:lnTo>
                  <a:lnTo>
                    <a:pt x="64491" y="42406"/>
                  </a:lnTo>
                  <a:lnTo>
                    <a:pt x="91877" y="42406"/>
                  </a:lnTo>
                  <a:lnTo>
                    <a:pt x="69615" y="58484"/>
                  </a:lnTo>
                  <a:lnTo>
                    <a:pt x="68908" y="59191"/>
                  </a:lnTo>
                  <a:lnTo>
                    <a:pt x="68201" y="61134"/>
                  </a:lnTo>
                  <a:lnTo>
                    <a:pt x="68555" y="62194"/>
                  </a:lnTo>
                  <a:lnTo>
                    <a:pt x="77036" y="88344"/>
                  </a:lnTo>
                  <a:lnTo>
                    <a:pt x="54773" y="72266"/>
                  </a:lnTo>
                  <a:lnTo>
                    <a:pt x="53890" y="71736"/>
                  </a:lnTo>
                  <a:lnTo>
                    <a:pt x="52830" y="71559"/>
                  </a:lnTo>
                  <a:lnTo>
                    <a:pt x="51770" y="71736"/>
                  </a:lnTo>
                  <a:lnTo>
                    <a:pt x="50886" y="72266"/>
                  </a:lnTo>
                  <a:lnTo>
                    <a:pt x="28624" y="88344"/>
                  </a:lnTo>
                  <a:lnTo>
                    <a:pt x="37105" y="62194"/>
                  </a:lnTo>
                  <a:lnTo>
                    <a:pt x="37281" y="61134"/>
                  </a:lnTo>
                  <a:lnTo>
                    <a:pt x="36575" y="59191"/>
                  </a:lnTo>
                  <a:lnTo>
                    <a:pt x="35868" y="58484"/>
                  </a:lnTo>
                  <a:lnTo>
                    <a:pt x="13605" y="42406"/>
                  </a:lnTo>
                  <a:lnTo>
                    <a:pt x="41168" y="42406"/>
                  </a:lnTo>
                  <a:lnTo>
                    <a:pt x="42229" y="42229"/>
                  </a:lnTo>
                  <a:lnTo>
                    <a:pt x="43819" y="40992"/>
                  </a:lnTo>
                  <a:lnTo>
                    <a:pt x="44349" y="40109"/>
                  </a:lnTo>
                  <a:lnTo>
                    <a:pt x="52830" y="13959"/>
                  </a:lnTo>
                  <a:close/>
                  <a:moveTo>
                    <a:pt x="51770" y="1"/>
                  </a:moveTo>
                  <a:lnTo>
                    <a:pt x="50179" y="1061"/>
                  </a:lnTo>
                  <a:lnTo>
                    <a:pt x="49649" y="2121"/>
                  </a:lnTo>
                  <a:lnTo>
                    <a:pt x="38695" y="35691"/>
                  </a:lnTo>
                  <a:lnTo>
                    <a:pt x="3358" y="35691"/>
                  </a:lnTo>
                  <a:lnTo>
                    <a:pt x="2297" y="35868"/>
                  </a:lnTo>
                  <a:lnTo>
                    <a:pt x="707" y="37105"/>
                  </a:lnTo>
                  <a:lnTo>
                    <a:pt x="1" y="39049"/>
                  </a:lnTo>
                  <a:lnTo>
                    <a:pt x="531" y="40992"/>
                  </a:lnTo>
                  <a:lnTo>
                    <a:pt x="1414" y="41699"/>
                  </a:lnTo>
                  <a:lnTo>
                    <a:pt x="30037" y="62548"/>
                  </a:lnTo>
                  <a:lnTo>
                    <a:pt x="19083" y="96118"/>
                  </a:lnTo>
                  <a:lnTo>
                    <a:pt x="18906" y="97178"/>
                  </a:lnTo>
                  <a:lnTo>
                    <a:pt x="19613" y="99122"/>
                  </a:lnTo>
                  <a:lnTo>
                    <a:pt x="21203" y="100182"/>
                  </a:lnTo>
                  <a:lnTo>
                    <a:pt x="23146" y="100359"/>
                  </a:lnTo>
                  <a:lnTo>
                    <a:pt x="24207" y="99829"/>
                  </a:lnTo>
                  <a:lnTo>
                    <a:pt x="52830" y="78980"/>
                  </a:lnTo>
                  <a:lnTo>
                    <a:pt x="81276" y="99829"/>
                  </a:lnTo>
                  <a:lnTo>
                    <a:pt x="82160" y="100359"/>
                  </a:lnTo>
                  <a:lnTo>
                    <a:pt x="83220" y="100359"/>
                  </a:lnTo>
                  <a:lnTo>
                    <a:pt x="84810" y="100182"/>
                  </a:lnTo>
                  <a:lnTo>
                    <a:pt x="86577" y="97708"/>
                  </a:lnTo>
                  <a:lnTo>
                    <a:pt x="86400" y="96118"/>
                  </a:lnTo>
                  <a:lnTo>
                    <a:pt x="75446" y="62548"/>
                  </a:lnTo>
                  <a:lnTo>
                    <a:pt x="104069" y="41699"/>
                  </a:lnTo>
                  <a:lnTo>
                    <a:pt x="104952" y="40992"/>
                  </a:lnTo>
                  <a:lnTo>
                    <a:pt x="105482" y="39049"/>
                  </a:lnTo>
                  <a:lnTo>
                    <a:pt x="104952" y="37105"/>
                  </a:lnTo>
                  <a:lnTo>
                    <a:pt x="103185" y="35868"/>
                  </a:lnTo>
                  <a:lnTo>
                    <a:pt x="102125" y="35691"/>
                  </a:lnTo>
                  <a:lnTo>
                    <a:pt x="66788" y="35691"/>
                  </a:lnTo>
                  <a:lnTo>
                    <a:pt x="55833" y="2121"/>
                  </a:lnTo>
                  <a:lnTo>
                    <a:pt x="55480" y="1061"/>
                  </a:lnTo>
                  <a:lnTo>
                    <a:pt x="53713"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2" name="Google Shape;1422;p152"/>
            <p:cNvSpPr/>
            <p:nvPr/>
          </p:nvSpPr>
          <p:spPr>
            <a:xfrm>
              <a:off x="4918700" y="3732075"/>
              <a:ext cx="1758050" cy="1678550"/>
            </a:xfrm>
            <a:custGeom>
              <a:rect b="b" l="l" r="r" t="t"/>
              <a:pathLst>
                <a:path extrusionOk="0" h="67142" w="70322">
                  <a:moveTo>
                    <a:pt x="35161" y="14136"/>
                  </a:moveTo>
                  <a:lnTo>
                    <a:pt x="39578" y="27387"/>
                  </a:lnTo>
                  <a:lnTo>
                    <a:pt x="39931" y="28447"/>
                  </a:lnTo>
                  <a:lnTo>
                    <a:pt x="41522" y="29684"/>
                  </a:lnTo>
                  <a:lnTo>
                    <a:pt x="56717" y="29684"/>
                  </a:lnTo>
                  <a:lnTo>
                    <a:pt x="45409" y="37988"/>
                  </a:lnTo>
                  <a:lnTo>
                    <a:pt x="44525" y="38695"/>
                  </a:lnTo>
                  <a:lnTo>
                    <a:pt x="43995" y="40639"/>
                  </a:lnTo>
                  <a:lnTo>
                    <a:pt x="44172" y="41699"/>
                  </a:lnTo>
                  <a:lnTo>
                    <a:pt x="48412" y="55127"/>
                  </a:lnTo>
                  <a:lnTo>
                    <a:pt x="37104" y="46823"/>
                  </a:lnTo>
                  <a:lnTo>
                    <a:pt x="36221" y="46293"/>
                  </a:lnTo>
                  <a:lnTo>
                    <a:pt x="34101" y="46293"/>
                  </a:lnTo>
                  <a:lnTo>
                    <a:pt x="33217" y="46823"/>
                  </a:lnTo>
                  <a:lnTo>
                    <a:pt x="21909" y="55127"/>
                  </a:lnTo>
                  <a:lnTo>
                    <a:pt x="26150" y="41699"/>
                  </a:lnTo>
                  <a:lnTo>
                    <a:pt x="26327" y="40639"/>
                  </a:lnTo>
                  <a:lnTo>
                    <a:pt x="25796" y="38695"/>
                  </a:lnTo>
                  <a:lnTo>
                    <a:pt x="24913" y="37988"/>
                  </a:lnTo>
                  <a:lnTo>
                    <a:pt x="13605" y="29684"/>
                  </a:lnTo>
                  <a:lnTo>
                    <a:pt x="28800" y="29684"/>
                  </a:lnTo>
                  <a:lnTo>
                    <a:pt x="30390" y="28447"/>
                  </a:lnTo>
                  <a:lnTo>
                    <a:pt x="30744" y="27387"/>
                  </a:lnTo>
                  <a:lnTo>
                    <a:pt x="35161" y="14136"/>
                  </a:lnTo>
                  <a:close/>
                  <a:moveTo>
                    <a:pt x="35161" y="1"/>
                  </a:moveTo>
                  <a:lnTo>
                    <a:pt x="34101" y="178"/>
                  </a:lnTo>
                  <a:lnTo>
                    <a:pt x="32511" y="1414"/>
                  </a:lnTo>
                  <a:lnTo>
                    <a:pt x="31980" y="2298"/>
                  </a:lnTo>
                  <a:lnTo>
                    <a:pt x="25266" y="23147"/>
                  </a:lnTo>
                  <a:lnTo>
                    <a:pt x="3357" y="23147"/>
                  </a:lnTo>
                  <a:lnTo>
                    <a:pt x="2297" y="23324"/>
                  </a:lnTo>
                  <a:lnTo>
                    <a:pt x="707" y="24560"/>
                  </a:lnTo>
                  <a:lnTo>
                    <a:pt x="0" y="26327"/>
                  </a:lnTo>
                  <a:lnTo>
                    <a:pt x="707" y="28271"/>
                  </a:lnTo>
                  <a:lnTo>
                    <a:pt x="1414" y="29154"/>
                  </a:lnTo>
                  <a:lnTo>
                    <a:pt x="19082" y="41876"/>
                  </a:lnTo>
                  <a:lnTo>
                    <a:pt x="12368" y="62725"/>
                  </a:lnTo>
                  <a:lnTo>
                    <a:pt x="12192" y="63785"/>
                  </a:lnTo>
                  <a:lnTo>
                    <a:pt x="12898" y="65728"/>
                  </a:lnTo>
                  <a:lnTo>
                    <a:pt x="14489" y="66965"/>
                  </a:lnTo>
                  <a:lnTo>
                    <a:pt x="16432" y="66965"/>
                  </a:lnTo>
                  <a:lnTo>
                    <a:pt x="17492" y="66435"/>
                  </a:lnTo>
                  <a:lnTo>
                    <a:pt x="35161" y="53537"/>
                  </a:lnTo>
                  <a:lnTo>
                    <a:pt x="52829" y="66435"/>
                  </a:lnTo>
                  <a:lnTo>
                    <a:pt x="53713" y="66965"/>
                  </a:lnTo>
                  <a:lnTo>
                    <a:pt x="54773" y="67142"/>
                  </a:lnTo>
                  <a:lnTo>
                    <a:pt x="56363" y="66788"/>
                  </a:lnTo>
                  <a:lnTo>
                    <a:pt x="58130" y="64315"/>
                  </a:lnTo>
                  <a:lnTo>
                    <a:pt x="57953" y="62725"/>
                  </a:lnTo>
                  <a:lnTo>
                    <a:pt x="51239" y="41876"/>
                  </a:lnTo>
                  <a:lnTo>
                    <a:pt x="68908" y="29154"/>
                  </a:lnTo>
                  <a:lnTo>
                    <a:pt x="69791" y="28271"/>
                  </a:lnTo>
                  <a:lnTo>
                    <a:pt x="70321" y="26327"/>
                  </a:lnTo>
                  <a:lnTo>
                    <a:pt x="69615" y="24560"/>
                  </a:lnTo>
                  <a:lnTo>
                    <a:pt x="68024" y="23324"/>
                  </a:lnTo>
                  <a:lnTo>
                    <a:pt x="66964" y="23147"/>
                  </a:lnTo>
                  <a:lnTo>
                    <a:pt x="45055" y="23147"/>
                  </a:lnTo>
                  <a:lnTo>
                    <a:pt x="38341" y="2298"/>
                  </a:lnTo>
                  <a:lnTo>
                    <a:pt x="37811" y="1414"/>
                  </a:lnTo>
                  <a:lnTo>
                    <a:pt x="36221" y="178"/>
                  </a:lnTo>
                  <a:lnTo>
                    <a:pt x="35161"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1423" name="Google Shape;1423;p152"/>
          <p:cNvGrpSpPr/>
          <p:nvPr/>
        </p:nvGrpSpPr>
        <p:grpSpPr>
          <a:xfrm>
            <a:off x="4952763" y="3799602"/>
            <a:ext cx="300775" cy="289422"/>
            <a:chOff x="1087775" y="238125"/>
            <a:chExt cx="5448825" cy="5243150"/>
          </a:xfrm>
        </p:grpSpPr>
        <p:sp>
          <p:nvSpPr>
            <p:cNvPr id="1424" name="Google Shape;1424;p152"/>
            <p:cNvSpPr/>
            <p:nvPr/>
          </p:nvSpPr>
          <p:spPr>
            <a:xfrm>
              <a:off x="1455400" y="295000"/>
              <a:ext cx="161950" cy="5186275"/>
            </a:xfrm>
            <a:custGeom>
              <a:rect b="b" l="l" r="r" t="t"/>
              <a:pathLst>
                <a:path extrusionOk="0" h="207451" w="6478">
                  <a:moveTo>
                    <a:pt x="2101" y="1"/>
                  </a:moveTo>
                  <a:lnTo>
                    <a:pt x="175" y="1576"/>
                  </a:lnTo>
                  <a:lnTo>
                    <a:pt x="0" y="3152"/>
                  </a:lnTo>
                  <a:lnTo>
                    <a:pt x="0" y="204124"/>
                  </a:lnTo>
                  <a:lnTo>
                    <a:pt x="175" y="205524"/>
                  </a:lnTo>
                  <a:lnTo>
                    <a:pt x="1926" y="207275"/>
                  </a:lnTo>
                  <a:lnTo>
                    <a:pt x="3326" y="207450"/>
                  </a:lnTo>
                  <a:lnTo>
                    <a:pt x="4552" y="207275"/>
                  </a:lnTo>
                  <a:lnTo>
                    <a:pt x="6302" y="205524"/>
                  </a:lnTo>
                  <a:lnTo>
                    <a:pt x="6477" y="204124"/>
                  </a:lnTo>
                  <a:lnTo>
                    <a:pt x="6477" y="3152"/>
                  </a:lnTo>
                  <a:lnTo>
                    <a:pt x="6302" y="1576"/>
                  </a:lnTo>
                  <a:lnTo>
                    <a:pt x="4552"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5" name="Google Shape;1425;p152"/>
            <p:cNvSpPr/>
            <p:nvPr/>
          </p:nvSpPr>
          <p:spPr>
            <a:xfrm>
              <a:off x="1087775" y="238125"/>
              <a:ext cx="892825" cy="621475"/>
            </a:xfrm>
            <a:custGeom>
              <a:rect b="b" l="l" r="r" t="t"/>
              <a:pathLst>
                <a:path extrusionOk="0" h="24859" w="35713">
                  <a:moveTo>
                    <a:pt x="18031" y="0"/>
                  </a:moveTo>
                  <a:lnTo>
                    <a:pt x="16456" y="175"/>
                  </a:lnTo>
                  <a:lnTo>
                    <a:pt x="15405" y="1225"/>
                  </a:lnTo>
                  <a:lnTo>
                    <a:pt x="700" y="19432"/>
                  </a:lnTo>
                  <a:lnTo>
                    <a:pt x="0" y="20657"/>
                  </a:lnTo>
                  <a:lnTo>
                    <a:pt x="350" y="23108"/>
                  </a:lnTo>
                  <a:lnTo>
                    <a:pt x="2276" y="24684"/>
                  </a:lnTo>
                  <a:lnTo>
                    <a:pt x="4727" y="24509"/>
                  </a:lnTo>
                  <a:lnTo>
                    <a:pt x="5777" y="23458"/>
                  </a:lnTo>
                  <a:lnTo>
                    <a:pt x="17856" y="8578"/>
                  </a:lnTo>
                  <a:lnTo>
                    <a:pt x="29936" y="23633"/>
                  </a:lnTo>
                  <a:lnTo>
                    <a:pt x="30986" y="24684"/>
                  </a:lnTo>
                  <a:lnTo>
                    <a:pt x="32562" y="24859"/>
                  </a:lnTo>
                  <a:lnTo>
                    <a:pt x="33437" y="24684"/>
                  </a:lnTo>
                  <a:lnTo>
                    <a:pt x="35012" y="23809"/>
                  </a:lnTo>
                  <a:lnTo>
                    <a:pt x="35713" y="22233"/>
                  </a:lnTo>
                  <a:lnTo>
                    <a:pt x="35713" y="20307"/>
                  </a:lnTo>
                  <a:lnTo>
                    <a:pt x="35012" y="19432"/>
                  </a:lnTo>
                  <a:lnTo>
                    <a:pt x="20482" y="1225"/>
                  </a:lnTo>
                  <a:lnTo>
                    <a:pt x="19432" y="175"/>
                  </a:lnTo>
                  <a:lnTo>
                    <a:pt x="18031"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6" name="Google Shape;1426;p152"/>
            <p:cNvSpPr/>
            <p:nvPr/>
          </p:nvSpPr>
          <p:spPr>
            <a:xfrm>
              <a:off x="1293450" y="4912275"/>
              <a:ext cx="5181875" cy="166350"/>
            </a:xfrm>
            <a:custGeom>
              <a:rect b="b" l="l" r="r" t="t"/>
              <a:pathLst>
                <a:path extrusionOk="0" h="6654" w="207275">
                  <a:moveTo>
                    <a:pt x="3152" y="1"/>
                  </a:moveTo>
                  <a:lnTo>
                    <a:pt x="1576" y="176"/>
                  </a:lnTo>
                  <a:lnTo>
                    <a:pt x="1" y="2102"/>
                  </a:lnTo>
                  <a:lnTo>
                    <a:pt x="1" y="4553"/>
                  </a:lnTo>
                  <a:lnTo>
                    <a:pt x="1576" y="6303"/>
                  </a:lnTo>
                  <a:lnTo>
                    <a:pt x="3152" y="6653"/>
                  </a:lnTo>
                  <a:lnTo>
                    <a:pt x="204123" y="6653"/>
                  </a:lnTo>
                  <a:lnTo>
                    <a:pt x="205524" y="6303"/>
                  </a:lnTo>
                  <a:lnTo>
                    <a:pt x="207274" y="4553"/>
                  </a:lnTo>
                  <a:lnTo>
                    <a:pt x="207274" y="2102"/>
                  </a:lnTo>
                  <a:lnTo>
                    <a:pt x="205524" y="176"/>
                  </a:lnTo>
                  <a:lnTo>
                    <a:pt x="204123"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7" name="Google Shape;1427;p152"/>
            <p:cNvSpPr/>
            <p:nvPr/>
          </p:nvSpPr>
          <p:spPr>
            <a:xfrm>
              <a:off x="5910725" y="4544650"/>
              <a:ext cx="617100" cy="897225"/>
            </a:xfrm>
            <a:custGeom>
              <a:rect b="b" l="l" r="r" t="t"/>
              <a:pathLst>
                <a:path extrusionOk="0" h="35889" w="24684">
                  <a:moveTo>
                    <a:pt x="4202" y="1"/>
                  </a:moveTo>
                  <a:lnTo>
                    <a:pt x="1751" y="351"/>
                  </a:lnTo>
                  <a:lnTo>
                    <a:pt x="175" y="2276"/>
                  </a:lnTo>
                  <a:lnTo>
                    <a:pt x="350" y="4727"/>
                  </a:lnTo>
                  <a:lnTo>
                    <a:pt x="1401" y="5953"/>
                  </a:lnTo>
                  <a:lnTo>
                    <a:pt x="16281" y="18032"/>
                  </a:lnTo>
                  <a:lnTo>
                    <a:pt x="1226" y="29936"/>
                  </a:lnTo>
                  <a:lnTo>
                    <a:pt x="525" y="30812"/>
                  </a:lnTo>
                  <a:lnTo>
                    <a:pt x="0" y="32737"/>
                  </a:lnTo>
                  <a:lnTo>
                    <a:pt x="525" y="34488"/>
                  </a:lnTo>
                  <a:lnTo>
                    <a:pt x="2101" y="35713"/>
                  </a:lnTo>
                  <a:lnTo>
                    <a:pt x="3326" y="35889"/>
                  </a:lnTo>
                  <a:lnTo>
                    <a:pt x="4377" y="35713"/>
                  </a:lnTo>
                  <a:lnTo>
                    <a:pt x="5252" y="35188"/>
                  </a:lnTo>
                  <a:lnTo>
                    <a:pt x="23634" y="20658"/>
                  </a:lnTo>
                  <a:lnTo>
                    <a:pt x="24684" y="19433"/>
                  </a:lnTo>
                  <a:lnTo>
                    <a:pt x="24684" y="16632"/>
                  </a:lnTo>
                  <a:lnTo>
                    <a:pt x="23634" y="15406"/>
                  </a:lnTo>
                  <a:lnTo>
                    <a:pt x="5427" y="701"/>
                  </a:lnTo>
                  <a:lnTo>
                    <a:pt x="4202"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8" name="Google Shape;1428;p152"/>
            <p:cNvSpPr/>
            <p:nvPr/>
          </p:nvSpPr>
          <p:spPr>
            <a:xfrm>
              <a:off x="2553900" y="2986600"/>
              <a:ext cx="700275" cy="700275"/>
            </a:xfrm>
            <a:custGeom>
              <a:rect b="b" l="l" r="r" t="t"/>
              <a:pathLst>
                <a:path extrusionOk="0" h="28011" w="28011">
                  <a:moveTo>
                    <a:pt x="14181" y="6653"/>
                  </a:moveTo>
                  <a:lnTo>
                    <a:pt x="15581" y="6828"/>
                  </a:lnTo>
                  <a:lnTo>
                    <a:pt x="18207" y="7878"/>
                  </a:lnTo>
                  <a:lnTo>
                    <a:pt x="20308" y="9979"/>
                  </a:lnTo>
                  <a:lnTo>
                    <a:pt x="21358" y="12605"/>
                  </a:lnTo>
                  <a:lnTo>
                    <a:pt x="21533" y="14180"/>
                  </a:lnTo>
                  <a:lnTo>
                    <a:pt x="21183" y="16456"/>
                  </a:lnTo>
                  <a:lnTo>
                    <a:pt x="18732" y="19957"/>
                  </a:lnTo>
                  <a:lnTo>
                    <a:pt x="14881" y="21533"/>
                  </a:lnTo>
                  <a:lnTo>
                    <a:pt x="10680" y="20833"/>
                  </a:lnTo>
                  <a:lnTo>
                    <a:pt x="8929" y="19432"/>
                  </a:lnTo>
                  <a:lnTo>
                    <a:pt x="7353" y="17507"/>
                  </a:lnTo>
                  <a:lnTo>
                    <a:pt x="6653" y="13305"/>
                  </a:lnTo>
                  <a:lnTo>
                    <a:pt x="8229" y="9454"/>
                  </a:lnTo>
                  <a:lnTo>
                    <a:pt x="11730" y="7003"/>
                  </a:lnTo>
                  <a:lnTo>
                    <a:pt x="14181" y="6653"/>
                  </a:lnTo>
                  <a:close/>
                  <a:moveTo>
                    <a:pt x="13656" y="0"/>
                  </a:moveTo>
                  <a:lnTo>
                    <a:pt x="9629" y="701"/>
                  </a:lnTo>
                  <a:lnTo>
                    <a:pt x="5953" y="2801"/>
                  </a:lnTo>
                  <a:lnTo>
                    <a:pt x="4202" y="4202"/>
                  </a:lnTo>
                  <a:lnTo>
                    <a:pt x="2627" y="5952"/>
                  </a:lnTo>
                  <a:lnTo>
                    <a:pt x="701" y="9629"/>
                  </a:lnTo>
                  <a:lnTo>
                    <a:pt x="1" y="13655"/>
                  </a:lnTo>
                  <a:lnTo>
                    <a:pt x="526" y="17682"/>
                  </a:lnTo>
                  <a:lnTo>
                    <a:pt x="2101" y="21183"/>
                  </a:lnTo>
                  <a:lnTo>
                    <a:pt x="4552" y="24334"/>
                  </a:lnTo>
                  <a:lnTo>
                    <a:pt x="7879" y="26610"/>
                  </a:lnTo>
                  <a:lnTo>
                    <a:pt x="11905" y="28010"/>
                  </a:lnTo>
                  <a:lnTo>
                    <a:pt x="14181" y="28010"/>
                  </a:lnTo>
                  <a:lnTo>
                    <a:pt x="16982" y="27835"/>
                  </a:lnTo>
                  <a:lnTo>
                    <a:pt x="21883" y="25735"/>
                  </a:lnTo>
                  <a:lnTo>
                    <a:pt x="25735" y="21883"/>
                  </a:lnTo>
                  <a:lnTo>
                    <a:pt x="27836" y="16981"/>
                  </a:lnTo>
                  <a:lnTo>
                    <a:pt x="28011" y="14180"/>
                  </a:lnTo>
                  <a:lnTo>
                    <a:pt x="28011" y="11905"/>
                  </a:lnTo>
                  <a:lnTo>
                    <a:pt x="26610" y="7878"/>
                  </a:lnTo>
                  <a:lnTo>
                    <a:pt x="24334" y="4552"/>
                  </a:lnTo>
                  <a:lnTo>
                    <a:pt x="21183" y="2101"/>
                  </a:lnTo>
                  <a:lnTo>
                    <a:pt x="17682" y="526"/>
                  </a:lnTo>
                  <a:lnTo>
                    <a:pt x="13656"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29" name="Google Shape;1429;p152"/>
            <p:cNvSpPr/>
            <p:nvPr/>
          </p:nvSpPr>
          <p:spPr>
            <a:xfrm>
              <a:off x="4466450" y="2505175"/>
              <a:ext cx="700275" cy="700275"/>
            </a:xfrm>
            <a:custGeom>
              <a:rect b="b" l="l" r="r" t="t"/>
              <a:pathLst>
                <a:path extrusionOk="0" h="28011" w="28011">
                  <a:moveTo>
                    <a:pt x="14006" y="6653"/>
                  </a:moveTo>
                  <a:lnTo>
                    <a:pt x="15406" y="6828"/>
                  </a:lnTo>
                  <a:lnTo>
                    <a:pt x="18207" y="7878"/>
                  </a:lnTo>
                  <a:lnTo>
                    <a:pt x="20133" y="9979"/>
                  </a:lnTo>
                  <a:lnTo>
                    <a:pt x="21183" y="12605"/>
                  </a:lnTo>
                  <a:lnTo>
                    <a:pt x="21358" y="14005"/>
                  </a:lnTo>
                  <a:lnTo>
                    <a:pt x="21183" y="16456"/>
                  </a:lnTo>
                  <a:lnTo>
                    <a:pt x="18732" y="19958"/>
                  </a:lnTo>
                  <a:lnTo>
                    <a:pt x="14881" y="21533"/>
                  </a:lnTo>
                  <a:lnTo>
                    <a:pt x="10680" y="20833"/>
                  </a:lnTo>
                  <a:lnTo>
                    <a:pt x="8754" y="19257"/>
                  </a:lnTo>
                  <a:lnTo>
                    <a:pt x="7178" y="17507"/>
                  </a:lnTo>
                  <a:lnTo>
                    <a:pt x="6478" y="13305"/>
                  </a:lnTo>
                  <a:lnTo>
                    <a:pt x="8054" y="9454"/>
                  </a:lnTo>
                  <a:lnTo>
                    <a:pt x="11555" y="7003"/>
                  </a:lnTo>
                  <a:lnTo>
                    <a:pt x="14006" y="6653"/>
                  </a:lnTo>
                  <a:close/>
                  <a:moveTo>
                    <a:pt x="13481" y="0"/>
                  </a:moveTo>
                  <a:lnTo>
                    <a:pt x="9629" y="701"/>
                  </a:lnTo>
                  <a:lnTo>
                    <a:pt x="5778" y="2626"/>
                  </a:lnTo>
                  <a:lnTo>
                    <a:pt x="4027" y="4202"/>
                  </a:lnTo>
                  <a:lnTo>
                    <a:pt x="2627" y="5953"/>
                  </a:lnTo>
                  <a:lnTo>
                    <a:pt x="701" y="9629"/>
                  </a:lnTo>
                  <a:lnTo>
                    <a:pt x="1" y="13655"/>
                  </a:lnTo>
                  <a:lnTo>
                    <a:pt x="351" y="17507"/>
                  </a:lnTo>
                  <a:lnTo>
                    <a:pt x="1926" y="21183"/>
                  </a:lnTo>
                  <a:lnTo>
                    <a:pt x="4377" y="24334"/>
                  </a:lnTo>
                  <a:lnTo>
                    <a:pt x="7704" y="26610"/>
                  </a:lnTo>
                  <a:lnTo>
                    <a:pt x="11730" y="27835"/>
                  </a:lnTo>
                  <a:lnTo>
                    <a:pt x="14006" y="28010"/>
                  </a:lnTo>
                  <a:lnTo>
                    <a:pt x="16807" y="27835"/>
                  </a:lnTo>
                  <a:lnTo>
                    <a:pt x="21884" y="25735"/>
                  </a:lnTo>
                  <a:lnTo>
                    <a:pt x="25560" y="21883"/>
                  </a:lnTo>
                  <a:lnTo>
                    <a:pt x="27661" y="16982"/>
                  </a:lnTo>
                  <a:lnTo>
                    <a:pt x="28011" y="14005"/>
                  </a:lnTo>
                  <a:lnTo>
                    <a:pt x="27836" y="11730"/>
                  </a:lnTo>
                  <a:lnTo>
                    <a:pt x="26610" y="7703"/>
                  </a:lnTo>
                  <a:lnTo>
                    <a:pt x="24159" y="4552"/>
                  </a:lnTo>
                  <a:lnTo>
                    <a:pt x="21183" y="2101"/>
                  </a:lnTo>
                  <a:lnTo>
                    <a:pt x="17507" y="526"/>
                  </a:lnTo>
                  <a:lnTo>
                    <a:pt x="13481"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0" name="Google Shape;1430;p152"/>
            <p:cNvSpPr/>
            <p:nvPr/>
          </p:nvSpPr>
          <p:spPr>
            <a:xfrm>
              <a:off x="1451025" y="3441750"/>
              <a:ext cx="1339250" cy="1216725"/>
            </a:xfrm>
            <a:custGeom>
              <a:rect b="b" l="l" r="r" t="t"/>
              <a:pathLst>
                <a:path extrusionOk="0" h="48669" w="53570">
                  <a:moveTo>
                    <a:pt x="49543" y="1"/>
                  </a:moveTo>
                  <a:lnTo>
                    <a:pt x="48317" y="701"/>
                  </a:lnTo>
                  <a:lnTo>
                    <a:pt x="1226" y="43066"/>
                  </a:lnTo>
                  <a:lnTo>
                    <a:pt x="525" y="43767"/>
                  </a:lnTo>
                  <a:lnTo>
                    <a:pt x="0" y="45692"/>
                  </a:lnTo>
                  <a:lnTo>
                    <a:pt x="700" y="47443"/>
                  </a:lnTo>
                  <a:lnTo>
                    <a:pt x="2276" y="48668"/>
                  </a:lnTo>
                  <a:lnTo>
                    <a:pt x="3326" y="48668"/>
                  </a:lnTo>
                  <a:lnTo>
                    <a:pt x="4552" y="48493"/>
                  </a:lnTo>
                  <a:lnTo>
                    <a:pt x="5602" y="47968"/>
                  </a:lnTo>
                  <a:lnTo>
                    <a:pt x="52694" y="5603"/>
                  </a:lnTo>
                  <a:lnTo>
                    <a:pt x="53569" y="4553"/>
                  </a:lnTo>
                  <a:lnTo>
                    <a:pt x="53394" y="2102"/>
                  </a:lnTo>
                  <a:lnTo>
                    <a:pt x="51818" y="351"/>
                  </a:lnTo>
                  <a:lnTo>
                    <a:pt x="49543"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1" name="Google Shape;1431;p152"/>
            <p:cNvSpPr/>
            <p:nvPr/>
          </p:nvSpPr>
          <p:spPr>
            <a:xfrm>
              <a:off x="3092225" y="2842175"/>
              <a:ext cx="1540575" cy="485825"/>
            </a:xfrm>
            <a:custGeom>
              <a:rect b="b" l="l" r="r" t="t"/>
              <a:pathLst>
                <a:path extrusionOk="0" h="19433" w="61623">
                  <a:moveTo>
                    <a:pt x="58996" y="0"/>
                  </a:moveTo>
                  <a:lnTo>
                    <a:pt x="57596" y="175"/>
                  </a:lnTo>
                  <a:lnTo>
                    <a:pt x="2451" y="12955"/>
                  </a:lnTo>
                  <a:lnTo>
                    <a:pt x="1226" y="13305"/>
                  </a:lnTo>
                  <a:lnTo>
                    <a:pt x="0" y="15406"/>
                  </a:lnTo>
                  <a:lnTo>
                    <a:pt x="175" y="17682"/>
                  </a:lnTo>
                  <a:lnTo>
                    <a:pt x="1926" y="19257"/>
                  </a:lnTo>
                  <a:lnTo>
                    <a:pt x="3327" y="19432"/>
                  </a:lnTo>
                  <a:lnTo>
                    <a:pt x="3677" y="19432"/>
                  </a:lnTo>
                  <a:lnTo>
                    <a:pt x="4027" y="19257"/>
                  </a:lnTo>
                  <a:lnTo>
                    <a:pt x="58996" y="6653"/>
                  </a:lnTo>
                  <a:lnTo>
                    <a:pt x="60397" y="5952"/>
                  </a:lnTo>
                  <a:lnTo>
                    <a:pt x="61622" y="3852"/>
                  </a:lnTo>
                  <a:lnTo>
                    <a:pt x="61097" y="1401"/>
                  </a:lnTo>
                  <a:lnTo>
                    <a:pt x="58996"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2" name="Google Shape;1432;p152"/>
            <p:cNvSpPr/>
            <p:nvPr/>
          </p:nvSpPr>
          <p:spPr>
            <a:xfrm>
              <a:off x="4934750" y="2194450"/>
              <a:ext cx="590850" cy="568975"/>
            </a:xfrm>
            <a:custGeom>
              <a:rect b="b" l="l" r="r" t="t"/>
              <a:pathLst>
                <a:path extrusionOk="0" h="22759" w="23634">
                  <a:moveTo>
                    <a:pt x="19257" y="0"/>
                  </a:moveTo>
                  <a:lnTo>
                    <a:pt x="18032" y="1050"/>
                  </a:lnTo>
                  <a:lnTo>
                    <a:pt x="7003" y="11554"/>
                  </a:lnTo>
                  <a:lnTo>
                    <a:pt x="1401" y="16456"/>
                  </a:lnTo>
                  <a:lnTo>
                    <a:pt x="1051" y="16631"/>
                  </a:lnTo>
                  <a:lnTo>
                    <a:pt x="876" y="16981"/>
                  </a:lnTo>
                  <a:lnTo>
                    <a:pt x="0" y="18031"/>
                  </a:lnTo>
                  <a:lnTo>
                    <a:pt x="0" y="20482"/>
                  </a:lnTo>
                  <a:lnTo>
                    <a:pt x="701" y="21708"/>
                  </a:lnTo>
                  <a:lnTo>
                    <a:pt x="1751" y="22408"/>
                  </a:lnTo>
                  <a:lnTo>
                    <a:pt x="2976" y="22758"/>
                  </a:lnTo>
                  <a:lnTo>
                    <a:pt x="4027" y="22583"/>
                  </a:lnTo>
                  <a:lnTo>
                    <a:pt x="6653" y="20657"/>
                  </a:lnTo>
                  <a:lnTo>
                    <a:pt x="8053" y="19257"/>
                  </a:lnTo>
                  <a:lnTo>
                    <a:pt x="10854" y="16806"/>
                  </a:lnTo>
                  <a:lnTo>
                    <a:pt x="14005" y="13830"/>
                  </a:lnTo>
                  <a:lnTo>
                    <a:pt x="20483" y="7703"/>
                  </a:lnTo>
                  <a:lnTo>
                    <a:pt x="22583" y="5777"/>
                  </a:lnTo>
                  <a:lnTo>
                    <a:pt x="23634" y="4552"/>
                  </a:lnTo>
                  <a:lnTo>
                    <a:pt x="23459" y="2101"/>
                  </a:lnTo>
                  <a:lnTo>
                    <a:pt x="21708" y="175"/>
                  </a:lnTo>
                  <a:lnTo>
                    <a:pt x="19257"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3" name="Google Shape;1433;p152"/>
            <p:cNvSpPr/>
            <p:nvPr/>
          </p:nvSpPr>
          <p:spPr>
            <a:xfrm>
              <a:off x="5827575" y="1310375"/>
              <a:ext cx="647750" cy="603975"/>
            </a:xfrm>
            <a:custGeom>
              <a:rect b="b" l="l" r="r" t="t"/>
              <a:pathLst>
                <a:path extrusionOk="0" h="24159" w="25910">
                  <a:moveTo>
                    <a:pt x="21708" y="0"/>
                  </a:moveTo>
                  <a:lnTo>
                    <a:pt x="20482" y="876"/>
                  </a:lnTo>
                  <a:lnTo>
                    <a:pt x="1050" y="18382"/>
                  </a:lnTo>
                  <a:lnTo>
                    <a:pt x="350" y="19257"/>
                  </a:lnTo>
                  <a:lnTo>
                    <a:pt x="0" y="21183"/>
                  </a:lnTo>
                  <a:lnTo>
                    <a:pt x="700" y="22934"/>
                  </a:lnTo>
                  <a:lnTo>
                    <a:pt x="2276" y="23984"/>
                  </a:lnTo>
                  <a:lnTo>
                    <a:pt x="3326" y="24159"/>
                  </a:lnTo>
                  <a:lnTo>
                    <a:pt x="4552" y="23984"/>
                  </a:lnTo>
                  <a:lnTo>
                    <a:pt x="5602" y="23284"/>
                  </a:lnTo>
                  <a:lnTo>
                    <a:pt x="24859" y="5777"/>
                  </a:lnTo>
                  <a:lnTo>
                    <a:pt x="25909" y="4552"/>
                  </a:lnTo>
                  <a:lnTo>
                    <a:pt x="25909" y="2101"/>
                  </a:lnTo>
                  <a:lnTo>
                    <a:pt x="24334" y="350"/>
                  </a:lnTo>
                  <a:lnTo>
                    <a:pt x="21708"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4" name="Google Shape;1434;p152"/>
            <p:cNvSpPr/>
            <p:nvPr/>
          </p:nvSpPr>
          <p:spPr>
            <a:xfrm>
              <a:off x="2834000" y="3905675"/>
              <a:ext cx="245125" cy="249500"/>
            </a:xfrm>
            <a:custGeom>
              <a:rect b="b" l="l" r="r" t="t"/>
              <a:pathLst>
                <a:path extrusionOk="0" h="9980" w="9805">
                  <a:moveTo>
                    <a:pt x="4902" y="1"/>
                  </a:moveTo>
                  <a:lnTo>
                    <a:pt x="1751" y="1051"/>
                  </a:lnTo>
                  <a:lnTo>
                    <a:pt x="1" y="3677"/>
                  </a:lnTo>
                  <a:lnTo>
                    <a:pt x="176" y="7003"/>
                  </a:lnTo>
                  <a:lnTo>
                    <a:pt x="1401" y="8404"/>
                  </a:lnTo>
                  <a:lnTo>
                    <a:pt x="2977" y="9629"/>
                  </a:lnTo>
                  <a:lnTo>
                    <a:pt x="4902" y="9979"/>
                  </a:lnTo>
                  <a:lnTo>
                    <a:pt x="6828" y="9629"/>
                  </a:lnTo>
                  <a:lnTo>
                    <a:pt x="9279" y="7528"/>
                  </a:lnTo>
                  <a:lnTo>
                    <a:pt x="9804" y="4377"/>
                  </a:lnTo>
                  <a:lnTo>
                    <a:pt x="8404" y="1401"/>
                  </a:lnTo>
                  <a:lnTo>
                    <a:pt x="6828" y="526"/>
                  </a:lnTo>
                  <a:lnTo>
                    <a:pt x="4902"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5" name="Google Shape;1435;p152"/>
            <p:cNvSpPr/>
            <p:nvPr/>
          </p:nvSpPr>
          <p:spPr>
            <a:xfrm>
              <a:off x="2834000" y="4452750"/>
              <a:ext cx="245125" cy="249475"/>
            </a:xfrm>
            <a:custGeom>
              <a:rect b="b" l="l" r="r" t="t"/>
              <a:pathLst>
                <a:path extrusionOk="0" h="9979" w="9805">
                  <a:moveTo>
                    <a:pt x="4902" y="0"/>
                  </a:moveTo>
                  <a:lnTo>
                    <a:pt x="1751" y="1051"/>
                  </a:lnTo>
                  <a:lnTo>
                    <a:pt x="1" y="3677"/>
                  </a:lnTo>
                  <a:lnTo>
                    <a:pt x="176" y="7003"/>
                  </a:lnTo>
                  <a:lnTo>
                    <a:pt x="1401" y="8403"/>
                  </a:lnTo>
                  <a:lnTo>
                    <a:pt x="2977" y="9629"/>
                  </a:lnTo>
                  <a:lnTo>
                    <a:pt x="4902" y="9979"/>
                  </a:lnTo>
                  <a:lnTo>
                    <a:pt x="6828" y="9629"/>
                  </a:lnTo>
                  <a:lnTo>
                    <a:pt x="9279" y="7528"/>
                  </a:lnTo>
                  <a:lnTo>
                    <a:pt x="9804" y="4377"/>
                  </a:lnTo>
                  <a:lnTo>
                    <a:pt x="8404" y="1401"/>
                  </a:lnTo>
                  <a:lnTo>
                    <a:pt x="6828" y="526"/>
                  </a:lnTo>
                  <a:lnTo>
                    <a:pt x="4902"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6" name="Google Shape;1436;p152"/>
            <p:cNvSpPr/>
            <p:nvPr/>
          </p:nvSpPr>
          <p:spPr>
            <a:xfrm>
              <a:off x="4768450" y="3905675"/>
              <a:ext cx="245100" cy="249500"/>
            </a:xfrm>
            <a:custGeom>
              <a:rect b="b" l="l" r="r" t="t"/>
              <a:pathLst>
                <a:path extrusionOk="0" h="9980" w="9804">
                  <a:moveTo>
                    <a:pt x="4902" y="1"/>
                  </a:moveTo>
                  <a:lnTo>
                    <a:pt x="1751" y="1051"/>
                  </a:lnTo>
                  <a:lnTo>
                    <a:pt x="0" y="3677"/>
                  </a:lnTo>
                  <a:lnTo>
                    <a:pt x="175" y="7003"/>
                  </a:lnTo>
                  <a:lnTo>
                    <a:pt x="1401" y="8404"/>
                  </a:lnTo>
                  <a:lnTo>
                    <a:pt x="2976" y="9629"/>
                  </a:lnTo>
                  <a:lnTo>
                    <a:pt x="4902" y="9979"/>
                  </a:lnTo>
                  <a:lnTo>
                    <a:pt x="6827" y="9629"/>
                  </a:lnTo>
                  <a:lnTo>
                    <a:pt x="9278" y="7528"/>
                  </a:lnTo>
                  <a:lnTo>
                    <a:pt x="9804" y="4377"/>
                  </a:lnTo>
                  <a:lnTo>
                    <a:pt x="8403" y="1401"/>
                  </a:lnTo>
                  <a:lnTo>
                    <a:pt x="6827" y="526"/>
                  </a:lnTo>
                  <a:lnTo>
                    <a:pt x="4902" y="1"/>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7" name="Google Shape;1437;p152"/>
            <p:cNvSpPr/>
            <p:nvPr/>
          </p:nvSpPr>
          <p:spPr>
            <a:xfrm>
              <a:off x="4768450" y="3389250"/>
              <a:ext cx="245100" cy="249475"/>
            </a:xfrm>
            <a:custGeom>
              <a:rect b="b" l="l" r="r" t="t"/>
              <a:pathLst>
                <a:path extrusionOk="0" h="9979" w="9804">
                  <a:moveTo>
                    <a:pt x="4902" y="0"/>
                  </a:moveTo>
                  <a:lnTo>
                    <a:pt x="1751" y="1050"/>
                  </a:lnTo>
                  <a:lnTo>
                    <a:pt x="0" y="3851"/>
                  </a:lnTo>
                  <a:lnTo>
                    <a:pt x="175" y="7003"/>
                  </a:lnTo>
                  <a:lnTo>
                    <a:pt x="1401" y="8578"/>
                  </a:lnTo>
                  <a:lnTo>
                    <a:pt x="2976" y="9629"/>
                  </a:lnTo>
                  <a:lnTo>
                    <a:pt x="4902" y="9979"/>
                  </a:lnTo>
                  <a:lnTo>
                    <a:pt x="6827" y="9804"/>
                  </a:lnTo>
                  <a:lnTo>
                    <a:pt x="9278" y="7528"/>
                  </a:lnTo>
                  <a:lnTo>
                    <a:pt x="9804" y="4377"/>
                  </a:lnTo>
                  <a:lnTo>
                    <a:pt x="8403" y="1401"/>
                  </a:lnTo>
                  <a:lnTo>
                    <a:pt x="6652" y="525"/>
                  </a:lnTo>
                  <a:lnTo>
                    <a:pt x="4902"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8" name="Google Shape;1438;p152"/>
            <p:cNvSpPr/>
            <p:nvPr/>
          </p:nvSpPr>
          <p:spPr>
            <a:xfrm>
              <a:off x="5578100" y="1944975"/>
              <a:ext cx="245100" cy="249500"/>
            </a:xfrm>
            <a:custGeom>
              <a:rect b="b" l="l" r="r" t="t"/>
              <a:pathLst>
                <a:path extrusionOk="0" h="9980" w="9804">
                  <a:moveTo>
                    <a:pt x="4902" y="0"/>
                  </a:moveTo>
                  <a:lnTo>
                    <a:pt x="1751" y="1226"/>
                  </a:lnTo>
                  <a:lnTo>
                    <a:pt x="1" y="3852"/>
                  </a:lnTo>
                  <a:lnTo>
                    <a:pt x="176" y="7178"/>
                  </a:lnTo>
                  <a:lnTo>
                    <a:pt x="1226" y="8579"/>
                  </a:lnTo>
                  <a:lnTo>
                    <a:pt x="2802" y="9804"/>
                  </a:lnTo>
                  <a:lnTo>
                    <a:pt x="4727" y="9979"/>
                  </a:lnTo>
                  <a:lnTo>
                    <a:pt x="6653" y="9804"/>
                  </a:lnTo>
                  <a:lnTo>
                    <a:pt x="9104" y="7703"/>
                  </a:lnTo>
                  <a:lnTo>
                    <a:pt x="9804" y="4552"/>
                  </a:lnTo>
                  <a:lnTo>
                    <a:pt x="8403" y="1576"/>
                  </a:lnTo>
                  <a:lnTo>
                    <a:pt x="6653" y="526"/>
                  </a:lnTo>
                  <a:lnTo>
                    <a:pt x="4902"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39" name="Google Shape;1439;p152"/>
            <p:cNvSpPr/>
            <p:nvPr/>
          </p:nvSpPr>
          <p:spPr>
            <a:xfrm>
              <a:off x="4768450" y="4452750"/>
              <a:ext cx="245100" cy="249475"/>
            </a:xfrm>
            <a:custGeom>
              <a:rect b="b" l="l" r="r" t="t"/>
              <a:pathLst>
                <a:path extrusionOk="0" h="9979" w="9804">
                  <a:moveTo>
                    <a:pt x="4902" y="0"/>
                  </a:moveTo>
                  <a:lnTo>
                    <a:pt x="1751" y="1051"/>
                  </a:lnTo>
                  <a:lnTo>
                    <a:pt x="0" y="3677"/>
                  </a:lnTo>
                  <a:lnTo>
                    <a:pt x="175" y="7003"/>
                  </a:lnTo>
                  <a:lnTo>
                    <a:pt x="1401" y="8403"/>
                  </a:lnTo>
                  <a:lnTo>
                    <a:pt x="2976" y="9629"/>
                  </a:lnTo>
                  <a:lnTo>
                    <a:pt x="4902" y="9979"/>
                  </a:lnTo>
                  <a:lnTo>
                    <a:pt x="6827" y="9629"/>
                  </a:lnTo>
                  <a:lnTo>
                    <a:pt x="9278" y="7528"/>
                  </a:lnTo>
                  <a:lnTo>
                    <a:pt x="9804" y="4377"/>
                  </a:lnTo>
                  <a:lnTo>
                    <a:pt x="8403" y="1401"/>
                  </a:lnTo>
                  <a:lnTo>
                    <a:pt x="6827" y="526"/>
                  </a:lnTo>
                  <a:lnTo>
                    <a:pt x="4902"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0" name="Google Shape;1440;p152"/>
            <p:cNvSpPr/>
            <p:nvPr/>
          </p:nvSpPr>
          <p:spPr>
            <a:xfrm>
              <a:off x="5972000" y="1227225"/>
              <a:ext cx="564600" cy="560225"/>
            </a:xfrm>
            <a:custGeom>
              <a:rect b="b" l="l" r="r" t="t"/>
              <a:pathLst>
                <a:path extrusionOk="0" h="22409" w="22584">
                  <a:moveTo>
                    <a:pt x="18907" y="0"/>
                  </a:moveTo>
                  <a:lnTo>
                    <a:pt x="2976" y="1926"/>
                  </a:lnTo>
                  <a:lnTo>
                    <a:pt x="1401" y="2276"/>
                  </a:lnTo>
                  <a:lnTo>
                    <a:pt x="0" y="4377"/>
                  </a:lnTo>
                  <a:lnTo>
                    <a:pt x="350" y="6828"/>
                  </a:lnTo>
                  <a:lnTo>
                    <a:pt x="2276" y="8403"/>
                  </a:lnTo>
                  <a:lnTo>
                    <a:pt x="3676" y="8403"/>
                  </a:lnTo>
                  <a:lnTo>
                    <a:pt x="15581" y="7003"/>
                  </a:lnTo>
                  <a:lnTo>
                    <a:pt x="15581" y="7003"/>
                  </a:lnTo>
                  <a:lnTo>
                    <a:pt x="14530" y="18907"/>
                  </a:lnTo>
                  <a:lnTo>
                    <a:pt x="14530" y="20132"/>
                  </a:lnTo>
                  <a:lnTo>
                    <a:pt x="16106" y="22058"/>
                  </a:lnTo>
                  <a:lnTo>
                    <a:pt x="17506" y="22408"/>
                  </a:lnTo>
                  <a:lnTo>
                    <a:pt x="17681" y="22408"/>
                  </a:lnTo>
                  <a:lnTo>
                    <a:pt x="18907" y="22233"/>
                  </a:lnTo>
                  <a:lnTo>
                    <a:pt x="20657" y="20658"/>
                  </a:lnTo>
                  <a:lnTo>
                    <a:pt x="21008" y="19432"/>
                  </a:lnTo>
                  <a:lnTo>
                    <a:pt x="22583" y="3501"/>
                  </a:lnTo>
                  <a:lnTo>
                    <a:pt x="22408" y="1926"/>
                  </a:lnTo>
                  <a:lnTo>
                    <a:pt x="20307" y="0"/>
                  </a:ln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cxnSp>
        <p:nvCxnSpPr>
          <p:cNvPr id="1441" name="Google Shape;1441;p152"/>
          <p:cNvCxnSpPr/>
          <p:nvPr/>
        </p:nvCxnSpPr>
        <p:spPr>
          <a:xfrm>
            <a:off x="273019" y="2139510"/>
            <a:ext cx="4155300" cy="0"/>
          </a:xfrm>
          <a:prstGeom prst="straightConnector1">
            <a:avLst/>
          </a:prstGeom>
          <a:noFill/>
          <a:ln cap="flat" cmpd="sng" w="9525">
            <a:solidFill>
              <a:srgbClr val="888888"/>
            </a:solidFill>
            <a:prstDash val="solid"/>
            <a:round/>
            <a:headEnd len="med" w="med" type="none"/>
            <a:tailEnd len="med" w="med" type="none"/>
          </a:ln>
        </p:spPr>
      </p:cxnSp>
      <p:cxnSp>
        <p:nvCxnSpPr>
          <p:cNvPr id="1442" name="Google Shape;1442;p152"/>
          <p:cNvCxnSpPr/>
          <p:nvPr/>
        </p:nvCxnSpPr>
        <p:spPr>
          <a:xfrm>
            <a:off x="273019" y="3249750"/>
            <a:ext cx="4155300" cy="0"/>
          </a:xfrm>
          <a:prstGeom prst="straightConnector1">
            <a:avLst/>
          </a:prstGeom>
          <a:noFill/>
          <a:ln cap="flat" cmpd="sng" w="9525">
            <a:solidFill>
              <a:srgbClr val="888888"/>
            </a:solidFill>
            <a:prstDash val="solid"/>
            <a:round/>
            <a:headEnd len="med" w="med" type="none"/>
            <a:tailEnd len="med" w="med" type="none"/>
          </a:ln>
        </p:spPr>
      </p:cxnSp>
      <p:sp>
        <p:nvSpPr>
          <p:cNvPr id="1443" name="Google Shape;1443;p152"/>
          <p:cNvSpPr txBox="1"/>
          <p:nvPr/>
        </p:nvSpPr>
        <p:spPr>
          <a:xfrm>
            <a:off x="322782" y="867263"/>
            <a:ext cx="3045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solidFill>
                  <a:schemeClr val="accent2"/>
                </a:solidFill>
                <a:latin typeface="Poppins"/>
                <a:ea typeface="Poppins"/>
                <a:cs typeface="Poppins"/>
                <a:sym typeface="Poppins"/>
              </a:rPr>
              <a:t>From the CoE</a:t>
            </a:r>
            <a:endParaRPr b="1" sz="1100">
              <a:solidFill>
                <a:schemeClr val="accent2"/>
              </a:solidFill>
              <a:latin typeface="Poppins"/>
              <a:ea typeface="Poppins"/>
              <a:cs typeface="Poppins"/>
              <a:sym typeface="Poppins"/>
            </a:endParaRPr>
          </a:p>
        </p:txBody>
      </p:sp>
      <p:sp>
        <p:nvSpPr>
          <p:cNvPr id="1444" name="Google Shape;1444;p152"/>
          <p:cNvSpPr txBox="1"/>
          <p:nvPr/>
        </p:nvSpPr>
        <p:spPr>
          <a:xfrm>
            <a:off x="5271900" y="1050019"/>
            <a:ext cx="37857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lang="en" sz="1100">
                <a:solidFill>
                  <a:srgbClr val="434343"/>
                </a:solidFill>
                <a:latin typeface="Poppins"/>
                <a:ea typeface="Poppins"/>
                <a:cs typeface="Poppins"/>
                <a:sym typeface="Poppins"/>
              </a:rPr>
              <a:t>Strategic Alignment</a:t>
            </a:r>
            <a:endParaRPr b="1"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Poppins"/>
                <a:ea typeface="Poppins"/>
                <a:cs typeface="Poppins"/>
                <a:sym typeface="Poppins"/>
              </a:rPr>
              <a:t>Application (SME alignment..)</a:t>
            </a:r>
            <a:r>
              <a:rPr lang="en" sz="1100">
                <a:solidFill>
                  <a:srgbClr val="434343"/>
                </a:solidFill>
                <a:latin typeface="Poppins"/>
                <a:ea typeface="Poppins"/>
                <a:cs typeface="Poppins"/>
                <a:sym typeface="Poppins"/>
              </a:rPr>
              <a:t> will work with the CoE to align on strategic goals and utilizations of WalkMe to support company initiative.</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8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8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lang="en" sz="1100">
                <a:solidFill>
                  <a:srgbClr val="434343"/>
                </a:solidFill>
                <a:latin typeface="Poppins"/>
                <a:ea typeface="Poppins"/>
                <a:cs typeface="Poppins"/>
                <a:sym typeface="Poppins"/>
              </a:rPr>
              <a:t>Content Maintenance</a:t>
            </a:r>
            <a:endParaRPr b="1"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Poppins"/>
                <a:ea typeface="Poppins"/>
                <a:cs typeface="Poppins"/>
                <a:sym typeface="Poppins"/>
              </a:rPr>
              <a:t>The CoE team will help enable a member of your team with the expectation of owning the ongoing content maintenance. Training requires 50-80 hours and the ongoing maintenance time needed is based on the amount of content desired from the LOB.</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t/>
            </a:r>
            <a:endParaRPr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b="1" lang="en" sz="1100">
                <a:solidFill>
                  <a:srgbClr val="434343"/>
                </a:solidFill>
                <a:latin typeface="Poppins"/>
                <a:ea typeface="Poppins"/>
                <a:cs typeface="Poppins"/>
                <a:sym typeface="Poppins"/>
              </a:rPr>
              <a:t>Baseline &amp; Success Metrics</a:t>
            </a:r>
            <a:endParaRPr b="1" sz="1100">
              <a:solidFill>
                <a:srgbClr val="434343"/>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200"/>
              <a:buFont typeface="Arial"/>
              <a:buNone/>
            </a:pPr>
            <a:r>
              <a:rPr lang="en" sz="1100">
                <a:solidFill>
                  <a:srgbClr val="434343"/>
                </a:solidFill>
                <a:latin typeface="Poppins"/>
                <a:ea typeface="Poppins"/>
                <a:cs typeface="Poppins"/>
                <a:sym typeface="Poppins"/>
              </a:rPr>
              <a:t>To support the value reporting to ETL by the CoE, lines of business are expected to provide baseline and ongoing success metrics to the CoE </a:t>
            </a:r>
            <a:r>
              <a:rPr lang="en" sz="1100">
                <a:solidFill>
                  <a:srgbClr val="434343"/>
                </a:solidFill>
                <a:latin typeface="Poppins"/>
                <a:ea typeface="Poppins"/>
                <a:cs typeface="Poppins"/>
                <a:sym typeface="Poppins"/>
              </a:rPr>
              <a:t>on an ongoing basis. </a:t>
            </a:r>
            <a:endParaRPr sz="1100">
              <a:solidFill>
                <a:srgbClr val="434343"/>
              </a:solidFill>
              <a:latin typeface="Poppins"/>
              <a:ea typeface="Poppins"/>
              <a:cs typeface="Poppins"/>
              <a:sym typeface="Poppins"/>
            </a:endParaRPr>
          </a:p>
        </p:txBody>
      </p:sp>
      <p:cxnSp>
        <p:nvCxnSpPr>
          <p:cNvPr id="1445" name="Google Shape;1445;p152"/>
          <p:cNvCxnSpPr/>
          <p:nvPr/>
        </p:nvCxnSpPr>
        <p:spPr>
          <a:xfrm>
            <a:off x="4902169" y="2109015"/>
            <a:ext cx="4155300" cy="0"/>
          </a:xfrm>
          <a:prstGeom prst="straightConnector1">
            <a:avLst/>
          </a:prstGeom>
          <a:noFill/>
          <a:ln cap="flat" cmpd="sng" w="9525">
            <a:solidFill>
              <a:srgbClr val="888888"/>
            </a:solidFill>
            <a:prstDash val="solid"/>
            <a:round/>
            <a:headEnd len="med" w="med" type="none"/>
            <a:tailEnd len="med" w="med" type="none"/>
          </a:ln>
        </p:spPr>
      </p:cxnSp>
      <p:cxnSp>
        <p:nvCxnSpPr>
          <p:cNvPr id="1446" name="Google Shape;1446;p152"/>
          <p:cNvCxnSpPr/>
          <p:nvPr/>
        </p:nvCxnSpPr>
        <p:spPr>
          <a:xfrm>
            <a:off x="4902169" y="3624077"/>
            <a:ext cx="4155300" cy="0"/>
          </a:xfrm>
          <a:prstGeom prst="straightConnector1">
            <a:avLst/>
          </a:prstGeom>
          <a:noFill/>
          <a:ln cap="flat" cmpd="sng" w="9525">
            <a:solidFill>
              <a:srgbClr val="888888"/>
            </a:solidFill>
            <a:prstDash val="solid"/>
            <a:round/>
            <a:headEnd len="med" w="med" type="none"/>
            <a:tailEnd len="med" w="med" type="none"/>
          </a:ln>
        </p:spPr>
      </p:cxnSp>
      <p:sp>
        <p:nvSpPr>
          <p:cNvPr id="1447" name="Google Shape;1447;p152"/>
          <p:cNvSpPr txBox="1"/>
          <p:nvPr/>
        </p:nvSpPr>
        <p:spPr>
          <a:xfrm>
            <a:off x="4951932" y="867263"/>
            <a:ext cx="3045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solidFill>
                  <a:schemeClr val="accent2"/>
                </a:solidFill>
                <a:latin typeface="Poppins"/>
                <a:ea typeface="Poppins"/>
                <a:cs typeface="Poppins"/>
                <a:sym typeface="Poppins"/>
              </a:rPr>
              <a:t>From the LOB</a:t>
            </a:r>
            <a:endParaRPr b="1" sz="1100">
              <a:solidFill>
                <a:schemeClr val="accent2"/>
              </a:solidFill>
              <a:latin typeface="Poppins"/>
              <a:ea typeface="Poppins"/>
              <a:cs typeface="Poppins"/>
              <a:sym typeface="Poppins"/>
            </a:endParaRPr>
          </a:p>
        </p:txBody>
      </p:sp>
      <p:sp>
        <p:nvSpPr>
          <p:cNvPr id="1448" name="Google Shape;1448;p152"/>
          <p:cNvSpPr/>
          <p:nvPr/>
        </p:nvSpPr>
        <p:spPr>
          <a:xfrm>
            <a:off x="4986780" y="2397621"/>
            <a:ext cx="232741" cy="229925"/>
          </a:xfrm>
          <a:custGeom>
            <a:rect b="b" l="l" r="r" t="t"/>
            <a:pathLst>
              <a:path extrusionOk="0" h="836" w="844">
                <a:moveTo>
                  <a:pt x="791" y="791"/>
                </a:moveTo>
                <a:lnTo>
                  <a:pt x="791" y="791"/>
                </a:lnTo>
                <a:cubicBezTo>
                  <a:pt x="779" y="803"/>
                  <a:pt x="763" y="809"/>
                  <a:pt x="747" y="809"/>
                </a:cubicBezTo>
                <a:cubicBezTo>
                  <a:pt x="730" y="809"/>
                  <a:pt x="714" y="803"/>
                  <a:pt x="702" y="791"/>
                </a:cubicBezTo>
                <a:lnTo>
                  <a:pt x="458" y="546"/>
                </a:lnTo>
                <a:lnTo>
                  <a:pt x="547" y="456"/>
                </a:lnTo>
                <a:lnTo>
                  <a:pt x="791" y="701"/>
                </a:lnTo>
                <a:cubicBezTo>
                  <a:pt x="816" y="726"/>
                  <a:pt x="816" y="767"/>
                  <a:pt x="791" y="791"/>
                </a:cubicBezTo>
                <a:close/>
                <a:moveTo>
                  <a:pt x="239" y="729"/>
                </a:moveTo>
                <a:lnTo>
                  <a:pt x="186" y="677"/>
                </a:lnTo>
                <a:lnTo>
                  <a:pt x="697" y="166"/>
                </a:lnTo>
                <a:lnTo>
                  <a:pt x="750" y="219"/>
                </a:lnTo>
                <a:lnTo>
                  <a:pt x="239" y="729"/>
                </a:lnTo>
                <a:close/>
                <a:moveTo>
                  <a:pt x="168" y="800"/>
                </a:moveTo>
                <a:lnTo>
                  <a:pt x="168" y="800"/>
                </a:lnTo>
                <a:cubicBezTo>
                  <a:pt x="155" y="812"/>
                  <a:pt x="135" y="812"/>
                  <a:pt x="123" y="800"/>
                </a:cubicBezTo>
                <a:lnTo>
                  <a:pt x="46" y="723"/>
                </a:lnTo>
                <a:cubicBezTo>
                  <a:pt x="40" y="717"/>
                  <a:pt x="37" y="709"/>
                  <a:pt x="37" y="701"/>
                </a:cubicBezTo>
                <a:cubicBezTo>
                  <a:pt x="37" y="693"/>
                  <a:pt x="40" y="684"/>
                  <a:pt x="46" y="678"/>
                </a:cubicBezTo>
                <a:lnTo>
                  <a:pt x="99" y="625"/>
                </a:lnTo>
                <a:lnTo>
                  <a:pt x="221" y="747"/>
                </a:lnTo>
                <a:lnTo>
                  <a:pt x="168" y="800"/>
                </a:lnTo>
                <a:close/>
                <a:moveTo>
                  <a:pt x="628" y="96"/>
                </a:moveTo>
                <a:lnTo>
                  <a:pt x="680" y="149"/>
                </a:lnTo>
                <a:lnTo>
                  <a:pt x="169" y="659"/>
                </a:lnTo>
                <a:lnTo>
                  <a:pt x="117" y="607"/>
                </a:lnTo>
                <a:lnTo>
                  <a:pt x="628" y="96"/>
                </a:lnTo>
                <a:close/>
                <a:moveTo>
                  <a:pt x="223" y="310"/>
                </a:moveTo>
                <a:lnTo>
                  <a:pt x="223" y="310"/>
                </a:lnTo>
                <a:cubicBezTo>
                  <a:pt x="221" y="307"/>
                  <a:pt x="217" y="305"/>
                  <a:pt x="214" y="305"/>
                </a:cubicBezTo>
                <a:cubicBezTo>
                  <a:pt x="211" y="305"/>
                  <a:pt x="208" y="307"/>
                  <a:pt x="205" y="310"/>
                </a:cubicBezTo>
                <a:lnTo>
                  <a:pt x="178" y="336"/>
                </a:lnTo>
                <a:cubicBezTo>
                  <a:pt x="161" y="354"/>
                  <a:pt x="138" y="363"/>
                  <a:pt x="114" y="363"/>
                </a:cubicBezTo>
                <a:cubicBezTo>
                  <a:pt x="93" y="363"/>
                  <a:pt x="74" y="356"/>
                  <a:pt x="58" y="344"/>
                </a:cubicBezTo>
                <a:lnTo>
                  <a:pt x="246" y="155"/>
                </a:lnTo>
                <a:cubicBezTo>
                  <a:pt x="251" y="150"/>
                  <a:pt x="251" y="143"/>
                  <a:pt x="246" y="138"/>
                </a:cubicBezTo>
                <a:lnTo>
                  <a:pt x="148" y="39"/>
                </a:lnTo>
                <a:cubicBezTo>
                  <a:pt x="192" y="30"/>
                  <a:pt x="239" y="44"/>
                  <a:pt x="272" y="77"/>
                </a:cubicBezTo>
                <a:cubicBezTo>
                  <a:pt x="306" y="111"/>
                  <a:pt x="320" y="159"/>
                  <a:pt x="309" y="206"/>
                </a:cubicBezTo>
                <a:cubicBezTo>
                  <a:pt x="308" y="208"/>
                  <a:pt x="308" y="209"/>
                  <a:pt x="308" y="211"/>
                </a:cubicBezTo>
                <a:cubicBezTo>
                  <a:pt x="308" y="214"/>
                  <a:pt x="309" y="217"/>
                  <a:pt x="312" y="220"/>
                </a:cubicBezTo>
                <a:lnTo>
                  <a:pt x="390" y="299"/>
                </a:lnTo>
                <a:lnTo>
                  <a:pt x="301" y="388"/>
                </a:lnTo>
                <a:lnTo>
                  <a:pt x="223" y="310"/>
                </a:lnTo>
                <a:close/>
                <a:moveTo>
                  <a:pt x="39" y="148"/>
                </a:moveTo>
                <a:lnTo>
                  <a:pt x="128" y="238"/>
                </a:lnTo>
                <a:lnTo>
                  <a:pt x="85" y="281"/>
                </a:lnTo>
                <a:cubicBezTo>
                  <a:pt x="82" y="279"/>
                  <a:pt x="80" y="276"/>
                  <a:pt x="77" y="273"/>
                </a:cubicBezTo>
                <a:cubicBezTo>
                  <a:pt x="44" y="240"/>
                  <a:pt x="30" y="193"/>
                  <a:pt x="39" y="148"/>
                </a:cubicBezTo>
                <a:close/>
                <a:moveTo>
                  <a:pt x="761" y="194"/>
                </a:moveTo>
                <a:lnTo>
                  <a:pt x="652" y="85"/>
                </a:lnTo>
                <a:lnTo>
                  <a:pt x="804" y="42"/>
                </a:lnTo>
                <a:lnTo>
                  <a:pt x="761" y="194"/>
                </a:lnTo>
                <a:close/>
                <a:moveTo>
                  <a:pt x="809" y="684"/>
                </a:moveTo>
                <a:lnTo>
                  <a:pt x="565" y="439"/>
                </a:lnTo>
                <a:lnTo>
                  <a:pt x="776" y="227"/>
                </a:lnTo>
                <a:cubicBezTo>
                  <a:pt x="777" y="226"/>
                  <a:pt x="779" y="224"/>
                  <a:pt x="779" y="221"/>
                </a:cubicBezTo>
                <a:lnTo>
                  <a:pt x="834" y="27"/>
                </a:lnTo>
                <a:cubicBezTo>
                  <a:pt x="835" y="23"/>
                  <a:pt x="834" y="18"/>
                  <a:pt x="831" y="15"/>
                </a:cubicBezTo>
                <a:cubicBezTo>
                  <a:pt x="828" y="12"/>
                  <a:pt x="823" y="11"/>
                  <a:pt x="819" y="12"/>
                </a:cubicBezTo>
                <a:lnTo>
                  <a:pt x="624" y="67"/>
                </a:lnTo>
                <a:cubicBezTo>
                  <a:pt x="622" y="68"/>
                  <a:pt x="620" y="69"/>
                  <a:pt x="619" y="70"/>
                </a:cubicBezTo>
                <a:lnTo>
                  <a:pt x="408" y="281"/>
                </a:lnTo>
                <a:lnTo>
                  <a:pt x="334" y="207"/>
                </a:lnTo>
                <a:cubicBezTo>
                  <a:pt x="345" y="153"/>
                  <a:pt x="329" y="98"/>
                  <a:pt x="290" y="59"/>
                </a:cubicBezTo>
                <a:cubicBezTo>
                  <a:pt x="246" y="15"/>
                  <a:pt x="179" y="0"/>
                  <a:pt x="120" y="21"/>
                </a:cubicBezTo>
                <a:cubicBezTo>
                  <a:pt x="115" y="22"/>
                  <a:pt x="112" y="26"/>
                  <a:pt x="112" y="30"/>
                </a:cubicBezTo>
                <a:cubicBezTo>
                  <a:pt x="111" y="34"/>
                  <a:pt x="112" y="39"/>
                  <a:pt x="115" y="42"/>
                </a:cubicBezTo>
                <a:lnTo>
                  <a:pt x="219" y="146"/>
                </a:lnTo>
                <a:lnTo>
                  <a:pt x="146" y="220"/>
                </a:lnTo>
                <a:lnTo>
                  <a:pt x="41" y="115"/>
                </a:lnTo>
                <a:cubicBezTo>
                  <a:pt x="39" y="112"/>
                  <a:pt x="34" y="111"/>
                  <a:pt x="30" y="112"/>
                </a:cubicBezTo>
                <a:cubicBezTo>
                  <a:pt x="26" y="113"/>
                  <a:pt x="23" y="116"/>
                  <a:pt x="21" y="120"/>
                </a:cubicBezTo>
                <a:cubicBezTo>
                  <a:pt x="0" y="179"/>
                  <a:pt x="15" y="247"/>
                  <a:pt x="59" y="291"/>
                </a:cubicBezTo>
                <a:cubicBezTo>
                  <a:pt x="62" y="294"/>
                  <a:pt x="65" y="296"/>
                  <a:pt x="68" y="298"/>
                </a:cubicBezTo>
                <a:lnTo>
                  <a:pt x="31" y="336"/>
                </a:lnTo>
                <a:cubicBezTo>
                  <a:pt x="26" y="341"/>
                  <a:pt x="26" y="349"/>
                  <a:pt x="31" y="354"/>
                </a:cubicBezTo>
                <a:cubicBezTo>
                  <a:pt x="52" y="376"/>
                  <a:pt x="82" y="388"/>
                  <a:pt x="114" y="388"/>
                </a:cubicBezTo>
                <a:cubicBezTo>
                  <a:pt x="145" y="388"/>
                  <a:pt x="174" y="376"/>
                  <a:pt x="196" y="354"/>
                </a:cubicBezTo>
                <a:lnTo>
                  <a:pt x="214" y="336"/>
                </a:lnTo>
                <a:lnTo>
                  <a:pt x="283" y="405"/>
                </a:lnTo>
                <a:lnTo>
                  <a:pt x="99" y="590"/>
                </a:lnTo>
                <a:lnTo>
                  <a:pt x="92" y="583"/>
                </a:lnTo>
                <a:cubicBezTo>
                  <a:pt x="87" y="577"/>
                  <a:pt x="79" y="577"/>
                  <a:pt x="74" y="583"/>
                </a:cubicBezTo>
                <a:cubicBezTo>
                  <a:pt x="69" y="587"/>
                  <a:pt x="69" y="595"/>
                  <a:pt x="74" y="600"/>
                </a:cubicBezTo>
                <a:lnTo>
                  <a:pt x="81" y="607"/>
                </a:lnTo>
                <a:lnTo>
                  <a:pt x="28" y="661"/>
                </a:lnTo>
                <a:cubicBezTo>
                  <a:pt x="17" y="671"/>
                  <a:pt x="11" y="686"/>
                  <a:pt x="11" y="701"/>
                </a:cubicBezTo>
                <a:cubicBezTo>
                  <a:pt x="11" y="716"/>
                  <a:pt x="17" y="730"/>
                  <a:pt x="28" y="741"/>
                </a:cubicBezTo>
                <a:lnTo>
                  <a:pt x="105" y="818"/>
                </a:lnTo>
                <a:cubicBezTo>
                  <a:pt x="117" y="829"/>
                  <a:pt x="131" y="835"/>
                  <a:pt x="145" y="835"/>
                </a:cubicBezTo>
                <a:cubicBezTo>
                  <a:pt x="160" y="835"/>
                  <a:pt x="174" y="829"/>
                  <a:pt x="185" y="818"/>
                </a:cubicBezTo>
                <a:lnTo>
                  <a:pt x="239" y="765"/>
                </a:lnTo>
                <a:lnTo>
                  <a:pt x="245" y="771"/>
                </a:lnTo>
                <a:cubicBezTo>
                  <a:pt x="248" y="774"/>
                  <a:pt x="251" y="775"/>
                  <a:pt x="254" y="775"/>
                </a:cubicBezTo>
                <a:cubicBezTo>
                  <a:pt x="258" y="775"/>
                  <a:pt x="261" y="774"/>
                  <a:pt x="263" y="771"/>
                </a:cubicBezTo>
                <a:cubicBezTo>
                  <a:pt x="267" y="766"/>
                  <a:pt x="267" y="758"/>
                  <a:pt x="263" y="754"/>
                </a:cubicBezTo>
                <a:lnTo>
                  <a:pt x="256" y="747"/>
                </a:lnTo>
                <a:lnTo>
                  <a:pt x="440" y="563"/>
                </a:lnTo>
                <a:lnTo>
                  <a:pt x="685" y="809"/>
                </a:lnTo>
                <a:cubicBezTo>
                  <a:pt x="701" y="825"/>
                  <a:pt x="723" y="835"/>
                  <a:pt x="747" y="835"/>
                </a:cubicBezTo>
                <a:cubicBezTo>
                  <a:pt x="770" y="835"/>
                  <a:pt x="792" y="825"/>
                  <a:pt x="809" y="809"/>
                </a:cubicBezTo>
                <a:cubicBezTo>
                  <a:pt x="843" y="774"/>
                  <a:pt x="843" y="718"/>
                  <a:pt x="809" y="684"/>
                </a:cubicBezTo>
                <a:close/>
              </a:path>
            </a:pathLst>
          </a:custGeom>
          <a:solidFill>
            <a:srgbClr val="434343"/>
          </a:solidFill>
          <a:ln>
            <a:noFill/>
          </a:ln>
        </p:spPr>
        <p:txBody>
          <a:bodyPr anchorCtr="0" anchor="ctr" bIns="12875" lIns="25725" spcFirstLastPara="1" rIns="25725" wrap="square" tIns="12875">
            <a:noAutofit/>
          </a:bodyPr>
          <a:lstStyle/>
          <a:p>
            <a:pPr indent="0" lvl="0" marL="0" marR="0" rtl="0" algn="l">
              <a:lnSpc>
                <a:spcPct val="115000"/>
              </a:lnSpc>
              <a:spcBef>
                <a:spcPts val="0"/>
              </a:spcBef>
              <a:spcAft>
                <a:spcPts val="0"/>
              </a:spcAft>
              <a:buNone/>
            </a:pPr>
            <a:r>
              <a:t/>
            </a:r>
            <a:endParaRPr sz="1100">
              <a:solidFill>
                <a:srgbClr val="000000"/>
              </a:solidFill>
              <a:latin typeface="Calibri"/>
              <a:ea typeface="Calibri"/>
              <a:cs typeface="Calibri"/>
              <a:sym typeface="Calibri"/>
            </a:endParaRPr>
          </a:p>
        </p:txBody>
      </p:sp>
      <p:sp>
        <p:nvSpPr>
          <p:cNvPr id="1449" name="Google Shape;1449;p152"/>
          <p:cNvSpPr/>
          <p:nvPr/>
        </p:nvSpPr>
        <p:spPr>
          <a:xfrm>
            <a:off x="4968713" y="1153661"/>
            <a:ext cx="268669" cy="266386"/>
          </a:xfrm>
          <a:custGeom>
            <a:rect b="b" l="l" r="r" t="t"/>
            <a:pathLst>
              <a:path extrusionOk="0" h="304441" w="304441">
                <a:moveTo>
                  <a:pt x="244056" y="156713"/>
                </a:moveTo>
                <a:cubicBezTo>
                  <a:pt x="241899" y="204159"/>
                  <a:pt x="203799" y="241899"/>
                  <a:pt x="156713" y="244415"/>
                </a:cubicBezTo>
                <a:lnTo>
                  <a:pt x="156713" y="276764"/>
                </a:lnTo>
                <a:cubicBezTo>
                  <a:pt x="221771" y="274248"/>
                  <a:pt x="274248" y="221771"/>
                  <a:pt x="276405" y="156713"/>
                </a:cubicBezTo>
                <a:lnTo>
                  <a:pt x="244056" y="156713"/>
                </a:lnTo>
                <a:close/>
                <a:moveTo>
                  <a:pt x="27676" y="156713"/>
                </a:moveTo>
                <a:cubicBezTo>
                  <a:pt x="30192" y="221771"/>
                  <a:pt x="82310" y="274248"/>
                  <a:pt x="147368" y="276764"/>
                </a:cubicBezTo>
                <a:lnTo>
                  <a:pt x="147368" y="244415"/>
                </a:lnTo>
                <a:cubicBezTo>
                  <a:pt x="100282" y="241899"/>
                  <a:pt x="62541" y="204159"/>
                  <a:pt x="60025" y="156713"/>
                </a:cubicBezTo>
                <a:lnTo>
                  <a:pt x="27676" y="156713"/>
                </a:lnTo>
                <a:close/>
                <a:moveTo>
                  <a:pt x="152042" y="100013"/>
                </a:moveTo>
                <a:cubicBezTo>
                  <a:pt x="162059" y="100013"/>
                  <a:pt x="171361" y="102875"/>
                  <a:pt x="179589" y="108241"/>
                </a:cubicBezTo>
                <a:cubicBezTo>
                  <a:pt x="181378" y="109672"/>
                  <a:pt x="182093" y="112177"/>
                  <a:pt x="181020" y="114681"/>
                </a:cubicBezTo>
                <a:cubicBezTo>
                  <a:pt x="179589" y="116827"/>
                  <a:pt x="176727" y="117543"/>
                  <a:pt x="174580" y="115754"/>
                </a:cubicBezTo>
                <a:cubicBezTo>
                  <a:pt x="167783" y="111819"/>
                  <a:pt x="160271" y="109315"/>
                  <a:pt x="152042" y="109315"/>
                </a:cubicBezTo>
                <a:cubicBezTo>
                  <a:pt x="129504" y="109315"/>
                  <a:pt x="110902" y="127917"/>
                  <a:pt x="110902" y="150813"/>
                </a:cubicBezTo>
                <a:cubicBezTo>
                  <a:pt x="110902" y="173351"/>
                  <a:pt x="129504" y="191954"/>
                  <a:pt x="152042" y="191954"/>
                </a:cubicBezTo>
                <a:cubicBezTo>
                  <a:pt x="173507" y="191954"/>
                  <a:pt x="191394" y="176213"/>
                  <a:pt x="193183" y="154748"/>
                </a:cubicBezTo>
                <a:cubicBezTo>
                  <a:pt x="193541" y="152602"/>
                  <a:pt x="195687" y="150813"/>
                  <a:pt x="198549" y="150813"/>
                </a:cubicBezTo>
                <a:cubicBezTo>
                  <a:pt x="201054" y="151171"/>
                  <a:pt x="202842" y="153317"/>
                  <a:pt x="202485" y="155822"/>
                </a:cubicBezTo>
                <a:cubicBezTo>
                  <a:pt x="199623" y="181579"/>
                  <a:pt x="178158" y="201255"/>
                  <a:pt x="152042" y="201255"/>
                </a:cubicBezTo>
                <a:cubicBezTo>
                  <a:pt x="124496" y="201255"/>
                  <a:pt x="101600" y="178360"/>
                  <a:pt x="101600" y="150813"/>
                </a:cubicBezTo>
                <a:cubicBezTo>
                  <a:pt x="101600" y="122909"/>
                  <a:pt x="124496" y="100013"/>
                  <a:pt x="152042" y="100013"/>
                </a:cubicBezTo>
                <a:close/>
                <a:moveTo>
                  <a:pt x="152041" y="69011"/>
                </a:moveTo>
                <a:cubicBezTo>
                  <a:pt x="106393" y="69011"/>
                  <a:pt x="69011" y="106393"/>
                  <a:pt x="69011" y="152400"/>
                </a:cubicBezTo>
                <a:cubicBezTo>
                  <a:pt x="69011" y="198048"/>
                  <a:pt x="106393" y="235429"/>
                  <a:pt x="152041" y="235429"/>
                </a:cubicBezTo>
                <a:cubicBezTo>
                  <a:pt x="198048" y="235429"/>
                  <a:pt x="235070" y="198048"/>
                  <a:pt x="235070" y="152400"/>
                </a:cubicBezTo>
                <a:cubicBezTo>
                  <a:pt x="235070" y="136585"/>
                  <a:pt x="230757" y="121848"/>
                  <a:pt x="222849" y="109268"/>
                </a:cubicBezTo>
                <a:lnTo>
                  <a:pt x="155276" y="176842"/>
                </a:lnTo>
                <a:cubicBezTo>
                  <a:pt x="154557" y="177561"/>
                  <a:pt x="153478" y="177920"/>
                  <a:pt x="152041" y="177920"/>
                </a:cubicBezTo>
                <a:cubicBezTo>
                  <a:pt x="150962" y="177920"/>
                  <a:pt x="149525" y="177561"/>
                  <a:pt x="148806" y="176842"/>
                </a:cubicBezTo>
                <a:lnTo>
                  <a:pt x="128677" y="156354"/>
                </a:lnTo>
                <a:cubicBezTo>
                  <a:pt x="126521" y="154557"/>
                  <a:pt x="126521" y="151681"/>
                  <a:pt x="128677" y="149884"/>
                </a:cubicBezTo>
                <a:cubicBezTo>
                  <a:pt x="130115" y="148087"/>
                  <a:pt x="132991" y="148087"/>
                  <a:pt x="135147" y="149884"/>
                </a:cubicBezTo>
                <a:lnTo>
                  <a:pt x="152041" y="166778"/>
                </a:lnTo>
                <a:lnTo>
                  <a:pt x="217458" y="101361"/>
                </a:lnTo>
                <a:cubicBezTo>
                  <a:pt x="202362" y="81951"/>
                  <a:pt x="178639" y="69011"/>
                  <a:pt x="152041" y="69011"/>
                </a:cubicBezTo>
                <a:close/>
                <a:moveTo>
                  <a:pt x="257714" y="37381"/>
                </a:moveTo>
                <a:lnTo>
                  <a:pt x="239383" y="56071"/>
                </a:lnTo>
                <a:lnTo>
                  <a:pt x="239383" y="86264"/>
                </a:lnTo>
                <a:lnTo>
                  <a:pt x="269576" y="86264"/>
                </a:lnTo>
                <a:lnTo>
                  <a:pt x="288266" y="67933"/>
                </a:lnTo>
                <a:lnTo>
                  <a:pt x="262387" y="67933"/>
                </a:lnTo>
                <a:cubicBezTo>
                  <a:pt x="261668" y="67933"/>
                  <a:pt x="261309" y="67573"/>
                  <a:pt x="260590" y="67573"/>
                </a:cubicBezTo>
                <a:cubicBezTo>
                  <a:pt x="259512" y="67214"/>
                  <a:pt x="258433" y="66136"/>
                  <a:pt x="258074" y="65057"/>
                </a:cubicBezTo>
                <a:cubicBezTo>
                  <a:pt x="257714" y="64338"/>
                  <a:pt x="257714" y="63979"/>
                  <a:pt x="257714" y="63260"/>
                </a:cubicBezTo>
                <a:lnTo>
                  <a:pt x="257714" y="37381"/>
                </a:lnTo>
                <a:close/>
                <a:moveTo>
                  <a:pt x="147368" y="27676"/>
                </a:moveTo>
                <a:cubicBezTo>
                  <a:pt x="82310" y="30192"/>
                  <a:pt x="30192" y="82670"/>
                  <a:pt x="27676" y="147728"/>
                </a:cubicBezTo>
                <a:lnTo>
                  <a:pt x="36011" y="147728"/>
                </a:lnTo>
                <a:lnTo>
                  <a:pt x="60025" y="147728"/>
                </a:lnTo>
                <a:cubicBezTo>
                  <a:pt x="60654" y="135866"/>
                  <a:pt x="63485" y="124612"/>
                  <a:pt x="68113" y="114368"/>
                </a:cubicBezTo>
                <a:lnTo>
                  <a:pt x="71500" y="109468"/>
                </a:lnTo>
                <a:lnTo>
                  <a:pt x="86983" y="87073"/>
                </a:lnTo>
                <a:lnTo>
                  <a:pt x="101702" y="76908"/>
                </a:lnTo>
                <a:lnTo>
                  <a:pt x="114210" y="68270"/>
                </a:lnTo>
                <a:cubicBezTo>
                  <a:pt x="124409" y="63687"/>
                  <a:pt x="135597" y="60924"/>
                  <a:pt x="147368" y="60385"/>
                </a:cubicBezTo>
                <a:lnTo>
                  <a:pt x="147368" y="27676"/>
                </a:lnTo>
                <a:close/>
                <a:moveTo>
                  <a:pt x="152041" y="0"/>
                </a:moveTo>
                <a:cubicBezTo>
                  <a:pt x="154557" y="0"/>
                  <a:pt x="156713" y="2156"/>
                  <a:pt x="156713" y="4672"/>
                </a:cubicBezTo>
                <a:lnTo>
                  <a:pt x="156713" y="18690"/>
                </a:lnTo>
                <a:cubicBezTo>
                  <a:pt x="179358" y="19409"/>
                  <a:pt x="201283" y="25879"/>
                  <a:pt x="220693" y="37381"/>
                </a:cubicBezTo>
                <a:cubicBezTo>
                  <a:pt x="222849" y="38459"/>
                  <a:pt x="223568" y="41694"/>
                  <a:pt x="222130" y="43491"/>
                </a:cubicBezTo>
                <a:cubicBezTo>
                  <a:pt x="221052" y="46007"/>
                  <a:pt x="217817" y="46726"/>
                  <a:pt x="216020" y="45288"/>
                </a:cubicBezTo>
                <a:cubicBezTo>
                  <a:pt x="198048" y="34505"/>
                  <a:pt x="177561" y="28754"/>
                  <a:pt x="156713" y="27676"/>
                </a:cubicBezTo>
                <a:lnTo>
                  <a:pt x="156713" y="60385"/>
                </a:lnTo>
                <a:cubicBezTo>
                  <a:pt x="184030" y="61463"/>
                  <a:pt x="208113" y="74762"/>
                  <a:pt x="224287" y="94890"/>
                </a:cubicBezTo>
                <a:lnTo>
                  <a:pt x="230038" y="89139"/>
                </a:lnTo>
                <a:lnTo>
                  <a:pt x="230038" y="53915"/>
                </a:lnTo>
                <a:cubicBezTo>
                  <a:pt x="230038" y="52837"/>
                  <a:pt x="230757" y="51758"/>
                  <a:pt x="231476" y="50680"/>
                </a:cubicBezTo>
                <a:lnTo>
                  <a:pt x="259152" y="23004"/>
                </a:lnTo>
                <a:cubicBezTo>
                  <a:pt x="260590" y="21566"/>
                  <a:pt x="262387" y="21206"/>
                  <a:pt x="264184" y="21925"/>
                </a:cubicBezTo>
                <a:cubicBezTo>
                  <a:pt x="265981" y="22644"/>
                  <a:pt x="267060" y="24441"/>
                  <a:pt x="267060" y="26238"/>
                </a:cubicBezTo>
                <a:lnTo>
                  <a:pt x="267060" y="52118"/>
                </a:lnTo>
                <a:lnTo>
                  <a:pt x="285750" y="33427"/>
                </a:lnTo>
                <a:cubicBezTo>
                  <a:pt x="287547" y="31271"/>
                  <a:pt x="290423" y="31271"/>
                  <a:pt x="292220" y="33427"/>
                </a:cubicBezTo>
                <a:cubicBezTo>
                  <a:pt x="294017" y="35224"/>
                  <a:pt x="294017" y="38100"/>
                  <a:pt x="292220" y="39897"/>
                </a:cubicBezTo>
                <a:lnTo>
                  <a:pt x="273529" y="58587"/>
                </a:lnTo>
                <a:lnTo>
                  <a:pt x="299409" y="58587"/>
                </a:lnTo>
                <a:cubicBezTo>
                  <a:pt x="301206" y="58587"/>
                  <a:pt x="303003" y="59666"/>
                  <a:pt x="303722" y="61463"/>
                </a:cubicBezTo>
                <a:cubicBezTo>
                  <a:pt x="304441" y="63260"/>
                  <a:pt x="304081" y="65057"/>
                  <a:pt x="302284" y="66495"/>
                </a:cubicBezTo>
                <a:lnTo>
                  <a:pt x="274967" y="94171"/>
                </a:lnTo>
                <a:cubicBezTo>
                  <a:pt x="273889" y="94890"/>
                  <a:pt x="272811" y="95609"/>
                  <a:pt x="271732" y="95609"/>
                </a:cubicBezTo>
                <a:lnTo>
                  <a:pt x="236508" y="95609"/>
                </a:lnTo>
                <a:lnTo>
                  <a:pt x="229679" y="102439"/>
                </a:lnTo>
                <a:cubicBezTo>
                  <a:pt x="237946" y="115738"/>
                  <a:pt x="243337" y="130834"/>
                  <a:pt x="244056" y="147728"/>
                </a:cubicBezTo>
                <a:lnTo>
                  <a:pt x="276405" y="147728"/>
                </a:lnTo>
                <a:cubicBezTo>
                  <a:pt x="276046" y="135507"/>
                  <a:pt x="273889" y="124005"/>
                  <a:pt x="270295" y="112863"/>
                </a:cubicBezTo>
                <a:cubicBezTo>
                  <a:pt x="269576" y="110346"/>
                  <a:pt x="270654" y="107830"/>
                  <a:pt x="273170" y="107112"/>
                </a:cubicBezTo>
                <a:cubicBezTo>
                  <a:pt x="275686" y="106033"/>
                  <a:pt x="278202" y="107471"/>
                  <a:pt x="278921" y="109987"/>
                </a:cubicBezTo>
                <a:cubicBezTo>
                  <a:pt x="282875" y="122208"/>
                  <a:pt x="285391" y="134788"/>
                  <a:pt x="285750" y="147728"/>
                </a:cubicBezTo>
                <a:lnTo>
                  <a:pt x="299768" y="147728"/>
                </a:lnTo>
                <a:cubicBezTo>
                  <a:pt x="302284" y="147728"/>
                  <a:pt x="304441" y="149884"/>
                  <a:pt x="304441" y="152400"/>
                </a:cubicBezTo>
                <a:cubicBezTo>
                  <a:pt x="304441" y="154916"/>
                  <a:pt x="302284" y="156713"/>
                  <a:pt x="299768" y="156713"/>
                </a:cubicBezTo>
                <a:lnTo>
                  <a:pt x="285750" y="156713"/>
                </a:lnTo>
                <a:cubicBezTo>
                  <a:pt x="283234" y="227163"/>
                  <a:pt x="226803" y="283594"/>
                  <a:pt x="156713" y="286110"/>
                </a:cubicBezTo>
                <a:lnTo>
                  <a:pt x="156713" y="300128"/>
                </a:lnTo>
                <a:cubicBezTo>
                  <a:pt x="156713" y="302284"/>
                  <a:pt x="154557" y="304441"/>
                  <a:pt x="152041" y="304441"/>
                </a:cubicBezTo>
                <a:cubicBezTo>
                  <a:pt x="149525" y="304441"/>
                  <a:pt x="147368" y="302284"/>
                  <a:pt x="147368" y="300128"/>
                </a:cubicBezTo>
                <a:lnTo>
                  <a:pt x="147368" y="286110"/>
                </a:lnTo>
                <a:cubicBezTo>
                  <a:pt x="77278" y="283594"/>
                  <a:pt x="20847" y="227163"/>
                  <a:pt x="18331" y="156713"/>
                </a:cubicBezTo>
                <a:lnTo>
                  <a:pt x="4673" y="156713"/>
                </a:lnTo>
                <a:cubicBezTo>
                  <a:pt x="1797" y="156713"/>
                  <a:pt x="0" y="154916"/>
                  <a:pt x="0" y="152400"/>
                </a:cubicBezTo>
                <a:cubicBezTo>
                  <a:pt x="0" y="149884"/>
                  <a:pt x="1797" y="147728"/>
                  <a:pt x="4673" y="147728"/>
                </a:cubicBezTo>
                <a:lnTo>
                  <a:pt x="18331" y="147728"/>
                </a:lnTo>
                <a:cubicBezTo>
                  <a:pt x="20847" y="77637"/>
                  <a:pt x="77278" y="20847"/>
                  <a:pt x="147368" y="18690"/>
                </a:cubicBezTo>
                <a:lnTo>
                  <a:pt x="147368" y="4672"/>
                </a:lnTo>
                <a:cubicBezTo>
                  <a:pt x="147368" y="2156"/>
                  <a:pt x="149525" y="0"/>
                  <a:pt x="152041" y="0"/>
                </a:cubicBezTo>
                <a:close/>
              </a:path>
            </a:pathLst>
          </a:custGeom>
          <a:solidFill>
            <a:srgbClr val="434343"/>
          </a:solidFill>
          <a:ln>
            <a:noFill/>
          </a:ln>
        </p:spPr>
        <p:txBody>
          <a:bodyPr anchorCtr="0" anchor="ctr" bIns="12875" lIns="25725" spcFirstLastPara="1" rIns="25725" wrap="square" tIns="12875">
            <a:noAutofit/>
          </a:bodyPr>
          <a:lstStyle/>
          <a:p>
            <a:pPr indent="0" lvl="0" marL="0" marR="0" rtl="0" algn="l">
              <a:spcBef>
                <a:spcPts val="0"/>
              </a:spcBef>
              <a:spcAft>
                <a:spcPts val="0"/>
              </a:spcAft>
              <a:buNone/>
            </a:pPr>
            <a:r>
              <a:t/>
            </a:r>
            <a:endParaRPr sz="1100">
              <a:solidFill>
                <a:srgbClr val="000000"/>
              </a:solidFill>
              <a:latin typeface="Lato Light"/>
              <a:ea typeface="Lato Light"/>
              <a:cs typeface="Lato Light"/>
              <a:sym typeface="Lato Light"/>
            </a:endParaRPr>
          </a:p>
        </p:txBody>
      </p:sp>
      <p:sp>
        <p:nvSpPr>
          <p:cNvPr id="1450" name="Google Shape;1450;p152"/>
          <p:cNvSpPr/>
          <p:nvPr/>
        </p:nvSpPr>
        <p:spPr>
          <a:xfrm>
            <a:off x="342901" y="3535903"/>
            <a:ext cx="241155" cy="239014"/>
          </a:xfrm>
          <a:custGeom>
            <a:rect b="b" l="l" r="r" t="t"/>
            <a:pathLst>
              <a:path extrusionOk="0" h="285390" w="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rgbClr val="434343"/>
          </a:solidFill>
          <a:ln>
            <a:noFill/>
          </a:ln>
        </p:spPr>
        <p:txBody>
          <a:bodyPr anchorCtr="0" anchor="ctr" bIns="12875" lIns="25725" spcFirstLastPara="1" rIns="25725" wrap="square" tIns="12875">
            <a:noAutofit/>
          </a:bodyPr>
          <a:lstStyle/>
          <a:p>
            <a:pPr indent="0" lvl="0" marL="0" marR="0" rtl="0" algn="l">
              <a:spcBef>
                <a:spcPts val="0"/>
              </a:spcBef>
              <a:spcAft>
                <a:spcPts val="0"/>
              </a:spcAft>
              <a:buNone/>
            </a:pPr>
            <a:r>
              <a:t/>
            </a:r>
            <a:endParaRPr sz="1100">
              <a:solidFill>
                <a:srgbClr val="000000"/>
              </a:solidFill>
              <a:latin typeface="Lato Light"/>
              <a:ea typeface="Lato Light"/>
              <a:cs typeface="Lato Light"/>
              <a:sym typeface="Lato Light"/>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53"/>
          <p:cNvSpPr txBox="1"/>
          <p:nvPr/>
        </p:nvSpPr>
        <p:spPr>
          <a:xfrm>
            <a:off x="476725" y="153270"/>
            <a:ext cx="2598000" cy="14703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2200">
                <a:solidFill>
                  <a:schemeClr val="dk1"/>
                </a:solidFill>
                <a:latin typeface="Poppins"/>
                <a:ea typeface="Poppins"/>
                <a:cs typeface="Poppins"/>
                <a:sym typeface="Poppins"/>
              </a:rPr>
              <a:t>Getting Started</a:t>
            </a:r>
            <a:r>
              <a:rPr b="1" i="0" lang="en" sz="2200" u="none" cap="none" strike="noStrike">
                <a:solidFill>
                  <a:srgbClr val="3C40FD"/>
                </a:solidFill>
                <a:latin typeface="Poppins"/>
                <a:ea typeface="Poppins"/>
                <a:cs typeface="Poppins"/>
                <a:sym typeface="Poppins"/>
              </a:rPr>
              <a:t>.</a:t>
            </a:r>
            <a:endParaRPr b="1" i="0" sz="2200" u="none" cap="none" strike="noStrike">
              <a:solidFill>
                <a:srgbClr val="3C40FD"/>
              </a:solidFill>
              <a:latin typeface="Poppins"/>
              <a:ea typeface="Poppins"/>
              <a:cs typeface="Poppins"/>
              <a:sym typeface="Poppins"/>
            </a:endParaRPr>
          </a:p>
          <a:p>
            <a:pPr indent="0" lvl="0" marL="0" rtl="0" algn="l">
              <a:spcBef>
                <a:spcPts val="0"/>
              </a:spcBef>
              <a:spcAft>
                <a:spcPts val="0"/>
              </a:spcAft>
              <a:buClr>
                <a:schemeClr val="dk1"/>
              </a:buClr>
              <a:buSzPts val="2200"/>
              <a:buFont typeface="Arial"/>
              <a:buNone/>
            </a:pPr>
            <a:r>
              <a:rPr lang="en" sz="1300">
                <a:solidFill>
                  <a:schemeClr val="accent3"/>
                </a:solidFill>
                <a:latin typeface="Poppins"/>
                <a:ea typeface="Poppins"/>
                <a:cs typeface="Poppins"/>
                <a:sym typeface="Poppins"/>
              </a:rPr>
              <a:t>Tactical steps to start the WalkMe journey</a:t>
            </a:r>
            <a:r>
              <a:rPr lang="en" sz="1300">
                <a:solidFill>
                  <a:schemeClr val="accent3"/>
                </a:solidFill>
                <a:latin typeface="Poppins"/>
                <a:ea typeface="Poppins"/>
                <a:cs typeface="Poppins"/>
                <a:sym typeface="Poppins"/>
              </a:rPr>
              <a:t>.</a:t>
            </a:r>
            <a:endParaRPr b="1" i="0" sz="2200" u="none" cap="none" strike="noStrike">
              <a:solidFill>
                <a:srgbClr val="3C40FD"/>
              </a:solidFill>
              <a:latin typeface="Poppins"/>
              <a:ea typeface="Poppins"/>
              <a:cs typeface="Poppins"/>
              <a:sym typeface="Poppins"/>
            </a:endParaRPr>
          </a:p>
        </p:txBody>
      </p:sp>
      <p:sp>
        <p:nvSpPr>
          <p:cNvPr id="1456" name="Google Shape;1456;p153"/>
          <p:cNvSpPr txBox="1"/>
          <p:nvPr/>
        </p:nvSpPr>
        <p:spPr>
          <a:xfrm>
            <a:off x="4340875" y="1244725"/>
            <a:ext cx="47283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3"/>
              </a:rPr>
              <a:t>Steps to Request WalkMe</a:t>
            </a:r>
            <a:endParaRPr b="1" i="0" sz="2000" cap="none" strike="noStrike">
              <a:latin typeface="Poppins"/>
              <a:ea typeface="Poppins"/>
              <a:cs typeface="Poppins"/>
              <a:sym typeface="Poppins"/>
            </a:endParaRPr>
          </a:p>
        </p:txBody>
      </p:sp>
      <p:sp>
        <p:nvSpPr>
          <p:cNvPr id="1457" name="Google Shape;1457;p153"/>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153"/>
          <p:cNvSpPr txBox="1"/>
          <p:nvPr/>
        </p:nvSpPr>
        <p:spPr>
          <a:xfrm>
            <a:off x="4402775" y="2452100"/>
            <a:ext cx="4810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4"/>
              </a:rPr>
              <a:t>Intake Follow-up Process</a:t>
            </a:r>
            <a:endParaRPr b="1" sz="2000">
              <a:solidFill>
                <a:srgbClr val="0C0C0C"/>
              </a:solidFill>
              <a:latin typeface="Poppins"/>
              <a:ea typeface="Poppins"/>
              <a:cs typeface="Poppins"/>
              <a:sym typeface="Poppins"/>
            </a:endParaRPr>
          </a:p>
        </p:txBody>
      </p:sp>
      <p:sp>
        <p:nvSpPr>
          <p:cNvPr id="1459" name="Google Shape;1459;p153"/>
          <p:cNvSpPr/>
          <p:nvPr/>
        </p:nvSpPr>
        <p:spPr>
          <a:xfrm>
            <a:off x="3862150" y="1221380"/>
            <a:ext cx="347650" cy="354483"/>
          </a:xfrm>
          <a:custGeom>
            <a:rect b="b" l="l" r="r" t="t"/>
            <a:pathLst>
              <a:path extrusionOk="0" h="296019" w="296503">
                <a:moveTo>
                  <a:pt x="62544" y="194953"/>
                </a:moveTo>
                <a:lnTo>
                  <a:pt x="52090" y="244298"/>
                </a:lnTo>
                <a:lnTo>
                  <a:pt x="101117" y="233853"/>
                </a:lnTo>
                <a:lnTo>
                  <a:pt x="62544" y="194953"/>
                </a:lnTo>
                <a:close/>
                <a:moveTo>
                  <a:pt x="245674" y="57000"/>
                </a:moveTo>
                <a:lnTo>
                  <a:pt x="91383" y="211161"/>
                </a:lnTo>
                <a:lnTo>
                  <a:pt x="110129" y="229891"/>
                </a:lnTo>
                <a:lnTo>
                  <a:pt x="264419" y="75730"/>
                </a:lnTo>
                <a:lnTo>
                  <a:pt x="245674" y="57000"/>
                </a:lnTo>
                <a:close/>
                <a:moveTo>
                  <a:pt x="59876" y="38819"/>
                </a:moveTo>
                <a:lnTo>
                  <a:pt x="15150" y="83487"/>
                </a:lnTo>
                <a:lnTo>
                  <a:pt x="59876" y="83487"/>
                </a:lnTo>
                <a:lnTo>
                  <a:pt x="59876" y="38819"/>
                </a:lnTo>
                <a:close/>
                <a:moveTo>
                  <a:pt x="220439" y="32147"/>
                </a:moveTo>
                <a:lnTo>
                  <a:pt x="66149" y="186308"/>
                </a:lnTo>
                <a:lnTo>
                  <a:pt x="84895" y="205038"/>
                </a:lnTo>
                <a:lnTo>
                  <a:pt x="239185" y="50877"/>
                </a:lnTo>
                <a:lnTo>
                  <a:pt x="220439" y="32147"/>
                </a:lnTo>
                <a:close/>
                <a:moveTo>
                  <a:pt x="64205" y="23329"/>
                </a:moveTo>
                <a:lnTo>
                  <a:pt x="190089" y="23329"/>
                </a:lnTo>
                <a:cubicBezTo>
                  <a:pt x="192614" y="23329"/>
                  <a:pt x="194778" y="25851"/>
                  <a:pt x="194778" y="28012"/>
                </a:cubicBezTo>
                <a:cubicBezTo>
                  <a:pt x="194778" y="30534"/>
                  <a:pt x="192614" y="32335"/>
                  <a:pt x="190089" y="32335"/>
                </a:cubicBezTo>
                <a:lnTo>
                  <a:pt x="68894" y="32335"/>
                </a:lnTo>
                <a:lnTo>
                  <a:pt x="68894" y="87809"/>
                </a:lnTo>
                <a:cubicBezTo>
                  <a:pt x="68894" y="90331"/>
                  <a:pt x="66730" y="92492"/>
                  <a:pt x="64205" y="92492"/>
                </a:cubicBezTo>
                <a:lnTo>
                  <a:pt x="8657" y="92492"/>
                </a:lnTo>
                <a:lnTo>
                  <a:pt x="8657" y="287013"/>
                </a:lnTo>
                <a:lnTo>
                  <a:pt x="263672" y="287013"/>
                </a:lnTo>
                <a:lnTo>
                  <a:pt x="263672" y="105820"/>
                </a:lnTo>
                <a:cubicBezTo>
                  <a:pt x="263672" y="103659"/>
                  <a:pt x="265836" y="101498"/>
                  <a:pt x="268000" y="101498"/>
                </a:cubicBezTo>
                <a:cubicBezTo>
                  <a:pt x="270525" y="101498"/>
                  <a:pt x="272690" y="103659"/>
                  <a:pt x="272690" y="105820"/>
                </a:cubicBezTo>
                <a:lnTo>
                  <a:pt x="272690" y="291696"/>
                </a:lnTo>
                <a:cubicBezTo>
                  <a:pt x="272690" y="293858"/>
                  <a:pt x="270525" y="296019"/>
                  <a:pt x="268000" y="296019"/>
                </a:cubicBezTo>
                <a:lnTo>
                  <a:pt x="4329" y="296019"/>
                </a:lnTo>
                <a:cubicBezTo>
                  <a:pt x="1804" y="296019"/>
                  <a:pt x="0" y="293858"/>
                  <a:pt x="0" y="291696"/>
                </a:cubicBezTo>
                <a:lnTo>
                  <a:pt x="0" y="87809"/>
                </a:lnTo>
                <a:cubicBezTo>
                  <a:pt x="0" y="86729"/>
                  <a:pt x="361" y="85648"/>
                  <a:pt x="1082" y="84567"/>
                </a:cubicBezTo>
                <a:lnTo>
                  <a:pt x="60959" y="24770"/>
                </a:lnTo>
                <a:cubicBezTo>
                  <a:pt x="62041" y="24050"/>
                  <a:pt x="63123" y="23329"/>
                  <a:pt x="64205" y="23329"/>
                </a:cubicBezTo>
                <a:close/>
                <a:moveTo>
                  <a:pt x="239906" y="12336"/>
                </a:moveTo>
                <a:lnTo>
                  <a:pt x="226568" y="25664"/>
                </a:lnTo>
                <a:lnTo>
                  <a:pt x="270908" y="69607"/>
                </a:lnTo>
                <a:lnTo>
                  <a:pt x="284246" y="56280"/>
                </a:lnTo>
                <a:cubicBezTo>
                  <a:pt x="286049" y="54119"/>
                  <a:pt x="287130" y="51237"/>
                  <a:pt x="287130" y="48356"/>
                </a:cubicBezTo>
                <a:cubicBezTo>
                  <a:pt x="287130" y="45114"/>
                  <a:pt x="286049" y="42232"/>
                  <a:pt x="284246" y="40071"/>
                </a:cubicBezTo>
                <a:lnTo>
                  <a:pt x="256128" y="12336"/>
                </a:lnTo>
                <a:cubicBezTo>
                  <a:pt x="251802" y="8014"/>
                  <a:pt x="244592" y="8014"/>
                  <a:pt x="239906" y="12336"/>
                </a:cubicBezTo>
                <a:close/>
                <a:moveTo>
                  <a:pt x="248062" y="0"/>
                </a:moveTo>
                <a:cubicBezTo>
                  <a:pt x="253244" y="0"/>
                  <a:pt x="258471" y="2071"/>
                  <a:pt x="262617" y="6213"/>
                </a:cubicBezTo>
                <a:lnTo>
                  <a:pt x="290374" y="33948"/>
                </a:lnTo>
                <a:cubicBezTo>
                  <a:pt x="294340" y="37550"/>
                  <a:pt x="296503" y="42953"/>
                  <a:pt x="296503" y="48356"/>
                </a:cubicBezTo>
                <a:cubicBezTo>
                  <a:pt x="296503" y="53758"/>
                  <a:pt x="294340" y="58801"/>
                  <a:pt x="290374" y="62763"/>
                </a:cubicBezTo>
                <a:lnTo>
                  <a:pt x="277036" y="75730"/>
                </a:lnTo>
                <a:lnTo>
                  <a:pt x="279560" y="78251"/>
                </a:lnTo>
                <a:cubicBezTo>
                  <a:pt x="281723" y="80412"/>
                  <a:pt x="281723" y="82934"/>
                  <a:pt x="279920" y="84735"/>
                </a:cubicBezTo>
                <a:cubicBezTo>
                  <a:pt x="278839" y="85815"/>
                  <a:pt x="277757" y="86175"/>
                  <a:pt x="276676" y="86175"/>
                </a:cubicBezTo>
                <a:cubicBezTo>
                  <a:pt x="275234" y="86175"/>
                  <a:pt x="274513" y="85815"/>
                  <a:pt x="273431" y="84735"/>
                </a:cubicBezTo>
                <a:lnTo>
                  <a:pt x="270908" y="82213"/>
                </a:lnTo>
                <a:lnTo>
                  <a:pt x="113373" y="239256"/>
                </a:lnTo>
                <a:cubicBezTo>
                  <a:pt x="112652" y="239976"/>
                  <a:pt x="111931" y="240336"/>
                  <a:pt x="111210" y="240697"/>
                </a:cubicBezTo>
                <a:lnTo>
                  <a:pt x="47043" y="254384"/>
                </a:lnTo>
                <a:cubicBezTo>
                  <a:pt x="46683" y="254744"/>
                  <a:pt x="46322" y="254744"/>
                  <a:pt x="45962" y="254744"/>
                </a:cubicBezTo>
                <a:cubicBezTo>
                  <a:pt x="44880" y="254744"/>
                  <a:pt x="43799" y="254024"/>
                  <a:pt x="43078" y="253303"/>
                </a:cubicBezTo>
                <a:cubicBezTo>
                  <a:pt x="41996" y="252223"/>
                  <a:pt x="41275" y="250782"/>
                  <a:pt x="41636" y="249341"/>
                </a:cubicBezTo>
                <a:lnTo>
                  <a:pt x="55334" y="185227"/>
                </a:lnTo>
                <a:cubicBezTo>
                  <a:pt x="55695" y="184507"/>
                  <a:pt x="56055" y="183427"/>
                  <a:pt x="56776" y="183066"/>
                </a:cubicBezTo>
                <a:lnTo>
                  <a:pt x="213950" y="25664"/>
                </a:lnTo>
                <a:lnTo>
                  <a:pt x="211787" y="23142"/>
                </a:lnTo>
                <a:cubicBezTo>
                  <a:pt x="209985" y="21701"/>
                  <a:pt x="209985" y="18820"/>
                  <a:pt x="211787" y="17019"/>
                </a:cubicBezTo>
                <a:cubicBezTo>
                  <a:pt x="213229" y="15218"/>
                  <a:pt x="216474" y="15218"/>
                  <a:pt x="217916" y="17019"/>
                </a:cubicBezTo>
                <a:lnTo>
                  <a:pt x="220439" y="19180"/>
                </a:lnTo>
                <a:lnTo>
                  <a:pt x="233777" y="6213"/>
                </a:lnTo>
                <a:cubicBezTo>
                  <a:pt x="237743" y="2071"/>
                  <a:pt x="242880" y="0"/>
                  <a:pt x="248062" y="0"/>
                </a:cubicBezTo>
                <a:close/>
              </a:path>
            </a:pathLst>
          </a:custGeom>
          <a:solidFill>
            <a:srgbClr val="3C40FD"/>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1400">
              <a:solidFill>
                <a:srgbClr val="000000"/>
              </a:solidFill>
              <a:latin typeface="Lato Light"/>
              <a:ea typeface="Lato Light"/>
              <a:cs typeface="Lato Light"/>
              <a:sym typeface="Lato Light"/>
            </a:endParaRPr>
          </a:p>
        </p:txBody>
      </p:sp>
      <p:sp>
        <p:nvSpPr>
          <p:cNvPr id="1460" name="Google Shape;1460;p153"/>
          <p:cNvSpPr/>
          <p:nvPr/>
        </p:nvSpPr>
        <p:spPr>
          <a:xfrm>
            <a:off x="3868401" y="2497618"/>
            <a:ext cx="335152" cy="216767"/>
          </a:xfrm>
          <a:custGeom>
            <a:rect b="b" l="l" r="r" t="t"/>
            <a:pathLst>
              <a:path extrusionOk="0" h="741084" w="1145819">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rgbClr val="3C40FD"/>
          </a:solidFill>
          <a:ln>
            <a:noFill/>
          </a:ln>
        </p:spPr>
        <p:txBody>
          <a:bodyPr anchorCtr="0" anchor="ctr" bIns="17150" lIns="34300" spcFirstLastPara="1" rIns="34300" wrap="square" tIns="17150">
            <a:noAutofit/>
          </a:bodyPr>
          <a:lstStyle/>
          <a:p>
            <a:pPr indent="0" lvl="0" marL="0" marR="0" rtl="0" algn="l">
              <a:lnSpc>
                <a:spcPct val="115000"/>
              </a:lnSpc>
              <a:spcBef>
                <a:spcPts val="0"/>
              </a:spcBef>
              <a:spcAft>
                <a:spcPts val="0"/>
              </a:spcAft>
              <a:buNone/>
            </a:pPr>
            <a:r>
              <a:t/>
            </a:r>
            <a:endParaRPr sz="1400">
              <a:solidFill>
                <a:srgbClr val="000000"/>
              </a:solidFill>
              <a:latin typeface="Calibri"/>
              <a:ea typeface="Calibri"/>
              <a:cs typeface="Calibri"/>
              <a:sym typeface="Calibri"/>
            </a:endParaRPr>
          </a:p>
        </p:txBody>
      </p:sp>
      <p:sp>
        <p:nvSpPr>
          <p:cNvPr id="1461" name="Google Shape;1461;p153"/>
          <p:cNvSpPr txBox="1"/>
          <p:nvPr/>
        </p:nvSpPr>
        <p:spPr>
          <a:xfrm>
            <a:off x="4402775" y="3747500"/>
            <a:ext cx="4810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5"/>
              </a:rPr>
              <a:t>Self-Service Resources</a:t>
            </a:r>
            <a:endParaRPr b="1" sz="2000">
              <a:solidFill>
                <a:srgbClr val="0C0C0C"/>
              </a:solidFill>
              <a:latin typeface="Poppins"/>
              <a:ea typeface="Poppins"/>
              <a:cs typeface="Poppins"/>
              <a:sym typeface="Poppins"/>
            </a:endParaRPr>
          </a:p>
        </p:txBody>
      </p:sp>
      <p:sp>
        <p:nvSpPr>
          <p:cNvPr id="1462" name="Google Shape;1462;p153"/>
          <p:cNvSpPr/>
          <p:nvPr/>
        </p:nvSpPr>
        <p:spPr>
          <a:xfrm>
            <a:off x="3868401" y="3793018"/>
            <a:ext cx="335152" cy="216767"/>
          </a:xfrm>
          <a:custGeom>
            <a:rect b="b" l="l" r="r" t="t"/>
            <a:pathLst>
              <a:path extrusionOk="0" h="741084" w="1145819">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rgbClr val="3C40FD"/>
          </a:solidFill>
          <a:ln>
            <a:noFill/>
          </a:ln>
        </p:spPr>
        <p:txBody>
          <a:bodyPr anchorCtr="0" anchor="ctr" bIns="17150" lIns="34300" spcFirstLastPara="1" rIns="34300" wrap="square" tIns="17150">
            <a:noAutofit/>
          </a:bodyPr>
          <a:lstStyle/>
          <a:p>
            <a:pPr indent="0" lvl="0" marL="0" marR="0" rtl="0" algn="l">
              <a:lnSpc>
                <a:spcPct val="115000"/>
              </a:lnSpc>
              <a:spcBef>
                <a:spcPts val="0"/>
              </a:spcBef>
              <a:spcAft>
                <a:spcPts val="0"/>
              </a:spcAft>
              <a:buNone/>
            </a:pPr>
            <a:r>
              <a:t/>
            </a:r>
            <a:endParaRPr sz="140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154"/>
          <p:cNvSpPr txBox="1"/>
          <p:nvPr>
            <p:ph type="title"/>
          </p:nvPr>
        </p:nvSpPr>
        <p:spPr>
          <a:xfrm>
            <a:off x="349125" y="243825"/>
            <a:ext cx="7048200" cy="343800"/>
          </a:xfrm>
          <a:prstGeom prst="rect">
            <a:avLst/>
          </a:prstGeom>
        </p:spPr>
        <p:txBody>
          <a:bodyPr anchorCtr="0" anchor="t" bIns="0" lIns="91425" spcFirstLastPara="1" rIns="0" wrap="square" tIns="0">
            <a:normAutofit/>
          </a:bodyPr>
          <a:lstStyle/>
          <a:p>
            <a:pPr indent="0" lvl="0" marL="0" rtl="0" algn="l">
              <a:spcBef>
                <a:spcPts val="0"/>
              </a:spcBef>
              <a:spcAft>
                <a:spcPts val="0"/>
              </a:spcAft>
              <a:buNone/>
            </a:pPr>
            <a:r>
              <a:rPr lang="en"/>
              <a:t>Steps to Request WalkMe</a:t>
            </a:r>
            <a:endParaRPr/>
          </a:p>
        </p:txBody>
      </p:sp>
      <p:sp>
        <p:nvSpPr>
          <p:cNvPr id="1468" name="Google Shape;1468;p154"/>
          <p:cNvSpPr/>
          <p:nvPr/>
        </p:nvSpPr>
        <p:spPr>
          <a:xfrm>
            <a:off x="121400" y="715475"/>
            <a:ext cx="2080200" cy="3904800"/>
          </a:xfrm>
          <a:prstGeom prst="rect">
            <a:avLst/>
          </a:prstGeom>
          <a:noFill/>
          <a:ln cap="flat" cmpd="sng" w="28575">
            <a:solidFill>
              <a:schemeClr val="accent1"/>
            </a:solidFill>
            <a:prstDash val="dot"/>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1469" name="Google Shape;1469;p154"/>
          <p:cNvCxnSpPr/>
          <p:nvPr/>
        </p:nvCxnSpPr>
        <p:spPr>
          <a:xfrm>
            <a:off x="1543232" y="1747988"/>
            <a:ext cx="5951700" cy="8700"/>
          </a:xfrm>
          <a:prstGeom prst="straightConnector1">
            <a:avLst/>
          </a:prstGeom>
          <a:noFill/>
          <a:ln cap="flat" cmpd="sng" w="76200">
            <a:solidFill>
              <a:srgbClr val="888888"/>
            </a:solidFill>
            <a:prstDash val="dot"/>
            <a:round/>
            <a:headEnd len="sm" w="sm" type="none"/>
            <a:tailEnd len="sm" w="sm" type="none"/>
          </a:ln>
        </p:spPr>
      </p:cxnSp>
      <p:sp>
        <p:nvSpPr>
          <p:cNvPr id="1470" name="Google Shape;1470;p154"/>
          <p:cNvSpPr txBox="1"/>
          <p:nvPr/>
        </p:nvSpPr>
        <p:spPr>
          <a:xfrm>
            <a:off x="165713" y="2202356"/>
            <a:ext cx="1987500" cy="227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Poppins"/>
                <a:ea typeface="Poppins"/>
                <a:cs typeface="Poppins"/>
                <a:sym typeface="Poppins"/>
              </a:rPr>
              <a:t>Gather Requirements</a:t>
            </a:r>
            <a:endParaRPr b="1" i="0" sz="12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Align department priorities to technology and business outcomes</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Pull baseline data to quantify the pain points</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80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Identify Solution Builder and Maintainer</a:t>
            </a:r>
            <a:endParaRPr i="0" sz="1000" u="none" cap="none" strike="noStrike">
              <a:solidFill>
                <a:srgbClr val="000000"/>
              </a:solidFill>
              <a:latin typeface="Poppins"/>
              <a:ea typeface="Poppins"/>
              <a:cs typeface="Poppins"/>
              <a:sym typeface="Poppins"/>
            </a:endParaRPr>
          </a:p>
        </p:txBody>
      </p:sp>
      <p:sp>
        <p:nvSpPr>
          <p:cNvPr id="1471" name="Google Shape;1471;p154"/>
          <p:cNvSpPr txBox="1"/>
          <p:nvPr/>
        </p:nvSpPr>
        <p:spPr>
          <a:xfrm>
            <a:off x="2491519" y="2202356"/>
            <a:ext cx="1978800" cy="1610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lang="en" sz="1200">
                <a:latin typeface="Poppins"/>
                <a:ea typeface="Poppins"/>
                <a:cs typeface="Poppins"/>
                <a:sym typeface="Poppins"/>
              </a:rPr>
              <a:t>Intake </a:t>
            </a:r>
            <a:r>
              <a:rPr b="1" i="0" lang="en" sz="1200" u="none" cap="none" strike="noStrike">
                <a:solidFill>
                  <a:srgbClr val="000000"/>
                </a:solidFill>
                <a:latin typeface="Poppins"/>
                <a:ea typeface="Poppins"/>
                <a:cs typeface="Poppins"/>
                <a:sym typeface="Poppins"/>
              </a:rPr>
              <a:t>Request</a:t>
            </a:r>
            <a:endParaRPr b="1" i="0" sz="12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Fill in the Intake Request Form</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lang="en" sz="1000">
                <a:highlight>
                  <a:srgbClr val="FFFF00"/>
                </a:highlight>
                <a:latin typeface="Poppins"/>
                <a:ea typeface="Poppins"/>
                <a:cs typeface="Poppins"/>
                <a:sym typeface="Poppins"/>
              </a:rPr>
              <a:t>[Add company-specific information here]</a:t>
            </a:r>
            <a:endParaRPr i="0" sz="800" u="none" cap="none" strike="noStrike">
              <a:solidFill>
                <a:srgbClr val="222222"/>
              </a:solidFill>
              <a:highlight>
                <a:srgbClr val="FFFF00"/>
              </a:highlight>
              <a:latin typeface="Poppins"/>
              <a:ea typeface="Poppins"/>
              <a:cs typeface="Poppins"/>
              <a:sym typeface="Poppins"/>
            </a:endParaRPr>
          </a:p>
          <a:p>
            <a:pPr indent="0" lvl="0" marL="0" marR="0" rtl="0" algn="l">
              <a:lnSpc>
                <a:spcPct val="115000"/>
              </a:lnSpc>
              <a:spcBef>
                <a:spcPts val="0"/>
              </a:spcBef>
              <a:spcAft>
                <a:spcPts val="800"/>
              </a:spcAft>
              <a:buClr>
                <a:srgbClr val="000000"/>
              </a:buClr>
              <a:buSzPts val="800"/>
              <a:buFont typeface="Arial"/>
              <a:buNone/>
            </a:pPr>
            <a:r>
              <a:t/>
            </a:r>
            <a:endParaRPr b="0" i="0" sz="800" u="none" cap="none" strike="noStrike">
              <a:solidFill>
                <a:srgbClr val="222222"/>
              </a:solidFill>
              <a:highlight>
                <a:srgbClr val="FFFFFF"/>
              </a:highlight>
              <a:latin typeface="Roboto"/>
              <a:ea typeface="Roboto"/>
              <a:cs typeface="Roboto"/>
              <a:sym typeface="Roboto"/>
            </a:endParaRPr>
          </a:p>
        </p:txBody>
      </p:sp>
      <p:sp>
        <p:nvSpPr>
          <p:cNvPr id="1472" name="Google Shape;1472;p154"/>
          <p:cNvSpPr txBox="1"/>
          <p:nvPr/>
        </p:nvSpPr>
        <p:spPr>
          <a:xfrm>
            <a:off x="4865700" y="2202356"/>
            <a:ext cx="1987500" cy="248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Poppins"/>
                <a:ea typeface="Poppins"/>
                <a:cs typeface="Poppins"/>
                <a:sym typeface="Poppins"/>
              </a:rPr>
              <a:t>Scope of Work</a:t>
            </a:r>
            <a:endParaRPr b="1" i="0" sz="1200" u="none" cap="none" strike="noStrike">
              <a:solidFill>
                <a:srgbClr val="000000"/>
              </a:solidFill>
              <a:latin typeface="Poppins"/>
              <a:ea typeface="Poppins"/>
              <a:cs typeface="Poppins"/>
              <a:sym typeface="Poppins"/>
            </a:endParaRPr>
          </a:p>
          <a:p>
            <a:pPr indent="0" lvl="0" marL="0" marR="0" rtl="0" algn="l">
              <a:lnSpc>
                <a:spcPct val="115000"/>
              </a:lnSpc>
              <a:spcBef>
                <a:spcPts val="800"/>
              </a:spcBef>
              <a:spcAft>
                <a:spcPts val="0"/>
              </a:spcAft>
              <a:buClr>
                <a:srgbClr val="000000"/>
              </a:buClr>
              <a:buSzPts val="1000"/>
              <a:buFont typeface="Arial"/>
              <a:buNone/>
            </a:pPr>
            <a:r>
              <a:rPr i="0" lang="en" sz="900" u="none" cap="none" strike="noStrike">
                <a:solidFill>
                  <a:srgbClr val="000000"/>
                </a:solidFill>
                <a:latin typeface="Poppins"/>
                <a:ea typeface="Poppins"/>
                <a:cs typeface="Poppins"/>
                <a:sym typeface="Poppins"/>
              </a:rPr>
              <a:t>With CoE:</a:t>
            </a:r>
            <a:endParaRPr i="0" sz="900" u="none" cap="none" strike="noStrike">
              <a:solidFill>
                <a:srgbClr val="000000"/>
              </a:solidFill>
              <a:latin typeface="Poppins"/>
              <a:ea typeface="Poppins"/>
              <a:cs typeface="Poppins"/>
              <a:sym typeface="Poppins"/>
            </a:endParaRPr>
          </a:p>
          <a:p>
            <a:pPr indent="-215900" lvl="0" marL="342900" marR="0" rtl="0" algn="l">
              <a:lnSpc>
                <a:spcPct val="115000"/>
              </a:lnSpc>
              <a:spcBef>
                <a:spcPts val="0"/>
              </a:spcBef>
              <a:spcAft>
                <a:spcPts val="0"/>
              </a:spcAft>
              <a:buClr>
                <a:srgbClr val="000000"/>
              </a:buClr>
              <a:buSzPts val="800"/>
              <a:buFont typeface="Poppins"/>
              <a:buChar char="●"/>
            </a:pPr>
            <a:r>
              <a:rPr i="0" lang="en" sz="900" u="none" cap="none" strike="noStrike">
                <a:solidFill>
                  <a:srgbClr val="000000"/>
                </a:solidFill>
                <a:latin typeface="Poppins"/>
                <a:ea typeface="Poppins"/>
                <a:cs typeface="Poppins"/>
                <a:sym typeface="Poppins"/>
              </a:rPr>
              <a:t>Quantify value potential if goals are achieved</a:t>
            </a:r>
            <a:endParaRPr i="0" sz="900" u="none" cap="none" strike="noStrike">
              <a:solidFill>
                <a:srgbClr val="000000"/>
              </a:solidFill>
              <a:latin typeface="Poppins"/>
              <a:ea typeface="Poppins"/>
              <a:cs typeface="Poppins"/>
              <a:sym typeface="Poppins"/>
            </a:endParaRPr>
          </a:p>
          <a:p>
            <a:pPr indent="-222250" lvl="0" marL="342900" marR="0" rtl="0" algn="l">
              <a:lnSpc>
                <a:spcPct val="115000"/>
              </a:lnSpc>
              <a:spcBef>
                <a:spcPts val="800"/>
              </a:spcBef>
              <a:spcAft>
                <a:spcPts val="0"/>
              </a:spcAft>
              <a:buClr>
                <a:srgbClr val="000000"/>
              </a:buClr>
              <a:buSzPts val="900"/>
              <a:buFont typeface="Poppins"/>
              <a:buChar char="●"/>
            </a:pPr>
            <a:r>
              <a:rPr i="0" lang="en" sz="900" u="none" cap="none" strike="noStrike">
                <a:solidFill>
                  <a:srgbClr val="000000"/>
                </a:solidFill>
                <a:latin typeface="Poppins"/>
                <a:ea typeface="Poppins"/>
                <a:cs typeface="Poppins"/>
                <a:sym typeface="Poppins"/>
              </a:rPr>
              <a:t>Demo the business process or pain points for content delivery effort estimation</a:t>
            </a:r>
            <a:endParaRPr i="0" sz="900" u="none" cap="none" strike="noStrike">
              <a:solidFill>
                <a:srgbClr val="000000"/>
              </a:solidFill>
              <a:latin typeface="Poppins"/>
              <a:ea typeface="Poppins"/>
              <a:cs typeface="Poppins"/>
              <a:sym typeface="Poppins"/>
            </a:endParaRPr>
          </a:p>
          <a:p>
            <a:pPr indent="0" lvl="0" marL="0" marR="0" rtl="0" algn="l">
              <a:lnSpc>
                <a:spcPct val="115000"/>
              </a:lnSpc>
              <a:spcBef>
                <a:spcPts val="800"/>
              </a:spcBef>
              <a:spcAft>
                <a:spcPts val="0"/>
              </a:spcAft>
              <a:buClr>
                <a:srgbClr val="000000"/>
              </a:buClr>
              <a:buSzPts val="1000"/>
              <a:buFont typeface="Arial"/>
              <a:buNone/>
            </a:pPr>
            <a:r>
              <a:rPr i="0" lang="en" sz="900" u="none" cap="none" strike="noStrike">
                <a:solidFill>
                  <a:srgbClr val="000000"/>
                </a:solidFill>
                <a:latin typeface="Poppins"/>
                <a:ea typeface="Poppins"/>
                <a:cs typeface="Poppins"/>
                <a:sym typeface="Poppins"/>
              </a:rPr>
              <a:t>CoE creates the following with you for signoff:</a:t>
            </a:r>
            <a:endParaRPr i="0" sz="900" u="none" cap="none" strike="noStrike">
              <a:solidFill>
                <a:srgbClr val="000000"/>
              </a:solidFill>
              <a:latin typeface="Poppins"/>
              <a:ea typeface="Poppins"/>
              <a:cs typeface="Poppins"/>
              <a:sym typeface="Poppins"/>
            </a:endParaRPr>
          </a:p>
          <a:p>
            <a:pPr indent="-222250" lvl="0" marL="342900" marR="0" rtl="0" algn="l">
              <a:lnSpc>
                <a:spcPct val="150000"/>
              </a:lnSpc>
              <a:spcBef>
                <a:spcPts val="0"/>
              </a:spcBef>
              <a:spcAft>
                <a:spcPts val="0"/>
              </a:spcAft>
              <a:buClr>
                <a:srgbClr val="000000"/>
              </a:buClr>
              <a:buSzPts val="900"/>
              <a:buFont typeface="Poppins"/>
              <a:buChar char="●"/>
            </a:pPr>
            <a:r>
              <a:rPr i="0" lang="en" sz="900" u="none" cap="none" strike="noStrike">
                <a:solidFill>
                  <a:srgbClr val="000000"/>
                </a:solidFill>
                <a:latin typeface="Poppins"/>
                <a:ea typeface="Poppins"/>
                <a:cs typeface="Poppins"/>
                <a:sym typeface="Poppins"/>
              </a:rPr>
              <a:t>Business case</a:t>
            </a:r>
            <a:endParaRPr i="0" sz="900" u="none" cap="none" strike="noStrike">
              <a:solidFill>
                <a:srgbClr val="000000"/>
              </a:solidFill>
              <a:latin typeface="Poppins"/>
              <a:ea typeface="Poppins"/>
              <a:cs typeface="Poppins"/>
              <a:sym typeface="Poppins"/>
            </a:endParaRPr>
          </a:p>
          <a:p>
            <a:pPr indent="-222250" lvl="0" marL="342900" marR="0" rtl="0" algn="l">
              <a:lnSpc>
                <a:spcPct val="150000"/>
              </a:lnSpc>
              <a:spcBef>
                <a:spcPts val="0"/>
              </a:spcBef>
              <a:spcAft>
                <a:spcPts val="0"/>
              </a:spcAft>
              <a:buClr>
                <a:srgbClr val="000000"/>
              </a:buClr>
              <a:buSzPts val="900"/>
              <a:buFont typeface="Poppins"/>
              <a:buChar char="●"/>
            </a:pPr>
            <a:r>
              <a:rPr i="0" lang="en" sz="900" u="none" cap="none" strike="noStrike">
                <a:solidFill>
                  <a:srgbClr val="000000"/>
                </a:solidFill>
                <a:latin typeface="Poppins"/>
                <a:ea typeface="Poppins"/>
                <a:cs typeface="Poppins"/>
                <a:sym typeface="Poppins"/>
              </a:rPr>
              <a:t>Value Potential</a:t>
            </a:r>
            <a:endParaRPr i="0" sz="900" u="none" cap="none" strike="noStrike">
              <a:solidFill>
                <a:srgbClr val="000000"/>
              </a:solidFill>
              <a:latin typeface="Poppins"/>
              <a:ea typeface="Poppins"/>
              <a:cs typeface="Poppins"/>
              <a:sym typeface="Poppins"/>
            </a:endParaRPr>
          </a:p>
        </p:txBody>
      </p:sp>
      <p:sp>
        <p:nvSpPr>
          <p:cNvPr id="1473" name="Google Shape;1473;p154"/>
          <p:cNvSpPr txBox="1"/>
          <p:nvPr/>
        </p:nvSpPr>
        <p:spPr>
          <a:xfrm>
            <a:off x="7248656" y="2202356"/>
            <a:ext cx="1775400" cy="1772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Poppins"/>
                <a:ea typeface="Poppins"/>
                <a:cs typeface="Poppins"/>
                <a:sym typeface="Poppins"/>
              </a:rPr>
              <a:t>Project </a:t>
            </a:r>
            <a:r>
              <a:rPr b="1" lang="en" sz="1200">
                <a:latin typeface="Poppins"/>
                <a:ea typeface="Poppins"/>
                <a:cs typeface="Poppins"/>
                <a:sym typeface="Poppins"/>
              </a:rPr>
              <a:t>Kickoff</a:t>
            </a:r>
            <a:endParaRPr b="1" i="0" sz="12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Timeline Setting</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Solution Discovery</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Content creation</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QA/Testing</a:t>
            </a:r>
            <a:endParaRPr i="0" sz="1000" u="none" cap="none" strike="noStrike">
              <a:solidFill>
                <a:srgbClr val="000000"/>
              </a:solidFill>
              <a:latin typeface="Poppins"/>
              <a:ea typeface="Poppins"/>
              <a:cs typeface="Poppins"/>
              <a:sym typeface="Poppins"/>
            </a:endParaRPr>
          </a:p>
          <a:p>
            <a:pPr indent="-228600" lvl="0" marL="342900" marR="0" rtl="0" algn="l">
              <a:lnSpc>
                <a:spcPct val="115000"/>
              </a:lnSpc>
              <a:spcBef>
                <a:spcPts val="800"/>
              </a:spcBef>
              <a:spcAft>
                <a:spcPts val="800"/>
              </a:spcAft>
              <a:buClr>
                <a:srgbClr val="000000"/>
              </a:buClr>
              <a:buSzPts val="1000"/>
              <a:buFont typeface="Poppins"/>
              <a:buChar char="●"/>
            </a:pPr>
            <a:r>
              <a:rPr i="0" lang="en" sz="1000" u="none" cap="none" strike="noStrike">
                <a:solidFill>
                  <a:srgbClr val="000000"/>
                </a:solidFill>
                <a:latin typeface="Poppins"/>
                <a:ea typeface="Poppins"/>
                <a:cs typeface="Poppins"/>
                <a:sym typeface="Poppins"/>
              </a:rPr>
              <a:t>Go-Live</a:t>
            </a:r>
            <a:endParaRPr i="0" sz="1000" u="none" cap="none" strike="noStrike">
              <a:solidFill>
                <a:srgbClr val="000000"/>
              </a:solidFill>
              <a:latin typeface="Poppins"/>
              <a:ea typeface="Poppins"/>
              <a:cs typeface="Poppins"/>
              <a:sym typeface="Poppins"/>
            </a:endParaRPr>
          </a:p>
        </p:txBody>
      </p:sp>
      <p:sp>
        <p:nvSpPr>
          <p:cNvPr id="1474" name="Google Shape;1474;p154"/>
          <p:cNvSpPr/>
          <p:nvPr/>
        </p:nvSpPr>
        <p:spPr>
          <a:xfrm>
            <a:off x="664988" y="1351875"/>
            <a:ext cx="874500" cy="8010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5000"/>
              <a:buFont typeface="Arial"/>
              <a:buNone/>
            </a:pPr>
            <a:r>
              <a:rPr b="1" i="0" lang="en" sz="5000" u="none" cap="none" strike="noStrike">
                <a:solidFill>
                  <a:srgbClr val="9E9E9E"/>
                </a:solidFill>
                <a:latin typeface="Arial"/>
                <a:ea typeface="Arial"/>
                <a:cs typeface="Arial"/>
                <a:sym typeface="Arial"/>
              </a:rPr>
              <a:t>1</a:t>
            </a:r>
            <a:endParaRPr b="1" i="0" sz="5000" u="none" cap="none" strike="noStrike">
              <a:solidFill>
                <a:srgbClr val="9E9E9E"/>
              </a:solidFill>
              <a:latin typeface="Arial"/>
              <a:ea typeface="Arial"/>
              <a:cs typeface="Arial"/>
              <a:sym typeface="Arial"/>
            </a:endParaRPr>
          </a:p>
        </p:txBody>
      </p:sp>
      <p:sp>
        <p:nvSpPr>
          <p:cNvPr id="1475" name="Google Shape;1475;p154"/>
          <p:cNvSpPr/>
          <p:nvPr/>
        </p:nvSpPr>
        <p:spPr>
          <a:xfrm>
            <a:off x="2929256" y="1347488"/>
            <a:ext cx="874500" cy="8010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5000"/>
              <a:buFont typeface="Arial"/>
              <a:buNone/>
            </a:pPr>
            <a:r>
              <a:rPr b="1" i="0" lang="en" sz="5000" u="none" cap="none" strike="noStrike">
                <a:solidFill>
                  <a:srgbClr val="9E9E9E"/>
                </a:solidFill>
                <a:latin typeface="Arial"/>
                <a:ea typeface="Arial"/>
                <a:cs typeface="Arial"/>
                <a:sym typeface="Arial"/>
              </a:rPr>
              <a:t>2</a:t>
            </a:r>
            <a:endParaRPr b="1" i="0" sz="5000" u="none" cap="none" strike="noStrike">
              <a:solidFill>
                <a:srgbClr val="9E9E9E"/>
              </a:solidFill>
              <a:latin typeface="Arial"/>
              <a:ea typeface="Arial"/>
              <a:cs typeface="Arial"/>
              <a:sym typeface="Arial"/>
            </a:endParaRPr>
          </a:p>
        </p:txBody>
      </p:sp>
      <p:sp>
        <p:nvSpPr>
          <p:cNvPr id="1476" name="Google Shape;1476;p154"/>
          <p:cNvSpPr/>
          <p:nvPr/>
        </p:nvSpPr>
        <p:spPr>
          <a:xfrm>
            <a:off x="5119875" y="1347488"/>
            <a:ext cx="874500" cy="8010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5000"/>
              <a:buFont typeface="Arial"/>
              <a:buNone/>
            </a:pPr>
            <a:r>
              <a:rPr b="1" i="0" lang="en" sz="5000" u="none" cap="none" strike="noStrike">
                <a:solidFill>
                  <a:srgbClr val="9E9E9E"/>
                </a:solidFill>
                <a:latin typeface="Arial"/>
                <a:ea typeface="Arial"/>
                <a:cs typeface="Arial"/>
                <a:sym typeface="Arial"/>
              </a:rPr>
              <a:t>3</a:t>
            </a:r>
            <a:endParaRPr b="1" i="0" sz="5000" u="none" cap="none" strike="noStrike">
              <a:solidFill>
                <a:srgbClr val="9E9E9E"/>
              </a:solidFill>
              <a:latin typeface="Arial"/>
              <a:ea typeface="Arial"/>
              <a:cs typeface="Arial"/>
              <a:sym typeface="Arial"/>
            </a:endParaRPr>
          </a:p>
        </p:txBody>
      </p:sp>
      <p:grpSp>
        <p:nvGrpSpPr>
          <p:cNvPr id="1477" name="Google Shape;1477;p154"/>
          <p:cNvGrpSpPr/>
          <p:nvPr/>
        </p:nvGrpSpPr>
        <p:grpSpPr>
          <a:xfrm>
            <a:off x="7502169" y="1460400"/>
            <a:ext cx="874475" cy="692587"/>
            <a:chOff x="2098675" y="1302300"/>
            <a:chExt cx="3319950" cy="3287075"/>
          </a:xfrm>
        </p:grpSpPr>
        <p:sp>
          <p:nvSpPr>
            <p:cNvPr id="1478" name="Google Shape;1478;p154"/>
            <p:cNvSpPr/>
            <p:nvPr/>
          </p:nvSpPr>
          <p:spPr>
            <a:xfrm>
              <a:off x="2115100" y="1302300"/>
              <a:ext cx="3287075" cy="2773475"/>
            </a:xfrm>
            <a:custGeom>
              <a:rect b="b" l="l" r="r" t="t"/>
              <a:pathLst>
                <a:path extrusionOk="0" h="110939" w="131483">
                  <a:moveTo>
                    <a:pt x="6246" y="0"/>
                  </a:moveTo>
                  <a:cubicBezTo>
                    <a:pt x="2794" y="0"/>
                    <a:pt x="0" y="2794"/>
                    <a:pt x="0" y="6246"/>
                  </a:cubicBezTo>
                  <a:lnTo>
                    <a:pt x="0" y="104858"/>
                  </a:lnTo>
                  <a:cubicBezTo>
                    <a:pt x="0" y="108145"/>
                    <a:pt x="2794" y="110939"/>
                    <a:pt x="6246" y="110939"/>
                  </a:cubicBezTo>
                  <a:lnTo>
                    <a:pt x="69850" y="110939"/>
                  </a:lnTo>
                  <a:lnTo>
                    <a:pt x="69850" y="106830"/>
                  </a:lnTo>
                  <a:lnTo>
                    <a:pt x="6246" y="106830"/>
                  </a:lnTo>
                  <a:cubicBezTo>
                    <a:pt x="5095" y="106830"/>
                    <a:pt x="4109" y="106008"/>
                    <a:pt x="4109" y="104858"/>
                  </a:cubicBezTo>
                  <a:lnTo>
                    <a:pt x="4109" y="6246"/>
                  </a:lnTo>
                  <a:cubicBezTo>
                    <a:pt x="4109" y="5095"/>
                    <a:pt x="5095" y="4109"/>
                    <a:pt x="6246" y="4109"/>
                  </a:cubicBezTo>
                  <a:lnTo>
                    <a:pt x="125402" y="4109"/>
                  </a:lnTo>
                  <a:cubicBezTo>
                    <a:pt x="126388" y="4109"/>
                    <a:pt x="127374" y="5095"/>
                    <a:pt x="127374" y="6246"/>
                  </a:cubicBezTo>
                  <a:lnTo>
                    <a:pt x="127374" y="104858"/>
                  </a:lnTo>
                  <a:cubicBezTo>
                    <a:pt x="127374" y="106008"/>
                    <a:pt x="126388" y="106830"/>
                    <a:pt x="125402" y="106830"/>
                  </a:cubicBezTo>
                  <a:lnTo>
                    <a:pt x="119156" y="106830"/>
                  </a:lnTo>
                  <a:lnTo>
                    <a:pt x="119156" y="110939"/>
                  </a:lnTo>
                  <a:lnTo>
                    <a:pt x="125402" y="110939"/>
                  </a:lnTo>
                  <a:cubicBezTo>
                    <a:pt x="128689" y="110939"/>
                    <a:pt x="131483" y="108145"/>
                    <a:pt x="131483" y="104858"/>
                  </a:cubicBezTo>
                  <a:lnTo>
                    <a:pt x="131483" y="6246"/>
                  </a:lnTo>
                  <a:cubicBezTo>
                    <a:pt x="131483" y="2794"/>
                    <a:pt x="128689" y="0"/>
                    <a:pt x="125402" y="0"/>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79" name="Google Shape;1479;p154"/>
            <p:cNvSpPr/>
            <p:nvPr/>
          </p:nvSpPr>
          <p:spPr>
            <a:xfrm>
              <a:off x="2098675" y="1869325"/>
              <a:ext cx="3319950" cy="102725"/>
            </a:xfrm>
            <a:custGeom>
              <a:rect b="b" l="l" r="r" t="t"/>
              <a:pathLst>
                <a:path extrusionOk="0" h="4109" w="132798">
                  <a:moveTo>
                    <a:pt x="2794" y="0"/>
                  </a:moveTo>
                  <a:cubicBezTo>
                    <a:pt x="0" y="0"/>
                    <a:pt x="0" y="4109"/>
                    <a:pt x="2794" y="4109"/>
                  </a:cubicBezTo>
                  <a:lnTo>
                    <a:pt x="130168" y="4109"/>
                  </a:lnTo>
                  <a:cubicBezTo>
                    <a:pt x="132797" y="4109"/>
                    <a:pt x="132797" y="0"/>
                    <a:pt x="130168" y="0"/>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0" name="Google Shape;1480;p154"/>
            <p:cNvSpPr/>
            <p:nvPr/>
          </p:nvSpPr>
          <p:spPr>
            <a:xfrm>
              <a:off x="2373950" y="1561150"/>
              <a:ext cx="152050" cy="152050"/>
            </a:xfrm>
            <a:custGeom>
              <a:rect b="b" l="l" r="r" t="t"/>
              <a:pathLst>
                <a:path extrusionOk="0" h="6082" w="6082">
                  <a:moveTo>
                    <a:pt x="2959" y="1"/>
                  </a:moveTo>
                  <a:cubicBezTo>
                    <a:pt x="1315" y="1"/>
                    <a:pt x="1" y="1315"/>
                    <a:pt x="1" y="2959"/>
                  </a:cubicBezTo>
                  <a:cubicBezTo>
                    <a:pt x="1" y="4767"/>
                    <a:pt x="1315" y="6082"/>
                    <a:pt x="2959" y="6082"/>
                  </a:cubicBezTo>
                  <a:cubicBezTo>
                    <a:pt x="4767" y="6082"/>
                    <a:pt x="6082" y="4767"/>
                    <a:pt x="6082" y="2959"/>
                  </a:cubicBezTo>
                  <a:cubicBezTo>
                    <a:pt x="6082" y="1315"/>
                    <a:pt x="4767" y="1"/>
                    <a:pt x="2959"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1" name="Google Shape;1481;p154"/>
            <p:cNvSpPr/>
            <p:nvPr/>
          </p:nvSpPr>
          <p:spPr>
            <a:xfrm>
              <a:off x="2628700" y="1561150"/>
              <a:ext cx="156150" cy="152050"/>
            </a:xfrm>
            <a:custGeom>
              <a:rect b="b" l="l" r="r" t="t"/>
              <a:pathLst>
                <a:path extrusionOk="0" h="6082" w="6246">
                  <a:moveTo>
                    <a:pt x="3123" y="1"/>
                  </a:moveTo>
                  <a:cubicBezTo>
                    <a:pt x="1315" y="1"/>
                    <a:pt x="1" y="1315"/>
                    <a:pt x="1" y="2959"/>
                  </a:cubicBezTo>
                  <a:cubicBezTo>
                    <a:pt x="1" y="4767"/>
                    <a:pt x="1315" y="6082"/>
                    <a:pt x="3123" y="6082"/>
                  </a:cubicBezTo>
                  <a:cubicBezTo>
                    <a:pt x="4767" y="6082"/>
                    <a:pt x="6246" y="4767"/>
                    <a:pt x="6246" y="2959"/>
                  </a:cubicBezTo>
                  <a:cubicBezTo>
                    <a:pt x="6246" y="1315"/>
                    <a:pt x="4767" y="1"/>
                    <a:pt x="3123"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2" name="Google Shape;1482;p154"/>
            <p:cNvSpPr/>
            <p:nvPr/>
          </p:nvSpPr>
          <p:spPr>
            <a:xfrm>
              <a:off x="2887550" y="1561150"/>
              <a:ext cx="152050" cy="152050"/>
            </a:xfrm>
            <a:custGeom>
              <a:rect b="b" l="l" r="r" t="t"/>
              <a:pathLst>
                <a:path extrusionOk="0" h="6082" w="6082">
                  <a:moveTo>
                    <a:pt x="2959" y="1"/>
                  </a:moveTo>
                  <a:cubicBezTo>
                    <a:pt x="1316" y="1"/>
                    <a:pt x="1" y="1315"/>
                    <a:pt x="1" y="2959"/>
                  </a:cubicBezTo>
                  <a:cubicBezTo>
                    <a:pt x="1" y="4767"/>
                    <a:pt x="1316" y="6082"/>
                    <a:pt x="2959" y="6082"/>
                  </a:cubicBezTo>
                  <a:cubicBezTo>
                    <a:pt x="4767" y="6082"/>
                    <a:pt x="6082" y="4767"/>
                    <a:pt x="6082" y="2959"/>
                  </a:cubicBezTo>
                  <a:cubicBezTo>
                    <a:pt x="6082" y="1315"/>
                    <a:pt x="4767" y="1"/>
                    <a:pt x="2959"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3" name="Google Shape;1483;p154"/>
            <p:cNvSpPr/>
            <p:nvPr/>
          </p:nvSpPr>
          <p:spPr>
            <a:xfrm>
              <a:off x="3142300" y="2226775"/>
              <a:ext cx="1951725" cy="410925"/>
            </a:xfrm>
            <a:custGeom>
              <a:rect b="b" l="l" r="r" t="t"/>
              <a:pathLst>
                <a:path extrusionOk="0" h="16437" w="78069">
                  <a:moveTo>
                    <a:pt x="73959" y="4110"/>
                  </a:moveTo>
                  <a:lnTo>
                    <a:pt x="73959" y="12327"/>
                  </a:lnTo>
                  <a:lnTo>
                    <a:pt x="4109" y="12327"/>
                  </a:lnTo>
                  <a:lnTo>
                    <a:pt x="4109" y="4110"/>
                  </a:lnTo>
                  <a:close/>
                  <a:moveTo>
                    <a:pt x="2137" y="1"/>
                  </a:moveTo>
                  <a:cubicBezTo>
                    <a:pt x="987" y="1"/>
                    <a:pt x="1" y="987"/>
                    <a:pt x="1" y="2137"/>
                  </a:cubicBezTo>
                  <a:lnTo>
                    <a:pt x="1" y="14464"/>
                  </a:lnTo>
                  <a:cubicBezTo>
                    <a:pt x="1" y="15614"/>
                    <a:pt x="987" y="16436"/>
                    <a:pt x="2137" y="16436"/>
                  </a:cubicBezTo>
                  <a:lnTo>
                    <a:pt x="76096" y="16436"/>
                  </a:lnTo>
                  <a:cubicBezTo>
                    <a:pt x="77082" y="16436"/>
                    <a:pt x="78068" y="15614"/>
                    <a:pt x="78068" y="14464"/>
                  </a:cubicBezTo>
                  <a:lnTo>
                    <a:pt x="78068" y="2137"/>
                  </a:lnTo>
                  <a:cubicBezTo>
                    <a:pt x="78068" y="987"/>
                    <a:pt x="77082" y="1"/>
                    <a:pt x="76096"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4" name="Google Shape;1484;p154"/>
            <p:cNvSpPr/>
            <p:nvPr/>
          </p:nvSpPr>
          <p:spPr>
            <a:xfrm>
              <a:off x="3142300" y="2843100"/>
              <a:ext cx="1951725" cy="821800"/>
            </a:xfrm>
            <a:custGeom>
              <a:rect b="b" l="l" r="r" t="t"/>
              <a:pathLst>
                <a:path extrusionOk="0" h="32872" w="78069">
                  <a:moveTo>
                    <a:pt x="2137" y="1"/>
                  </a:moveTo>
                  <a:cubicBezTo>
                    <a:pt x="987" y="1"/>
                    <a:pt x="1" y="987"/>
                    <a:pt x="1" y="2137"/>
                  </a:cubicBezTo>
                  <a:lnTo>
                    <a:pt x="1" y="30899"/>
                  </a:lnTo>
                  <a:cubicBezTo>
                    <a:pt x="1" y="32050"/>
                    <a:pt x="987" y="32871"/>
                    <a:pt x="2137" y="32871"/>
                  </a:cubicBezTo>
                  <a:lnTo>
                    <a:pt x="28762" y="32871"/>
                  </a:lnTo>
                  <a:lnTo>
                    <a:pt x="28762" y="28763"/>
                  </a:lnTo>
                  <a:lnTo>
                    <a:pt x="4109" y="28763"/>
                  </a:lnTo>
                  <a:lnTo>
                    <a:pt x="4109" y="4110"/>
                  </a:lnTo>
                  <a:lnTo>
                    <a:pt x="73959" y="4110"/>
                  </a:lnTo>
                  <a:lnTo>
                    <a:pt x="73959" y="24654"/>
                  </a:lnTo>
                  <a:lnTo>
                    <a:pt x="78068" y="24654"/>
                  </a:lnTo>
                  <a:lnTo>
                    <a:pt x="78068" y="2137"/>
                  </a:lnTo>
                  <a:cubicBezTo>
                    <a:pt x="78068" y="987"/>
                    <a:pt x="77082" y="1"/>
                    <a:pt x="76096"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5" name="Google Shape;1485;p154"/>
            <p:cNvSpPr/>
            <p:nvPr/>
          </p:nvSpPr>
          <p:spPr>
            <a:xfrm>
              <a:off x="2406825" y="2843100"/>
              <a:ext cx="546500" cy="102750"/>
            </a:xfrm>
            <a:custGeom>
              <a:rect b="b" l="l" r="r" t="t"/>
              <a:pathLst>
                <a:path extrusionOk="0" h="4110" w="21860">
                  <a:moveTo>
                    <a:pt x="2794" y="1"/>
                  </a:moveTo>
                  <a:cubicBezTo>
                    <a:pt x="0" y="1"/>
                    <a:pt x="0" y="4110"/>
                    <a:pt x="2794" y="4110"/>
                  </a:cubicBezTo>
                  <a:lnTo>
                    <a:pt x="19230" y="4110"/>
                  </a:lnTo>
                  <a:cubicBezTo>
                    <a:pt x="21859" y="4110"/>
                    <a:pt x="21859" y="1"/>
                    <a:pt x="19230"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6" name="Google Shape;1486;p154"/>
            <p:cNvSpPr/>
            <p:nvPr/>
          </p:nvSpPr>
          <p:spPr>
            <a:xfrm>
              <a:off x="2406825" y="2226775"/>
              <a:ext cx="546500" cy="102750"/>
            </a:xfrm>
            <a:custGeom>
              <a:rect b="b" l="l" r="r" t="t"/>
              <a:pathLst>
                <a:path extrusionOk="0" h="4110" w="21860">
                  <a:moveTo>
                    <a:pt x="2794" y="1"/>
                  </a:moveTo>
                  <a:cubicBezTo>
                    <a:pt x="0" y="1"/>
                    <a:pt x="0" y="4110"/>
                    <a:pt x="2794" y="4110"/>
                  </a:cubicBezTo>
                  <a:lnTo>
                    <a:pt x="19230" y="4110"/>
                  </a:lnTo>
                  <a:cubicBezTo>
                    <a:pt x="21859" y="4110"/>
                    <a:pt x="21859" y="1"/>
                    <a:pt x="19230"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1487" name="Google Shape;1487;p154"/>
            <p:cNvSpPr/>
            <p:nvPr/>
          </p:nvSpPr>
          <p:spPr>
            <a:xfrm>
              <a:off x="4066800" y="3099900"/>
              <a:ext cx="1027225" cy="1489475"/>
            </a:xfrm>
            <a:custGeom>
              <a:rect b="b" l="l" r="r" t="t"/>
              <a:pathLst>
                <a:path extrusionOk="0" h="59579" w="41089">
                  <a:moveTo>
                    <a:pt x="4109" y="6000"/>
                  </a:moveTo>
                  <a:lnTo>
                    <a:pt x="34185" y="25886"/>
                  </a:lnTo>
                  <a:lnTo>
                    <a:pt x="24160" y="28845"/>
                  </a:lnTo>
                  <a:cubicBezTo>
                    <a:pt x="22845" y="29173"/>
                    <a:pt x="22188" y="30653"/>
                    <a:pt x="22845" y="31803"/>
                  </a:cubicBezTo>
                  <a:lnTo>
                    <a:pt x="34185" y="50539"/>
                  </a:lnTo>
                  <a:lnTo>
                    <a:pt x="27447" y="54648"/>
                  </a:lnTo>
                  <a:lnTo>
                    <a:pt x="16107" y="35912"/>
                  </a:lnTo>
                  <a:cubicBezTo>
                    <a:pt x="15778" y="35419"/>
                    <a:pt x="15285" y="35090"/>
                    <a:pt x="14792" y="34926"/>
                  </a:cubicBezTo>
                  <a:lnTo>
                    <a:pt x="14463" y="34926"/>
                  </a:lnTo>
                  <a:cubicBezTo>
                    <a:pt x="13970" y="34926"/>
                    <a:pt x="13477" y="35090"/>
                    <a:pt x="13148" y="35583"/>
                  </a:cubicBezTo>
                  <a:lnTo>
                    <a:pt x="4109" y="42815"/>
                  </a:lnTo>
                  <a:lnTo>
                    <a:pt x="4109" y="6000"/>
                  </a:lnTo>
                  <a:close/>
                  <a:moveTo>
                    <a:pt x="2075" y="1"/>
                  </a:moveTo>
                  <a:cubicBezTo>
                    <a:pt x="1726" y="1"/>
                    <a:pt x="1397" y="83"/>
                    <a:pt x="1151" y="247"/>
                  </a:cubicBezTo>
                  <a:cubicBezTo>
                    <a:pt x="493" y="576"/>
                    <a:pt x="0" y="1398"/>
                    <a:pt x="0" y="2055"/>
                  </a:cubicBezTo>
                  <a:lnTo>
                    <a:pt x="0" y="47252"/>
                  </a:lnTo>
                  <a:cubicBezTo>
                    <a:pt x="0" y="48525"/>
                    <a:pt x="977" y="49390"/>
                    <a:pt x="2071" y="49390"/>
                  </a:cubicBezTo>
                  <a:cubicBezTo>
                    <a:pt x="2532" y="49390"/>
                    <a:pt x="3013" y="49237"/>
                    <a:pt x="3451" y="48896"/>
                  </a:cubicBezTo>
                  <a:lnTo>
                    <a:pt x="13806" y="40185"/>
                  </a:lnTo>
                  <a:lnTo>
                    <a:pt x="24982" y="58593"/>
                  </a:lnTo>
                  <a:cubicBezTo>
                    <a:pt x="25310" y="59250"/>
                    <a:pt x="25968" y="59579"/>
                    <a:pt x="26790" y="59579"/>
                  </a:cubicBezTo>
                  <a:cubicBezTo>
                    <a:pt x="27118" y="59579"/>
                    <a:pt x="27447" y="59414"/>
                    <a:pt x="27776" y="59250"/>
                  </a:cubicBezTo>
                  <a:lnTo>
                    <a:pt x="37966" y="53005"/>
                  </a:lnTo>
                  <a:cubicBezTo>
                    <a:pt x="38952" y="52512"/>
                    <a:pt x="39280" y="51197"/>
                    <a:pt x="38787" y="50211"/>
                  </a:cubicBezTo>
                  <a:lnTo>
                    <a:pt x="27776" y="31967"/>
                  </a:lnTo>
                  <a:lnTo>
                    <a:pt x="39609" y="28680"/>
                  </a:lnTo>
                  <a:cubicBezTo>
                    <a:pt x="40267" y="28352"/>
                    <a:pt x="40924" y="27694"/>
                    <a:pt x="41088" y="27037"/>
                  </a:cubicBezTo>
                  <a:cubicBezTo>
                    <a:pt x="41088" y="26215"/>
                    <a:pt x="40760" y="25393"/>
                    <a:pt x="40102" y="24900"/>
                  </a:cubicBezTo>
                  <a:lnTo>
                    <a:pt x="3123" y="247"/>
                  </a:lnTo>
                  <a:cubicBezTo>
                    <a:pt x="2794" y="83"/>
                    <a:pt x="2424" y="1"/>
                    <a:pt x="2075" y="1"/>
                  </a:cubicBezTo>
                  <a:close/>
                </a:path>
              </a:pathLst>
            </a:custGeom>
            <a:solidFill>
              <a:srgbClr val="88888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pic>
        <p:nvPicPr>
          <p:cNvPr id="1488" name="Google Shape;1488;p154"/>
          <p:cNvPicPr preferRelativeResize="0"/>
          <p:nvPr/>
        </p:nvPicPr>
        <p:blipFill rotWithShape="1">
          <a:blip r:embed="rId3">
            <a:alphaModFix/>
          </a:blip>
          <a:srcRect b="9722" l="0" r="0" t="0"/>
          <a:stretch/>
        </p:blipFill>
        <p:spPr>
          <a:xfrm>
            <a:off x="942209" y="1048801"/>
            <a:ext cx="320040" cy="298703"/>
          </a:xfrm>
          <a:prstGeom prst="rect">
            <a:avLst/>
          </a:prstGeom>
          <a:noFill/>
          <a:ln>
            <a:noFill/>
          </a:ln>
        </p:spPr>
      </p:pic>
      <p:sp>
        <p:nvSpPr>
          <p:cNvPr id="1489" name="Google Shape;1489;p154"/>
          <p:cNvSpPr txBox="1"/>
          <p:nvPr/>
        </p:nvSpPr>
        <p:spPr>
          <a:xfrm>
            <a:off x="700546" y="824488"/>
            <a:ext cx="803400" cy="24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solidFill>
                  <a:srgbClr val="2D2D91"/>
                </a:solidFill>
                <a:latin typeface="Poppins"/>
                <a:ea typeface="Poppins"/>
                <a:cs typeface="Poppins"/>
                <a:sym typeface="Poppins"/>
              </a:rPr>
              <a:t>YOU ARE HERE</a:t>
            </a:r>
            <a:endParaRPr b="1" sz="700">
              <a:solidFill>
                <a:srgbClr val="2D2D9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3" name="Shape 1493"/>
        <p:cNvGrpSpPr/>
        <p:nvPr/>
      </p:nvGrpSpPr>
      <p:grpSpPr>
        <a:xfrm>
          <a:off x="0" y="0"/>
          <a:ext cx="0" cy="0"/>
          <a:chOff x="0" y="0"/>
          <a:chExt cx="0" cy="0"/>
        </a:xfrm>
      </p:grpSpPr>
      <p:sp>
        <p:nvSpPr>
          <p:cNvPr id="1494" name="Google Shape;1494;p155"/>
          <p:cNvSpPr txBox="1"/>
          <p:nvPr>
            <p:ph type="title"/>
          </p:nvPr>
        </p:nvSpPr>
        <p:spPr>
          <a:xfrm>
            <a:off x="349125" y="243825"/>
            <a:ext cx="7048200" cy="343800"/>
          </a:xfrm>
          <a:prstGeom prst="rect">
            <a:avLst/>
          </a:prstGeom>
        </p:spPr>
        <p:txBody>
          <a:bodyPr anchorCtr="0" anchor="t" bIns="0" lIns="91425" spcFirstLastPara="1" rIns="0" wrap="square" tIns="0">
            <a:normAutofit/>
          </a:bodyPr>
          <a:lstStyle/>
          <a:p>
            <a:pPr indent="0" lvl="0" marL="0" rtl="0" algn="l">
              <a:spcBef>
                <a:spcPts val="0"/>
              </a:spcBef>
              <a:spcAft>
                <a:spcPts val="0"/>
              </a:spcAft>
              <a:buNone/>
            </a:pPr>
            <a:r>
              <a:rPr lang="en"/>
              <a:t>Intake Follow-Up Process</a:t>
            </a:r>
            <a:endParaRPr/>
          </a:p>
        </p:txBody>
      </p:sp>
      <p:sp>
        <p:nvSpPr>
          <p:cNvPr id="1495" name="Google Shape;1495;p155"/>
          <p:cNvSpPr txBox="1"/>
          <p:nvPr>
            <p:ph idx="1" type="body"/>
          </p:nvPr>
        </p:nvSpPr>
        <p:spPr>
          <a:xfrm>
            <a:off x="346400" y="1045175"/>
            <a:ext cx="8370900" cy="3051900"/>
          </a:xfrm>
          <a:prstGeom prst="rect">
            <a:avLst/>
          </a:prstGeom>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[Add your company’s intake follow-up process here]</a:t>
            </a:r>
            <a:endParaRPr>
              <a:highlight>
                <a:srgbClr val="FFFF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p156"/>
          <p:cNvSpPr txBox="1"/>
          <p:nvPr>
            <p:ph type="title"/>
          </p:nvPr>
        </p:nvSpPr>
        <p:spPr>
          <a:xfrm>
            <a:off x="349125" y="243825"/>
            <a:ext cx="7048200" cy="343800"/>
          </a:xfrm>
          <a:prstGeom prst="rect">
            <a:avLst/>
          </a:prstGeom>
        </p:spPr>
        <p:txBody>
          <a:bodyPr anchorCtr="0" anchor="t" bIns="0" lIns="91425" spcFirstLastPara="1" rIns="0" wrap="square" tIns="0">
            <a:normAutofit/>
          </a:bodyPr>
          <a:lstStyle/>
          <a:p>
            <a:pPr indent="0" lvl="0" marL="0" rtl="0" algn="l">
              <a:spcBef>
                <a:spcPts val="0"/>
              </a:spcBef>
              <a:spcAft>
                <a:spcPts val="0"/>
              </a:spcAft>
              <a:buNone/>
            </a:pPr>
            <a:r>
              <a:rPr lang="en"/>
              <a:t>Self-Service Resources</a:t>
            </a:r>
            <a:endParaRPr/>
          </a:p>
        </p:txBody>
      </p:sp>
      <p:sp>
        <p:nvSpPr>
          <p:cNvPr id="1501" name="Google Shape;1501;p156"/>
          <p:cNvSpPr txBox="1"/>
          <p:nvPr>
            <p:ph idx="1" type="body"/>
          </p:nvPr>
        </p:nvSpPr>
        <p:spPr>
          <a:xfrm>
            <a:off x="346400" y="1045175"/>
            <a:ext cx="8370900" cy="3051900"/>
          </a:xfrm>
          <a:prstGeom prst="rect">
            <a:avLst/>
          </a:prstGeom>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[Add your company’s self-service resources here -- e.g. knowledge pages, WalkMe DAI, implementation handbook, office hours, etc.]</a:t>
            </a:r>
            <a:endParaRPr>
              <a:highlight>
                <a:srgbClr val="FFFF00"/>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p157"/>
          <p:cNvSpPr txBox="1"/>
          <p:nvPr>
            <p:ph type="title"/>
          </p:nvPr>
        </p:nvSpPr>
        <p:spPr>
          <a:xfrm>
            <a:off x="1047900" y="1990489"/>
            <a:ext cx="7048200" cy="785100"/>
          </a:xfrm>
          <a:prstGeom prst="rect">
            <a:avLst/>
          </a:prstGeom>
          <a:noFill/>
          <a:ln>
            <a:noFill/>
          </a:ln>
        </p:spPr>
        <p:txBody>
          <a:bodyPr anchorCtr="0" anchor="t" bIns="0" lIns="91425" spcFirstLastPara="1" rIns="0" wrap="square" tIns="0">
            <a:noAutofit/>
          </a:bodyPr>
          <a:lstStyle/>
          <a:p>
            <a:pPr indent="0" lvl="0" marL="0" rtl="0" algn="ctr">
              <a:lnSpc>
                <a:spcPct val="100000"/>
              </a:lnSpc>
              <a:spcBef>
                <a:spcPts val="0"/>
              </a:spcBef>
              <a:spcAft>
                <a:spcPts val="0"/>
              </a:spcAft>
              <a:buSzPts val="3100"/>
              <a:buNone/>
            </a:pPr>
            <a:r>
              <a:rPr lang="en" sz="4700"/>
              <a:t>Appendix</a:t>
            </a:r>
            <a:endParaRPr sz="4700"/>
          </a:p>
          <a:p>
            <a:pPr indent="0" lvl="0" marL="0" rtl="0" algn="ctr">
              <a:lnSpc>
                <a:spcPct val="100000"/>
              </a:lnSpc>
              <a:spcBef>
                <a:spcPts val="0"/>
              </a:spcBef>
              <a:spcAft>
                <a:spcPts val="0"/>
              </a:spcAft>
              <a:buSzPts val="3100"/>
              <a:buNone/>
            </a:pPr>
            <a:r>
              <a:rPr lang="en" sz="3400"/>
              <a:t>Sample Value Story Templates</a:t>
            </a:r>
            <a:r>
              <a:rPr lang="en" sz="3400">
                <a:solidFill>
                  <a:schemeClr val="accent1"/>
                </a:solidFill>
              </a:rPr>
              <a:t>.</a:t>
            </a:r>
            <a:endParaRPr sz="340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140"/>
          <p:cNvSpPr txBox="1"/>
          <p:nvPr>
            <p:ph idx="1" type="body"/>
          </p:nvPr>
        </p:nvSpPr>
        <p:spPr>
          <a:xfrm>
            <a:off x="349125" y="890475"/>
            <a:ext cx="8370900" cy="305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rPr>
              <a:t>The purpose of this handbook is to help you understand WalkMe, what it can do, who’s involved, how to get started, and what to expect.</a:t>
            </a:r>
            <a:endParaRPr sz="1500">
              <a:solidFill>
                <a:schemeClr val="dk2"/>
              </a:solidFill>
            </a:endParaRPr>
          </a:p>
          <a:p>
            <a:pPr indent="0" lvl="0" marL="0" rtl="0" algn="l">
              <a:spcBef>
                <a:spcPts val="0"/>
              </a:spcBef>
              <a:spcAft>
                <a:spcPts val="0"/>
              </a:spcAft>
              <a:buNone/>
            </a:pPr>
            <a:r>
              <a:t/>
            </a:r>
            <a:endParaRPr sz="1500">
              <a:solidFill>
                <a:schemeClr val="dk2"/>
              </a:solidFill>
            </a:endParaRPr>
          </a:p>
          <a:p>
            <a:pPr indent="0" lvl="0" marL="0" rtl="0" algn="l">
              <a:spcBef>
                <a:spcPts val="0"/>
              </a:spcBef>
              <a:spcAft>
                <a:spcPts val="0"/>
              </a:spcAft>
              <a:buNone/>
            </a:pPr>
            <a:r>
              <a:rPr lang="en" sz="1500">
                <a:solidFill>
                  <a:schemeClr val="dk2"/>
                </a:solidFill>
              </a:rPr>
              <a:t>Click a link below for quick access or scroll through this handbook to get a complete understanding of WalkMe:</a:t>
            </a:r>
            <a:endParaRPr sz="15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lnSpc>
                <a:spcPct val="150000"/>
              </a:lnSpc>
              <a:spcBef>
                <a:spcPts val="0"/>
              </a:spcBef>
              <a:spcAft>
                <a:spcPts val="0"/>
              </a:spcAft>
              <a:buSzPts val="1800"/>
              <a:buChar char="●"/>
            </a:pPr>
            <a:r>
              <a:rPr lang="en" sz="1800" u="sng">
                <a:solidFill>
                  <a:schemeClr val="accent5"/>
                </a:solidFill>
                <a:hlinkClick>
                  <a:extLst>
                    <a:ext uri="{A12FA001-AC4F-418D-AE19-62706E023703}">
                      <ahyp:hlinkClr val="tx"/>
                    </a:ext>
                  </a:extLst>
                </a:hlinkClick>
              </a:rPr>
              <a:t>WalkMe Offering &amp; Essential CoE Information</a:t>
            </a:r>
            <a:endParaRPr sz="1800">
              <a:solidFill>
                <a:schemeClr val="dk2"/>
              </a:solidFill>
            </a:endParaRPr>
          </a:p>
          <a:p>
            <a:pPr indent="-342900" lvl="0" marL="457200" rtl="0" algn="l">
              <a:lnSpc>
                <a:spcPct val="150000"/>
              </a:lnSpc>
              <a:spcBef>
                <a:spcPts val="0"/>
              </a:spcBef>
              <a:spcAft>
                <a:spcPts val="0"/>
              </a:spcAft>
              <a:buSzPts val="1800"/>
              <a:buChar char="●"/>
            </a:pPr>
            <a:r>
              <a:rPr lang="en" sz="1800" u="sng">
                <a:solidFill>
                  <a:schemeClr val="hlink"/>
                </a:solidFill>
                <a:hlinkClick action="ppaction://hlinksldjump" r:id="rId3"/>
              </a:rPr>
              <a:t>Prerequisites &amp; What to Expect</a:t>
            </a:r>
            <a:endParaRPr sz="1800">
              <a:solidFill>
                <a:schemeClr val="dk2"/>
              </a:solidFill>
            </a:endParaRPr>
          </a:p>
          <a:p>
            <a:pPr indent="-342900" lvl="0" marL="457200" rtl="0" algn="l">
              <a:lnSpc>
                <a:spcPct val="150000"/>
              </a:lnSpc>
              <a:spcBef>
                <a:spcPts val="0"/>
              </a:spcBef>
              <a:spcAft>
                <a:spcPts val="0"/>
              </a:spcAft>
              <a:buSzPts val="1800"/>
              <a:buChar char="●"/>
            </a:pPr>
            <a:r>
              <a:rPr lang="en" sz="1800" u="sng">
                <a:solidFill>
                  <a:schemeClr val="accent5"/>
                </a:solidFill>
                <a:hlinkClick>
                  <a:extLst>
                    <a:ext uri="{A12FA001-AC4F-418D-AE19-62706E023703}">
                      <ahyp:hlinkClr val="tx"/>
                    </a:ext>
                  </a:extLst>
                </a:hlinkClick>
              </a:rPr>
              <a:t>Getting Started</a:t>
            </a:r>
            <a:endParaRPr sz="1800">
              <a:solidFill>
                <a:schemeClr val="dk2"/>
              </a:solidFill>
            </a:endParaRPr>
          </a:p>
          <a:p>
            <a:pPr indent="0" lvl="0" marL="0" rtl="0" algn="l">
              <a:lnSpc>
                <a:spcPct val="150000"/>
              </a:lnSpc>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1600"/>
              </a:spcAft>
              <a:buSzPts val="1100"/>
              <a:buNone/>
            </a:pPr>
            <a:r>
              <a:t/>
            </a:r>
            <a:endParaRPr sz="1000"/>
          </a:p>
        </p:txBody>
      </p:sp>
      <p:sp>
        <p:nvSpPr>
          <p:cNvPr id="1165" name="Google Shape;1165;p140"/>
          <p:cNvSpPr txBox="1"/>
          <p:nvPr/>
        </p:nvSpPr>
        <p:spPr>
          <a:xfrm>
            <a:off x="5733425" y="1739750"/>
            <a:ext cx="3000000" cy="2769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Arial"/>
              <a:ea typeface="Arial"/>
              <a:cs typeface="Arial"/>
              <a:sym typeface="Arial"/>
            </a:endParaRPr>
          </a:p>
        </p:txBody>
      </p:sp>
      <p:sp>
        <p:nvSpPr>
          <p:cNvPr id="1166" name="Google Shape;1166;p140"/>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p140"/>
          <p:cNvSpPr txBox="1"/>
          <p:nvPr>
            <p:ph type="title"/>
          </p:nvPr>
        </p:nvSpPr>
        <p:spPr>
          <a:xfrm>
            <a:off x="349125" y="243825"/>
            <a:ext cx="7048200" cy="343800"/>
          </a:xfrm>
          <a:prstGeom prst="rect">
            <a:avLst/>
          </a:prstGeom>
          <a:noFill/>
          <a:ln>
            <a:noFill/>
          </a:ln>
        </p:spPr>
        <p:txBody>
          <a:bodyPr anchorCtr="0" anchor="t" bIns="0" lIns="91425" spcFirstLastPara="1" rIns="0" wrap="square" tIns="0">
            <a:normAutofit/>
          </a:bodyPr>
          <a:lstStyle/>
          <a:p>
            <a:pPr indent="0" lvl="0" marL="0" rtl="0" algn="l">
              <a:lnSpc>
                <a:spcPct val="100000"/>
              </a:lnSpc>
              <a:spcBef>
                <a:spcPts val="0"/>
              </a:spcBef>
              <a:spcAft>
                <a:spcPts val="0"/>
              </a:spcAft>
              <a:buSzPts val="2200"/>
              <a:buNone/>
            </a:pPr>
            <a:r>
              <a:rPr lang="en"/>
              <a:t>Table of Contents</a:t>
            </a:r>
            <a:r>
              <a:rPr lang="en">
                <a:solidFill>
                  <a:schemeClr val="accent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0" name="Shape 1510"/>
        <p:cNvGrpSpPr/>
        <p:nvPr/>
      </p:nvGrpSpPr>
      <p:grpSpPr>
        <a:xfrm>
          <a:off x="0" y="0"/>
          <a:ext cx="0" cy="0"/>
          <a:chOff x="0" y="0"/>
          <a:chExt cx="0" cy="0"/>
        </a:xfrm>
      </p:grpSpPr>
      <p:sp>
        <p:nvSpPr>
          <p:cNvPr id="1511" name="Google Shape;1511;p158"/>
          <p:cNvSpPr txBox="1"/>
          <p:nvPr/>
        </p:nvSpPr>
        <p:spPr>
          <a:xfrm>
            <a:off x="349125" y="243825"/>
            <a:ext cx="7048200" cy="343800"/>
          </a:xfrm>
          <a:prstGeom prst="rect">
            <a:avLst/>
          </a:prstGeom>
          <a:noFill/>
          <a:ln>
            <a:noFill/>
          </a:ln>
        </p:spPr>
        <p:txBody>
          <a:bodyPr anchorCtr="0" anchor="t" bIns="0" lIns="91425" spcFirstLastPara="1" rIns="0" wrap="square" tIns="0">
            <a:normAutofit/>
          </a:bodyPr>
          <a:lstStyle/>
          <a:p>
            <a:pPr indent="0" lvl="0" marL="0" marR="0" rtl="0" algn="l">
              <a:lnSpc>
                <a:spcPct val="100000"/>
              </a:lnSpc>
              <a:spcBef>
                <a:spcPts val="0"/>
              </a:spcBef>
              <a:spcAft>
                <a:spcPts val="0"/>
              </a:spcAft>
              <a:buClr>
                <a:srgbClr val="000000"/>
              </a:buClr>
              <a:buSzPts val="2200"/>
              <a:buFont typeface="Arial"/>
              <a:buNone/>
            </a:pPr>
            <a:r>
              <a:rPr b="1" lang="en" sz="2200">
                <a:latin typeface="Poppins"/>
                <a:ea typeface="Poppins"/>
                <a:cs typeface="Poppins"/>
                <a:sym typeface="Poppins"/>
              </a:rPr>
              <a:t>Example Value Story</a:t>
            </a:r>
            <a:r>
              <a:rPr b="1" lang="en" sz="2200">
                <a:solidFill>
                  <a:schemeClr val="accent1"/>
                </a:solidFill>
                <a:latin typeface="Poppins"/>
                <a:ea typeface="Poppins"/>
                <a:cs typeface="Poppins"/>
                <a:sym typeface="Poppins"/>
              </a:rPr>
              <a:t>.</a:t>
            </a:r>
            <a:endParaRPr b="1" i="0" sz="2200" u="none" cap="none" strike="noStrike">
              <a:solidFill>
                <a:schemeClr val="accent1"/>
              </a:solidFill>
              <a:latin typeface="Poppins"/>
              <a:ea typeface="Poppins"/>
              <a:cs typeface="Poppins"/>
              <a:sym typeface="Poppins"/>
            </a:endParaRPr>
          </a:p>
        </p:txBody>
      </p:sp>
      <p:grpSp>
        <p:nvGrpSpPr>
          <p:cNvPr id="1512" name="Google Shape;1512;p158"/>
          <p:cNvGrpSpPr/>
          <p:nvPr/>
        </p:nvGrpSpPr>
        <p:grpSpPr>
          <a:xfrm>
            <a:off x="3477385" y="2654440"/>
            <a:ext cx="4759463" cy="1600417"/>
            <a:chOff x="1728325" y="2068700"/>
            <a:chExt cx="5508000" cy="1600417"/>
          </a:xfrm>
        </p:grpSpPr>
        <p:cxnSp>
          <p:nvCxnSpPr>
            <p:cNvPr id="1513" name="Google Shape;1513;p158"/>
            <p:cNvCxnSpPr/>
            <p:nvPr/>
          </p:nvCxnSpPr>
          <p:spPr>
            <a:xfrm>
              <a:off x="1728325" y="2068700"/>
              <a:ext cx="5508000" cy="0"/>
            </a:xfrm>
            <a:prstGeom prst="straightConnector1">
              <a:avLst/>
            </a:prstGeom>
            <a:noFill/>
            <a:ln cap="flat" cmpd="sng" w="9525">
              <a:solidFill>
                <a:srgbClr val="CCCCCC"/>
              </a:solidFill>
              <a:prstDash val="solid"/>
              <a:round/>
              <a:headEnd len="med" w="med" type="none"/>
              <a:tailEnd len="med" w="med" type="none"/>
            </a:ln>
          </p:spPr>
        </p:cxnSp>
        <p:cxnSp>
          <p:nvCxnSpPr>
            <p:cNvPr id="1514" name="Google Shape;1514;p158"/>
            <p:cNvCxnSpPr/>
            <p:nvPr/>
          </p:nvCxnSpPr>
          <p:spPr>
            <a:xfrm>
              <a:off x="1728325" y="2388783"/>
              <a:ext cx="5508000" cy="0"/>
            </a:xfrm>
            <a:prstGeom prst="straightConnector1">
              <a:avLst/>
            </a:prstGeom>
            <a:noFill/>
            <a:ln cap="flat" cmpd="sng" w="9525">
              <a:solidFill>
                <a:srgbClr val="CCCCCC"/>
              </a:solidFill>
              <a:prstDash val="solid"/>
              <a:round/>
              <a:headEnd len="med" w="med" type="none"/>
              <a:tailEnd len="med" w="med" type="none"/>
            </a:ln>
          </p:spPr>
        </p:cxnSp>
        <p:cxnSp>
          <p:nvCxnSpPr>
            <p:cNvPr id="1515" name="Google Shape;1515;p158"/>
            <p:cNvCxnSpPr/>
            <p:nvPr/>
          </p:nvCxnSpPr>
          <p:spPr>
            <a:xfrm>
              <a:off x="1728325" y="2708867"/>
              <a:ext cx="5508000" cy="0"/>
            </a:xfrm>
            <a:prstGeom prst="straightConnector1">
              <a:avLst/>
            </a:prstGeom>
            <a:noFill/>
            <a:ln cap="flat" cmpd="sng" w="9525">
              <a:solidFill>
                <a:srgbClr val="CCCCCC"/>
              </a:solidFill>
              <a:prstDash val="solid"/>
              <a:round/>
              <a:headEnd len="med" w="med" type="none"/>
              <a:tailEnd len="med" w="med" type="none"/>
            </a:ln>
          </p:spPr>
        </p:cxnSp>
        <p:cxnSp>
          <p:nvCxnSpPr>
            <p:cNvPr id="1516" name="Google Shape;1516;p158"/>
            <p:cNvCxnSpPr/>
            <p:nvPr/>
          </p:nvCxnSpPr>
          <p:spPr>
            <a:xfrm>
              <a:off x="1728325" y="3028950"/>
              <a:ext cx="5508000" cy="0"/>
            </a:xfrm>
            <a:prstGeom prst="straightConnector1">
              <a:avLst/>
            </a:prstGeom>
            <a:noFill/>
            <a:ln cap="flat" cmpd="sng" w="9525">
              <a:solidFill>
                <a:srgbClr val="CCCCCC"/>
              </a:solidFill>
              <a:prstDash val="solid"/>
              <a:round/>
              <a:headEnd len="med" w="med" type="none"/>
              <a:tailEnd len="med" w="med" type="none"/>
            </a:ln>
          </p:spPr>
        </p:cxnSp>
        <p:cxnSp>
          <p:nvCxnSpPr>
            <p:cNvPr id="1517" name="Google Shape;1517;p158"/>
            <p:cNvCxnSpPr/>
            <p:nvPr/>
          </p:nvCxnSpPr>
          <p:spPr>
            <a:xfrm>
              <a:off x="1728325" y="3349034"/>
              <a:ext cx="5508000" cy="0"/>
            </a:xfrm>
            <a:prstGeom prst="straightConnector1">
              <a:avLst/>
            </a:prstGeom>
            <a:noFill/>
            <a:ln cap="flat" cmpd="sng" w="9525">
              <a:solidFill>
                <a:srgbClr val="CCCCCC"/>
              </a:solidFill>
              <a:prstDash val="solid"/>
              <a:round/>
              <a:headEnd len="med" w="med" type="none"/>
              <a:tailEnd len="med" w="med" type="none"/>
            </a:ln>
          </p:spPr>
        </p:cxnSp>
        <p:cxnSp>
          <p:nvCxnSpPr>
            <p:cNvPr id="1518" name="Google Shape;1518;p158"/>
            <p:cNvCxnSpPr/>
            <p:nvPr/>
          </p:nvCxnSpPr>
          <p:spPr>
            <a:xfrm>
              <a:off x="1728325" y="3669117"/>
              <a:ext cx="5508000" cy="0"/>
            </a:xfrm>
            <a:prstGeom prst="straightConnector1">
              <a:avLst/>
            </a:prstGeom>
            <a:noFill/>
            <a:ln cap="flat" cmpd="sng" w="9525">
              <a:solidFill>
                <a:srgbClr val="CCCCCC"/>
              </a:solidFill>
              <a:prstDash val="solid"/>
              <a:round/>
              <a:headEnd len="med" w="med" type="none"/>
              <a:tailEnd len="med" w="med" type="none"/>
            </a:ln>
          </p:spPr>
        </p:cxnSp>
      </p:grpSp>
      <p:sp>
        <p:nvSpPr>
          <p:cNvPr id="1519" name="Google Shape;1519;p158"/>
          <p:cNvSpPr/>
          <p:nvPr/>
        </p:nvSpPr>
        <p:spPr>
          <a:xfrm>
            <a:off x="2766724" y="2493950"/>
            <a:ext cx="616800" cy="1986300"/>
          </a:xfrm>
          <a:prstGeom prst="rect">
            <a:avLst/>
          </a:prstGeom>
          <a:noFill/>
          <a:ln>
            <a:noFill/>
          </a:ln>
        </p:spPr>
        <p:txBody>
          <a:bodyPr anchorCtr="0" anchor="t" bIns="68575" lIns="0" spcFirstLastPara="1" rIns="0" wrap="square" tIns="68575">
            <a:noAutofit/>
          </a:bodyPr>
          <a:lstStyle/>
          <a:p>
            <a:pPr indent="0" lvl="0" marL="0" marR="0" rtl="0" algn="r">
              <a:lnSpc>
                <a:spcPct val="100000"/>
              </a:lnSpc>
              <a:spcBef>
                <a:spcPts val="1200"/>
              </a:spcBef>
              <a:spcAft>
                <a:spcPts val="0"/>
              </a:spcAft>
              <a:buNone/>
            </a:pPr>
            <a:r>
              <a:rPr lang="en" sz="1100">
                <a:solidFill>
                  <a:schemeClr val="dk1"/>
                </a:solidFill>
                <a:latin typeface="Poppins"/>
                <a:ea typeface="Poppins"/>
                <a:cs typeface="Poppins"/>
                <a:sym typeface="Poppins"/>
              </a:rPr>
              <a:t>250K</a:t>
            </a:r>
            <a:endParaRPr sz="1100">
              <a:solidFill>
                <a:schemeClr val="dk1"/>
              </a:solidFill>
              <a:latin typeface="Poppins"/>
              <a:ea typeface="Poppins"/>
              <a:cs typeface="Poppins"/>
              <a:sym typeface="Poppins"/>
            </a:endParaRPr>
          </a:p>
          <a:p>
            <a:pPr indent="0" lvl="0" marL="0" marR="0" rtl="0" algn="r">
              <a:lnSpc>
                <a:spcPct val="100000"/>
              </a:lnSpc>
              <a:spcBef>
                <a:spcPts val="1200"/>
              </a:spcBef>
              <a:spcAft>
                <a:spcPts val="0"/>
              </a:spcAft>
              <a:buNone/>
            </a:pPr>
            <a:r>
              <a:rPr lang="en" sz="1100">
                <a:solidFill>
                  <a:schemeClr val="dk1"/>
                </a:solidFill>
                <a:latin typeface="Poppins"/>
                <a:ea typeface="Poppins"/>
                <a:cs typeface="Poppins"/>
                <a:sym typeface="Poppins"/>
              </a:rPr>
              <a:t>200K</a:t>
            </a:r>
            <a:endParaRPr sz="1100">
              <a:solidFill>
                <a:schemeClr val="dk1"/>
              </a:solidFill>
              <a:latin typeface="Poppins"/>
              <a:ea typeface="Poppins"/>
              <a:cs typeface="Poppins"/>
              <a:sym typeface="Poppins"/>
            </a:endParaRPr>
          </a:p>
          <a:p>
            <a:pPr indent="0" lvl="0" marL="0" marR="0" rtl="0" algn="r">
              <a:lnSpc>
                <a:spcPct val="100000"/>
              </a:lnSpc>
              <a:spcBef>
                <a:spcPts val="1200"/>
              </a:spcBef>
              <a:spcAft>
                <a:spcPts val="0"/>
              </a:spcAft>
              <a:buNone/>
            </a:pPr>
            <a:r>
              <a:rPr lang="en" sz="1100">
                <a:solidFill>
                  <a:schemeClr val="dk1"/>
                </a:solidFill>
                <a:latin typeface="Poppins"/>
                <a:ea typeface="Poppins"/>
                <a:cs typeface="Poppins"/>
                <a:sym typeface="Poppins"/>
              </a:rPr>
              <a:t>150K</a:t>
            </a:r>
            <a:endParaRPr sz="1100">
              <a:solidFill>
                <a:schemeClr val="dk1"/>
              </a:solidFill>
              <a:latin typeface="Poppins"/>
              <a:ea typeface="Poppins"/>
              <a:cs typeface="Poppins"/>
              <a:sym typeface="Poppins"/>
            </a:endParaRPr>
          </a:p>
          <a:p>
            <a:pPr indent="0" lvl="0" marL="0" marR="0" rtl="0" algn="r">
              <a:lnSpc>
                <a:spcPct val="100000"/>
              </a:lnSpc>
              <a:spcBef>
                <a:spcPts val="1200"/>
              </a:spcBef>
              <a:spcAft>
                <a:spcPts val="0"/>
              </a:spcAft>
              <a:buNone/>
            </a:pPr>
            <a:r>
              <a:rPr lang="en" sz="1100">
                <a:solidFill>
                  <a:schemeClr val="dk1"/>
                </a:solidFill>
                <a:latin typeface="Poppins"/>
                <a:ea typeface="Poppins"/>
                <a:cs typeface="Poppins"/>
                <a:sym typeface="Poppins"/>
              </a:rPr>
              <a:t>100K</a:t>
            </a:r>
            <a:endParaRPr sz="1100">
              <a:solidFill>
                <a:schemeClr val="dk1"/>
              </a:solidFill>
              <a:latin typeface="Poppins"/>
              <a:ea typeface="Poppins"/>
              <a:cs typeface="Poppins"/>
              <a:sym typeface="Poppins"/>
            </a:endParaRPr>
          </a:p>
          <a:p>
            <a:pPr indent="0" lvl="0" marL="0" marR="0" rtl="0" algn="r">
              <a:lnSpc>
                <a:spcPct val="100000"/>
              </a:lnSpc>
              <a:spcBef>
                <a:spcPts val="1200"/>
              </a:spcBef>
              <a:spcAft>
                <a:spcPts val="0"/>
              </a:spcAft>
              <a:buNone/>
            </a:pPr>
            <a:r>
              <a:rPr lang="en" sz="1100">
                <a:solidFill>
                  <a:schemeClr val="dk1"/>
                </a:solidFill>
                <a:latin typeface="Poppins"/>
                <a:ea typeface="Poppins"/>
                <a:cs typeface="Poppins"/>
                <a:sym typeface="Poppins"/>
              </a:rPr>
              <a:t>50K</a:t>
            </a:r>
            <a:endParaRPr sz="1100">
              <a:solidFill>
                <a:schemeClr val="dk1"/>
              </a:solidFill>
              <a:latin typeface="Poppins"/>
              <a:ea typeface="Poppins"/>
              <a:cs typeface="Poppins"/>
              <a:sym typeface="Poppins"/>
            </a:endParaRPr>
          </a:p>
          <a:p>
            <a:pPr indent="0" lvl="0" marL="0" marR="0" rtl="0" algn="r">
              <a:lnSpc>
                <a:spcPct val="100000"/>
              </a:lnSpc>
              <a:spcBef>
                <a:spcPts val="1200"/>
              </a:spcBef>
              <a:spcAft>
                <a:spcPts val="0"/>
              </a:spcAft>
              <a:buNone/>
            </a:pPr>
            <a:r>
              <a:rPr lang="en" sz="1100">
                <a:solidFill>
                  <a:schemeClr val="dk1"/>
                </a:solidFill>
                <a:latin typeface="Poppins"/>
                <a:ea typeface="Poppins"/>
                <a:cs typeface="Poppins"/>
                <a:sym typeface="Poppins"/>
              </a:rPr>
              <a:t>0K</a:t>
            </a:r>
            <a:endParaRPr sz="1100">
              <a:solidFill>
                <a:schemeClr val="dk1"/>
              </a:solidFill>
              <a:latin typeface="Poppins"/>
              <a:ea typeface="Poppins"/>
              <a:cs typeface="Poppins"/>
              <a:sym typeface="Poppins"/>
            </a:endParaRPr>
          </a:p>
        </p:txBody>
      </p:sp>
      <p:cxnSp>
        <p:nvCxnSpPr>
          <p:cNvPr id="1520" name="Google Shape;1520;p158"/>
          <p:cNvCxnSpPr/>
          <p:nvPr/>
        </p:nvCxnSpPr>
        <p:spPr>
          <a:xfrm>
            <a:off x="6862925" y="2599350"/>
            <a:ext cx="3600" cy="1710600"/>
          </a:xfrm>
          <a:prstGeom prst="straightConnector1">
            <a:avLst/>
          </a:prstGeom>
          <a:noFill/>
          <a:ln cap="flat" cmpd="sng" w="19050">
            <a:solidFill>
              <a:schemeClr val="accent3"/>
            </a:solidFill>
            <a:prstDash val="dash"/>
            <a:round/>
            <a:headEnd len="med" w="med" type="none"/>
            <a:tailEnd len="med" w="med" type="none"/>
          </a:ln>
        </p:spPr>
      </p:cxnSp>
      <p:sp>
        <p:nvSpPr>
          <p:cNvPr id="1521" name="Google Shape;1521;p158"/>
          <p:cNvSpPr/>
          <p:nvPr/>
        </p:nvSpPr>
        <p:spPr>
          <a:xfrm>
            <a:off x="3899100" y="2670790"/>
            <a:ext cx="3949100" cy="557501"/>
          </a:xfrm>
          <a:custGeom>
            <a:rect b="b" l="l" r="r" t="t"/>
            <a:pathLst>
              <a:path extrusionOk="0" h="20519" w="157964">
                <a:moveTo>
                  <a:pt x="157964" y="3583"/>
                </a:moveTo>
                <a:lnTo>
                  <a:pt x="117578" y="4234"/>
                </a:lnTo>
                <a:lnTo>
                  <a:pt x="79145" y="7817"/>
                </a:lnTo>
                <a:lnTo>
                  <a:pt x="39084" y="0"/>
                </a:lnTo>
                <a:lnTo>
                  <a:pt x="0" y="20519"/>
                </a:lnTo>
              </a:path>
            </a:pathLst>
          </a:custGeom>
          <a:noFill/>
          <a:ln cap="flat" cmpd="sng" w="38100">
            <a:solidFill>
              <a:schemeClr val="accent1"/>
            </a:solidFill>
            <a:prstDash val="solid"/>
            <a:round/>
            <a:headEnd len="med" w="med" type="none"/>
            <a:tailEnd len="med" w="med" type="none"/>
          </a:ln>
        </p:spPr>
      </p:sp>
      <p:grpSp>
        <p:nvGrpSpPr>
          <p:cNvPr id="1522" name="Google Shape;1522;p158"/>
          <p:cNvGrpSpPr/>
          <p:nvPr/>
        </p:nvGrpSpPr>
        <p:grpSpPr>
          <a:xfrm>
            <a:off x="3583863" y="4285175"/>
            <a:ext cx="4626828" cy="272100"/>
            <a:chOff x="1854482" y="3617325"/>
            <a:chExt cx="2878455" cy="272100"/>
          </a:xfrm>
        </p:grpSpPr>
        <p:sp>
          <p:nvSpPr>
            <p:cNvPr id="1523" name="Google Shape;1523;p158"/>
            <p:cNvSpPr/>
            <p:nvPr/>
          </p:nvSpPr>
          <p:spPr>
            <a:xfrm>
              <a:off x="1854482" y="3617325"/>
              <a:ext cx="451200" cy="272100"/>
            </a:xfrm>
            <a:prstGeom prst="rect">
              <a:avLst/>
            </a:prstGeom>
            <a:noFill/>
            <a:ln>
              <a:noFill/>
            </a:ln>
          </p:spPr>
          <p:txBody>
            <a:bodyPr anchorCtr="0" anchor="t" bIns="68575" lIns="0" spcFirstLastPara="1" rIns="0" wrap="square" tIns="68575">
              <a:noAutofit/>
            </a:bodyPr>
            <a:lstStyle/>
            <a:p>
              <a:pPr indent="0" lvl="0" marL="0" marR="0" rtl="0" algn="ctr">
                <a:lnSpc>
                  <a:spcPct val="100000"/>
                </a:lnSpc>
                <a:spcBef>
                  <a:spcPts val="1200"/>
                </a:spcBef>
                <a:spcAft>
                  <a:spcPts val="0"/>
                </a:spcAft>
                <a:buNone/>
              </a:pPr>
              <a:r>
                <a:rPr b="1" lang="en" sz="900">
                  <a:solidFill>
                    <a:schemeClr val="dk1"/>
                  </a:solidFill>
                  <a:latin typeface="Poppins"/>
                  <a:ea typeface="Poppins"/>
                  <a:cs typeface="Poppins"/>
                  <a:sym typeface="Poppins"/>
                </a:rPr>
                <a:t>Go-Live</a:t>
              </a:r>
              <a:endParaRPr b="1" sz="900">
                <a:solidFill>
                  <a:schemeClr val="dk1"/>
                </a:solidFill>
                <a:latin typeface="Poppins"/>
                <a:ea typeface="Poppins"/>
                <a:cs typeface="Poppins"/>
                <a:sym typeface="Poppins"/>
              </a:endParaRPr>
            </a:p>
          </p:txBody>
        </p:sp>
        <p:sp>
          <p:nvSpPr>
            <p:cNvPr id="1524" name="Google Shape;1524;p158"/>
            <p:cNvSpPr/>
            <p:nvPr/>
          </p:nvSpPr>
          <p:spPr>
            <a:xfrm>
              <a:off x="2461296" y="3617325"/>
              <a:ext cx="451200" cy="272100"/>
            </a:xfrm>
            <a:prstGeom prst="rect">
              <a:avLst/>
            </a:prstGeom>
            <a:noFill/>
            <a:ln>
              <a:noFill/>
            </a:ln>
          </p:spPr>
          <p:txBody>
            <a:bodyPr anchorCtr="0" anchor="t" bIns="68575" lIns="0" spcFirstLastPara="1" rIns="0" wrap="square" tIns="68575">
              <a:noAutofit/>
            </a:bodyPr>
            <a:lstStyle/>
            <a:p>
              <a:pPr indent="0" lvl="0" marL="0" marR="0" rtl="0" algn="ctr">
                <a:lnSpc>
                  <a:spcPct val="100000"/>
                </a:lnSpc>
                <a:spcBef>
                  <a:spcPts val="1200"/>
                </a:spcBef>
                <a:spcAft>
                  <a:spcPts val="0"/>
                </a:spcAft>
                <a:buNone/>
              </a:pPr>
              <a:r>
                <a:rPr lang="en" sz="900">
                  <a:solidFill>
                    <a:schemeClr val="dk1"/>
                  </a:solidFill>
                  <a:latin typeface="Poppins"/>
                  <a:ea typeface="Poppins"/>
                  <a:cs typeface="Poppins"/>
                  <a:sym typeface="Poppins"/>
                </a:rPr>
                <a:t>Month 1</a:t>
              </a:r>
              <a:endParaRPr sz="900">
                <a:solidFill>
                  <a:schemeClr val="dk1"/>
                </a:solidFill>
                <a:latin typeface="Poppins"/>
                <a:ea typeface="Poppins"/>
                <a:cs typeface="Poppins"/>
                <a:sym typeface="Poppins"/>
              </a:endParaRPr>
            </a:p>
          </p:txBody>
        </p:sp>
        <p:sp>
          <p:nvSpPr>
            <p:cNvPr id="1525" name="Google Shape;1525;p158"/>
            <p:cNvSpPr/>
            <p:nvPr/>
          </p:nvSpPr>
          <p:spPr>
            <a:xfrm>
              <a:off x="3068110" y="3617325"/>
              <a:ext cx="451200" cy="272100"/>
            </a:xfrm>
            <a:prstGeom prst="rect">
              <a:avLst/>
            </a:prstGeom>
            <a:noFill/>
            <a:ln>
              <a:noFill/>
            </a:ln>
          </p:spPr>
          <p:txBody>
            <a:bodyPr anchorCtr="0" anchor="t" bIns="68575" lIns="0" spcFirstLastPara="1" rIns="0" wrap="square" tIns="68575">
              <a:noAutofit/>
            </a:bodyPr>
            <a:lstStyle/>
            <a:p>
              <a:pPr indent="0" lvl="0" marL="0" marR="0" rtl="0" algn="ctr">
                <a:lnSpc>
                  <a:spcPct val="100000"/>
                </a:lnSpc>
                <a:spcBef>
                  <a:spcPts val="1200"/>
                </a:spcBef>
                <a:spcAft>
                  <a:spcPts val="0"/>
                </a:spcAft>
                <a:buNone/>
              </a:pPr>
              <a:r>
                <a:rPr lang="en" sz="900">
                  <a:solidFill>
                    <a:schemeClr val="dk1"/>
                  </a:solidFill>
                  <a:latin typeface="Poppins"/>
                  <a:ea typeface="Poppins"/>
                  <a:cs typeface="Poppins"/>
                  <a:sym typeface="Poppins"/>
                </a:rPr>
                <a:t>Month 2</a:t>
              </a:r>
              <a:endParaRPr sz="900">
                <a:solidFill>
                  <a:schemeClr val="dk1"/>
                </a:solidFill>
                <a:latin typeface="Poppins"/>
                <a:ea typeface="Poppins"/>
                <a:cs typeface="Poppins"/>
                <a:sym typeface="Poppins"/>
              </a:endParaRPr>
            </a:p>
          </p:txBody>
        </p:sp>
        <p:sp>
          <p:nvSpPr>
            <p:cNvPr id="1526" name="Google Shape;1526;p158"/>
            <p:cNvSpPr/>
            <p:nvPr/>
          </p:nvSpPr>
          <p:spPr>
            <a:xfrm>
              <a:off x="3674923" y="3617325"/>
              <a:ext cx="451200" cy="272100"/>
            </a:xfrm>
            <a:prstGeom prst="rect">
              <a:avLst/>
            </a:prstGeom>
            <a:noFill/>
            <a:ln>
              <a:noFill/>
            </a:ln>
          </p:spPr>
          <p:txBody>
            <a:bodyPr anchorCtr="0" anchor="t" bIns="68575" lIns="0" spcFirstLastPara="1" rIns="0" wrap="square" tIns="68575">
              <a:noAutofit/>
            </a:bodyPr>
            <a:lstStyle/>
            <a:p>
              <a:pPr indent="0" lvl="0" marL="0" marR="0" rtl="0" algn="ctr">
                <a:lnSpc>
                  <a:spcPct val="100000"/>
                </a:lnSpc>
                <a:spcBef>
                  <a:spcPts val="1200"/>
                </a:spcBef>
                <a:spcAft>
                  <a:spcPts val="0"/>
                </a:spcAft>
                <a:buNone/>
              </a:pPr>
              <a:r>
                <a:rPr lang="en" sz="900">
                  <a:solidFill>
                    <a:schemeClr val="dk1"/>
                  </a:solidFill>
                  <a:latin typeface="Poppins"/>
                  <a:ea typeface="Poppins"/>
                  <a:cs typeface="Poppins"/>
                  <a:sym typeface="Poppins"/>
                </a:rPr>
                <a:t>Month 3</a:t>
              </a:r>
              <a:endParaRPr sz="900">
                <a:solidFill>
                  <a:schemeClr val="dk1"/>
                </a:solidFill>
                <a:latin typeface="Poppins"/>
                <a:ea typeface="Poppins"/>
                <a:cs typeface="Poppins"/>
                <a:sym typeface="Poppins"/>
              </a:endParaRPr>
            </a:p>
          </p:txBody>
        </p:sp>
        <p:sp>
          <p:nvSpPr>
            <p:cNvPr id="1527" name="Google Shape;1527;p158"/>
            <p:cNvSpPr/>
            <p:nvPr/>
          </p:nvSpPr>
          <p:spPr>
            <a:xfrm>
              <a:off x="4281737" y="3617325"/>
              <a:ext cx="451200" cy="272100"/>
            </a:xfrm>
            <a:prstGeom prst="rect">
              <a:avLst/>
            </a:prstGeom>
            <a:noFill/>
            <a:ln>
              <a:noFill/>
            </a:ln>
          </p:spPr>
          <p:txBody>
            <a:bodyPr anchorCtr="0" anchor="t" bIns="68575" lIns="0" spcFirstLastPara="1" rIns="0" wrap="square" tIns="68575">
              <a:noAutofit/>
            </a:bodyPr>
            <a:lstStyle/>
            <a:p>
              <a:pPr indent="0" lvl="0" marL="0" marR="0" rtl="0" algn="ctr">
                <a:lnSpc>
                  <a:spcPct val="100000"/>
                </a:lnSpc>
                <a:spcBef>
                  <a:spcPts val="1200"/>
                </a:spcBef>
                <a:spcAft>
                  <a:spcPts val="0"/>
                </a:spcAft>
                <a:buNone/>
              </a:pPr>
              <a:r>
                <a:rPr lang="en" sz="900">
                  <a:solidFill>
                    <a:schemeClr val="dk1"/>
                  </a:solidFill>
                  <a:latin typeface="Poppins"/>
                  <a:ea typeface="Poppins"/>
                  <a:cs typeface="Poppins"/>
                  <a:sym typeface="Poppins"/>
                </a:rPr>
                <a:t>Month 4</a:t>
              </a:r>
              <a:endParaRPr sz="900">
                <a:solidFill>
                  <a:schemeClr val="dk1"/>
                </a:solidFill>
                <a:latin typeface="Poppins"/>
                <a:ea typeface="Poppins"/>
                <a:cs typeface="Poppins"/>
                <a:sym typeface="Poppins"/>
              </a:endParaRPr>
            </a:p>
          </p:txBody>
        </p:sp>
      </p:grpSp>
      <p:grpSp>
        <p:nvGrpSpPr>
          <p:cNvPr id="1528" name="Google Shape;1528;p158"/>
          <p:cNvGrpSpPr/>
          <p:nvPr/>
        </p:nvGrpSpPr>
        <p:grpSpPr>
          <a:xfrm>
            <a:off x="4136071" y="4640213"/>
            <a:ext cx="1699492" cy="123000"/>
            <a:chOff x="4903225" y="4372150"/>
            <a:chExt cx="1699492" cy="123000"/>
          </a:xfrm>
        </p:grpSpPr>
        <p:sp>
          <p:nvSpPr>
            <p:cNvPr id="1529" name="Google Shape;1529;p158"/>
            <p:cNvSpPr/>
            <p:nvPr/>
          </p:nvSpPr>
          <p:spPr>
            <a:xfrm>
              <a:off x="4903225" y="4412350"/>
              <a:ext cx="212400" cy="35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58"/>
            <p:cNvSpPr txBox="1"/>
            <p:nvPr/>
          </p:nvSpPr>
          <p:spPr>
            <a:xfrm>
              <a:off x="5174717" y="4372150"/>
              <a:ext cx="1428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Poppins"/>
                  <a:ea typeface="Poppins"/>
                  <a:cs typeface="Poppins"/>
                  <a:sym typeface="Poppins"/>
                </a:rPr>
                <a:t># WalkMe Engagements</a:t>
              </a:r>
              <a:endParaRPr sz="800">
                <a:latin typeface="Poppins"/>
                <a:ea typeface="Poppins"/>
                <a:cs typeface="Poppins"/>
                <a:sym typeface="Poppins"/>
              </a:endParaRPr>
            </a:p>
          </p:txBody>
        </p:sp>
      </p:grpSp>
      <p:grpSp>
        <p:nvGrpSpPr>
          <p:cNvPr id="1531" name="Google Shape;1531;p158"/>
          <p:cNvGrpSpPr/>
          <p:nvPr/>
        </p:nvGrpSpPr>
        <p:grpSpPr>
          <a:xfrm>
            <a:off x="6014971" y="4640213"/>
            <a:ext cx="1699492" cy="123000"/>
            <a:chOff x="4903225" y="4372150"/>
            <a:chExt cx="1699492" cy="123000"/>
          </a:xfrm>
        </p:grpSpPr>
        <p:sp>
          <p:nvSpPr>
            <p:cNvPr id="1532" name="Google Shape;1532;p158"/>
            <p:cNvSpPr/>
            <p:nvPr/>
          </p:nvSpPr>
          <p:spPr>
            <a:xfrm>
              <a:off x="4903225" y="4412350"/>
              <a:ext cx="212400" cy="35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58"/>
            <p:cNvSpPr txBox="1"/>
            <p:nvPr/>
          </p:nvSpPr>
          <p:spPr>
            <a:xfrm>
              <a:off x="5174717" y="4372150"/>
              <a:ext cx="1428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latin typeface="Poppins"/>
                  <a:ea typeface="Poppins"/>
                  <a:cs typeface="Poppins"/>
                  <a:sym typeface="Poppins"/>
                </a:rPr>
                <a:t># How-To Support Tickets</a:t>
              </a:r>
              <a:endParaRPr sz="800">
                <a:latin typeface="Poppins"/>
                <a:ea typeface="Poppins"/>
                <a:cs typeface="Poppins"/>
                <a:sym typeface="Poppins"/>
              </a:endParaRPr>
            </a:p>
          </p:txBody>
        </p:sp>
      </p:grpSp>
      <p:sp>
        <p:nvSpPr>
          <p:cNvPr id="1534" name="Google Shape;1534;p158"/>
          <p:cNvSpPr txBox="1"/>
          <p:nvPr/>
        </p:nvSpPr>
        <p:spPr>
          <a:xfrm rot="-5400000">
            <a:off x="2062500" y="3247026"/>
            <a:ext cx="15897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latin typeface="Poppins"/>
                <a:ea typeface="Poppins"/>
                <a:cs typeface="Poppins"/>
                <a:sym typeface="Poppins"/>
              </a:rPr>
              <a:t># WalkMe Engagements</a:t>
            </a:r>
            <a:endParaRPr b="1" sz="1000">
              <a:latin typeface="Poppins"/>
              <a:ea typeface="Poppins"/>
              <a:cs typeface="Poppins"/>
              <a:sym typeface="Poppins"/>
            </a:endParaRPr>
          </a:p>
        </p:txBody>
      </p:sp>
      <p:sp>
        <p:nvSpPr>
          <p:cNvPr id="1535" name="Google Shape;1535;p158"/>
          <p:cNvSpPr txBox="1"/>
          <p:nvPr/>
        </p:nvSpPr>
        <p:spPr>
          <a:xfrm rot="5400000">
            <a:off x="8058175" y="3279075"/>
            <a:ext cx="16644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latin typeface="Poppins"/>
                <a:ea typeface="Poppins"/>
                <a:cs typeface="Poppins"/>
                <a:sym typeface="Poppins"/>
              </a:rPr>
              <a:t># How-To </a:t>
            </a:r>
            <a:endParaRPr b="1" sz="1000">
              <a:latin typeface="Poppins"/>
              <a:ea typeface="Poppins"/>
              <a:cs typeface="Poppins"/>
              <a:sym typeface="Poppins"/>
            </a:endParaRPr>
          </a:p>
          <a:p>
            <a:pPr indent="0" lvl="0" marL="0" rtl="0" algn="l">
              <a:spcBef>
                <a:spcPts val="0"/>
              </a:spcBef>
              <a:spcAft>
                <a:spcPts val="0"/>
              </a:spcAft>
              <a:buNone/>
            </a:pPr>
            <a:r>
              <a:rPr b="1" lang="en" sz="1000">
                <a:latin typeface="Poppins"/>
                <a:ea typeface="Poppins"/>
                <a:cs typeface="Poppins"/>
                <a:sym typeface="Poppins"/>
              </a:rPr>
              <a:t>Support Tickets</a:t>
            </a:r>
            <a:endParaRPr b="1" sz="1000">
              <a:latin typeface="Poppins"/>
              <a:ea typeface="Poppins"/>
              <a:cs typeface="Poppins"/>
              <a:sym typeface="Poppins"/>
            </a:endParaRPr>
          </a:p>
        </p:txBody>
      </p:sp>
      <p:sp>
        <p:nvSpPr>
          <p:cNvPr id="1536" name="Google Shape;1536;p158"/>
          <p:cNvSpPr/>
          <p:nvPr/>
        </p:nvSpPr>
        <p:spPr>
          <a:xfrm>
            <a:off x="8313050" y="2499000"/>
            <a:ext cx="469200" cy="2031600"/>
          </a:xfrm>
          <a:prstGeom prst="rect">
            <a:avLst/>
          </a:prstGeom>
          <a:noFill/>
          <a:ln>
            <a:noFill/>
          </a:ln>
        </p:spPr>
        <p:txBody>
          <a:bodyPr anchorCtr="0" anchor="t" bIns="68575" lIns="0" spcFirstLastPara="1" rIns="0" wrap="square" tIns="68575">
            <a:noAutofit/>
          </a:bodyPr>
          <a:lstStyle/>
          <a:p>
            <a:pPr indent="0" lvl="0" marL="0" marR="0" rtl="0" algn="l">
              <a:lnSpc>
                <a:spcPct val="100000"/>
              </a:lnSpc>
              <a:spcBef>
                <a:spcPts val="1800"/>
              </a:spcBef>
              <a:spcAft>
                <a:spcPts val="0"/>
              </a:spcAft>
              <a:buNone/>
            </a:pPr>
            <a:r>
              <a:rPr lang="en" sz="1100">
                <a:solidFill>
                  <a:schemeClr val="dk1"/>
                </a:solidFill>
                <a:latin typeface="Poppins"/>
                <a:ea typeface="Poppins"/>
                <a:cs typeface="Poppins"/>
                <a:sym typeface="Poppins"/>
              </a:rPr>
              <a:t>2,000</a:t>
            </a:r>
            <a:endParaRPr sz="1100">
              <a:solidFill>
                <a:schemeClr val="dk1"/>
              </a:solidFill>
              <a:latin typeface="Poppins"/>
              <a:ea typeface="Poppins"/>
              <a:cs typeface="Poppins"/>
              <a:sym typeface="Poppins"/>
            </a:endParaRPr>
          </a:p>
          <a:p>
            <a:pPr indent="0" lvl="0" marL="0" marR="0" rtl="0" algn="l">
              <a:lnSpc>
                <a:spcPct val="100000"/>
              </a:lnSpc>
              <a:spcBef>
                <a:spcPts val="1800"/>
              </a:spcBef>
              <a:spcAft>
                <a:spcPts val="0"/>
              </a:spcAft>
              <a:buNone/>
            </a:pPr>
            <a:r>
              <a:rPr lang="en" sz="1100">
                <a:solidFill>
                  <a:schemeClr val="dk1"/>
                </a:solidFill>
                <a:latin typeface="Poppins"/>
                <a:ea typeface="Poppins"/>
                <a:cs typeface="Poppins"/>
                <a:sym typeface="Poppins"/>
              </a:rPr>
              <a:t>1,500</a:t>
            </a:r>
            <a:endParaRPr sz="1100">
              <a:solidFill>
                <a:schemeClr val="dk1"/>
              </a:solidFill>
              <a:latin typeface="Poppins"/>
              <a:ea typeface="Poppins"/>
              <a:cs typeface="Poppins"/>
              <a:sym typeface="Poppins"/>
            </a:endParaRPr>
          </a:p>
          <a:p>
            <a:pPr indent="0" lvl="0" marL="0" marR="0" rtl="0" algn="l">
              <a:lnSpc>
                <a:spcPct val="100000"/>
              </a:lnSpc>
              <a:spcBef>
                <a:spcPts val="1800"/>
              </a:spcBef>
              <a:spcAft>
                <a:spcPts val="0"/>
              </a:spcAft>
              <a:buNone/>
            </a:pPr>
            <a:r>
              <a:rPr lang="en" sz="1100">
                <a:solidFill>
                  <a:schemeClr val="dk1"/>
                </a:solidFill>
                <a:latin typeface="Poppins"/>
                <a:ea typeface="Poppins"/>
                <a:cs typeface="Poppins"/>
                <a:sym typeface="Poppins"/>
              </a:rPr>
              <a:t>1,000</a:t>
            </a:r>
            <a:endParaRPr sz="1100">
              <a:solidFill>
                <a:schemeClr val="dk1"/>
              </a:solidFill>
              <a:latin typeface="Poppins"/>
              <a:ea typeface="Poppins"/>
              <a:cs typeface="Poppins"/>
              <a:sym typeface="Poppins"/>
            </a:endParaRPr>
          </a:p>
          <a:p>
            <a:pPr indent="0" lvl="0" marL="0" marR="0" rtl="0" algn="l">
              <a:lnSpc>
                <a:spcPct val="100000"/>
              </a:lnSpc>
              <a:spcBef>
                <a:spcPts val="1800"/>
              </a:spcBef>
              <a:spcAft>
                <a:spcPts val="0"/>
              </a:spcAft>
              <a:buNone/>
            </a:pPr>
            <a:r>
              <a:rPr lang="en" sz="1100">
                <a:solidFill>
                  <a:schemeClr val="dk1"/>
                </a:solidFill>
                <a:latin typeface="Poppins"/>
                <a:ea typeface="Poppins"/>
                <a:cs typeface="Poppins"/>
                <a:sym typeface="Poppins"/>
              </a:rPr>
              <a:t>500</a:t>
            </a:r>
            <a:endParaRPr sz="1100">
              <a:solidFill>
                <a:schemeClr val="dk1"/>
              </a:solidFill>
              <a:latin typeface="Poppins"/>
              <a:ea typeface="Poppins"/>
              <a:cs typeface="Poppins"/>
              <a:sym typeface="Poppins"/>
            </a:endParaRPr>
          </a:p>
          <a:p>
            <a:pPr indent="0" lvl="0" marL="0" marR="0" rtl="0" algn="l">
              <a:lnSpc>
                <a:spcPct val="100000"/>
              </a:lnSpc>
              <a:spcBef>
                <a:spcPts val="1800"/>
              </a:spcBef>
              <a:spcAft>
                <a:spcPts val="0"/>
              </a:spcAft>
              <a:buNone/>
            </a:pPr>
            <a:r>
              <a:rPr lang="en" sz="1100">
                <a:solidFill>
                  <a:schemeClr val="dk1"/>
                </a:solidFill>
                <a:latin typeface="Poppins"/>
                <a:ea typeface="Poppins"/>
                <a:cs typeface="Poppins"/>
                <a:sym typeface="Poppins"/>
              </a:rPr>
              <a:t>0</a:t>
            </a:r>
            <a:endParaRPr sz="1100">
              <a:solidFill>
                <a:schemeClr val="dk1"/>
              </a:solidFill>
              <a:latin typeface="Poppins"/>
              <a:ea typeface="Poppins"/>
              <a:cs typeface="Poppins"/>
              <a:sym typeface="Poppins"/>
            </a:endParaRPr>
          </a:p>
        </p:txBody>
      </p:sp>
      <p:sp>
        <p:nvSpPr>
          <p:cNvPr id="1537" name="Google Shape;1537;p158"/>
          <p:cNvSpPr/>
          <p:nvPr/>
        </p:nvSpPr>
        <p:spPr>
          <a:xfrm rot="156809">
            <a:off x="3890961" y="2847680"/>
            <a:ext cx="3957384" cy="1284009"/>
          </a:xfrm>
          <a:custGeom>
            <a:rect b="b" l="l" r="r" t="t"/>
            <a:pathLst>
              <a:path extrusionOk="0" h="33547" w="158289">
                <a:moveTo>
                  <a:pt x="0" y="0"/>
                </a:moveTo>
                <a:lnTo>
                  <a:pt x="79470" y="33547"/>
                </a:lnTo>
                <a:lnTo>
                  <a:pt x="118554" y="32570"/>
                </a:lnTo>
                <a:lnTo>
                  <a:pt x="158289" y="22473"/>
                </a:lnTo>
              </a:path>
            </a:pathLst>
          </a:custGeom>
          <a:noFill/>
          <a:ln cap="flat" cmpd="sng" w="38100">
            <a:solidFill>
              <a:schemeClr val="accent4"/>
            </a:solidFill>
            <a:prstDash val="solid"/>
            <a:round/>
            <a:headEnd len="med" w="med" type="none"/>
            <a:tailEnd len="med" w="med" type="none"/>
          </a:ln>
        </p:spPr>
      </p:sp>
      <p:grpSp>
        <p:nvGrpSpPr>
          <p:cNvPr id="1538" name="Google Shape;1538;p158"/>
          <p:cNvGrpSpPr/>
          <p:nvPr/>
        </p:nvGrpSpPr>
        <p:grpSpPr>
          <a:xfrm>
            <a:off x="6862925" y="3080215"/>
            <a:ext cx="1270860" cy="431110"/>
            <a:chOff x="4642525" y="2425590"/>
            <a:chExt cx="1270860" cy="431110"/>
          </a:xfrm>
        </p:grpSpPr>
        <p:sp>
          <p:nvSpPr>
            <p:cNvPr id="1539" name="Google Shape;1539;p158"/>
            <p:cNvSpPr/>
            <p:nvPr/>
          </p:nvSpPr>
          <p:spPr>
            <a:xfrm rot="5400000">
              <a:off x="5046600" y="2048550"/>
              <a:ext cx="404075" cy="1212225"/>
            </a:xfrm>
            <a:prstGeom prst="flowChartOffpageConnector">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58"/>
            <p:cNvSpPr txBox="1"/>
            <p:nvPr/>
          </p:nvSpPr>
          <p:spPr>
            <a:xfrm>
              <a:off x="4804285" y="2425590"/>
              <a:ext cx="1109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Poppins"/>
                  <a:ea typeface="Poppins"/>
                  <a:cs typeface="Poppins"/>
                  <a:sym typeface="Poppins"/>
                </a:rPr>
                <a:t>System new feature release</a:t>
              </a:r>
              <a:endParaRPr sz="800">
                <a:solidFill>
                  <a:schemeClr val="lt1"/>
                </a:solidFill>
                <a:latin typeface="Poppins"/>
                <a:ea typeface="Poppins"/>
                <a:cs typeface="Poppins"/>
                <a:sym typeface="Poppins"/>
              </a:endParaRPr>
            </a:p>
          </p:txBody>
        </p:sp>
      </p:grpSp>
      <p:sp>
        <p:nvSpPr>
          <p:cNvPr id="1541" name="Google Shape;1541;p158"/>
          <p:cNvSpPr txBox="1"/>
          <p:nvPr/>
        </p:nvSpPr>
        <p:spPr>
          <a:xfrm>
            <a:off x="258825" y="2577400"/>
            <a:ext cx="3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542" name="Google Shape;1542;p158"/>
          <p:cNvSpPr txBox="1"/>
          <p:nvPr/>
        </p:nvSpPr>
        <p:spPr>
          <a:xfrm>
            <a:off x="371325" y="2426700"/>
            <a:ext cx="549000" cy="1820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250">
                <a:solidFill>
                  <a:schemeClr val="accent1"/>
                </a:solidFill>
                <a:latin typeface="Calibri"/>
                <a:ea typeface="Calibri"/>
                <a:cs typeface="Calibri"/>
                <a:sym typeface="Calibri"/>
              </a:rPr>
              <a:t>13</a:t>
            </a:r>
            <a:endParaRPr b="1" sz="1250">
              <a:solidFill>
                <a:schemeClr val="accent1"/>
              </a:solidFill>
              <a:latin typeface="Calibri"/>
              <a:ea typeface="Calibri"/>
              <a:cs typeface="Calibri"/>
              <a:sym typeface="Calibri"/>
            </a:endParaRPr>
          </a:p>
          <a:p>
            <a:pPr indent="0" lvl="0" marL="0" rtl="0" algn="l">
              <a:lnSpc>
                <a:spcPct val="150000"/>
              </a:lnSpc>
              <a:spcBef>
                <a:spcPts val="0"/>
              </a:spcBef>
              <a:spcAft>
                <a:spcPts val="0"/>
              </a:spcAft>
              <a:buNone/>
            </a:pPr>
            <a:r>
              <a:rPr b="1" lang="en" sz="1250">
                <a:solidFill>
                  <a:schemeClr val="accent1"/>
                </a:solidFill>
                <a:latin typeface="Calibri"/>
                <a:ea typeface="Calibri"/>
                <a:cs typeface="Calibri"/>
                <a:sym typeface="Calibri"/>
              </a:rPr>
              <a:t>19</a:t>
            </a:r>
            <a:endParaRPr b="1" sz="1250">
              <a:solidFill>
                <a:schemeClr val="accent1"/>
              </a:solidFill>
              <a:latin typeface="Calibri"/>
              <a:ea typeface="Calibri"/>
              <a:cs typeface="Calibri"/>
              <a:sym typeface="Calibri"/>
            </a:endParaRPr>
          </a:p>
          <a:p>
            <a:pPr indent="0" lvl="0" marL="0" rtl="0" algn="l">
              <a:lnSpc>
                <a:spcPct val="150000"/>
              </a:lnSpc>
              <a:spcBef>
                <a:spcPts val="0"/>
              </a:spcBef>
              <a:spcAft>
                <a:spcPts val="0"/>
              </a:spcAft>
              <a:buNone/>
            </a:pPr>
            <a:r>
              <a:rPr b="1" lang="en" sz="1250">
                <a:solidFill>
                  <a:schemeClr val="accent1"/>
                </a:solidFill>
                <a:latin typeface="Calibri"/>
                <a:ea typeface="Calibri"/>
                <a:cs typeface="Calibri"/>
                <a:sym typeface="Calibri"/>
              </a:rPr>
              <a:t>45</a:t>
            </a:r>
            <a:endParaRPr b="1" sz="1250">
              <a:solidFill>
                <a:schemeClr val="accent1"/>
              </a:solidFill>
              <a:latin typeface="Calibri"/>
              <a:ea typeface="Calibri"/>
              <a:cs typeface="Calibri"/>
              <a:sym typeface="Calibri"/>
            </a:endParaRPr>
          </a:p>
          <a:p>
            <a:pPr indent="0" lvl="0" marL="0" rtl="0" algn="l">
              <a:lnSpc>
                <a:spcPct val="150000"/>
              </a:lnSpc>
              <a:spcBef>
                <a:spcPts val="0"/>
              </a:spcBef>
              <a:spcAft>
                <a:spcPts val="0"/>
              </a:spcAft>
              <a:buNone/>
            </a:pPr>
            <a:r>
              <a:rPr b="1" lang="en" sz="1250">
                <a:solidFill>
                  <a:schemeClr val="accent1"/>
                </a:solidFill>
                <a:latin typeface="Calibri"/>
                <a:ea typeface="Calibri"/>
                <a:cs typeface="Calibri"/>
                <a:sym typeface="Calibri"/>
              </a:rPr>
              <a:t>12</a:t>
            </a:r>
            <a:endParaRPr b="1" sz="1250">
              <a:solidFill>
                <a:schemeClr val="accent1"/>
              </a:solidFill>
              <a:latin typeface="Calibri"/>
              <a:ea typeface="Calibri"/>
              <a:cs typeface="Calibri"/>
              <a:sym typeface="Calibri"/>
            </a:endParaRPr>
          </a:p>
          <a:p>
            <a:pPr indent="0" lvl="0" marL="0" rtl="0" algn="l">
              <a:lnSpc>
                <a:spcPct val="150000"/>
              </a:lnSpc>
              <a:spcBef>
                <a:spcPts val="0"/>
              </a:spcBef>
              <a:spcAft>
                <a:spcPts val="0"/>
              </a:spcAft>
              <a:buNone/>
            </a:pPr>
            <a:r>
              <a:rPr b="1" lang="en" sz="1250">
                <a:solidFill>
                  <a:schemeClr val="accent1"/>
                </a:solidFill>
                <a:latin typeface="Calibri"/>
                <a:ea typeface="Calibri"/>
                <a:cs typeface="Calibri"/>
                <a:sym typeface="Calibri"/>
              </a:rPr>
              <a:t>7</a:t>
            </a:r>
            <a:endParaRPr b="1" sz="1250">
              <a:solidFill>
                <a:schemeClr val="accent1"/>
              </a:solidFill>
              <a:latin typeface="Calibri"/>
              <a:ea typeface="Calibri"/>
              <a:cs typeface="Calibri"/>
              <a:sym typeface="Calibri"/>
            </a:endParaRPr>
          </a:p>
          <a:p>
            <a:pPr indent="0" lvl="0" marL="0" rtl="0" algn="l">
              <a:lnSpc>
                <a:spcPct val="150000"/>
              </a:lnSpc>
              <a:spcBef>
                <a:spcPts val="0"/>
              </a:spcBef>
              <a:spcAft>
                <a:spcPts val="0"/>
              </a:spcAft>
              <a:buNone/>
            </a:pPr>
            <a:r>
              <a:rPr b="1" lang="en" sz="1250">
                <a:solidFill>
                  <a:schemeClr val="accent1"/>
                </a:solidFill>
                <a:latin typeface="Calibri"/>
                <a:ea typeface="Calibri"/>
                <a:cs typeface="Calibri"/>
                <a:sym typeface="Calibri"/>
              </a:rPr>
              <a:t>28</a:t>
            </a:r>
            <a:endParaRPr b="1" sz="1250">
              <a:solidFill>
                <a:schemeClr val="accent1"/>
              </a:solidFill>
              <a:latin typeface="Calibri"/>
              <a:ea typeface="Calibri"/>
              <a:cs typeface="Calibri"/>
              <a:sym typeface="Calibri"/>
            </a:endParaRPr>
          </a:p>
        </p:txBody>
      </p:sp>
      <p:sp>
        <p:nvSpPr>
          <p:cNvPr id="1543" name="Google Shape;1543;p158"/>
          <p:cNvSpPr txBox="1"/>
          <p:nvPr/>
        </p:nvSpPr>
        <p:spPr>
          <a:xfrm>
            <a:off x="206425" y="2226639"/>
            <a:ext cx="2353500" cy="2721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5D69E3"/>
              </a:buClr>
              <a:buSzPts val="1600"/>
              <a:buFont typeface="Arial"/>
              <a:buNone/>
            </a:pPr>
            <a:r>
              <a:rPr b="1" lang="en" sz="1200">
                <a:solidFill>
                  <a:schemeClr val="accent1"/>
                </a:solidFill>
                <a:latin typeface="Calibri"/>
                <a:ea typeface="Calibri"/>
                <a:cs typeface="Calibri"/>
                <a:sym typeface="Calibri"/>
              </a:rPr>
              <a:t>WalkMe Solutions:</a:t>
            </a:r>
            <a:endParaRPr sz="1100">
              <a:solidFill>
                <a:schemeClr val="accent1"/>
              </a:solidFill>
              <a:latin typeface="Calibri"/>
              <a:ea typeface="Calibri"/>
              <a:cs typeface="Calibri"/>
              <a:sym typeface="Calibri"/>
            </a:endParaRPr>
          </a:p>
        </p:txBody>
      </p:sp>
      <p:sp>
        <p:nvSpPr>
          <p:cNvPr id="1544" name="Google Shape;1544;p158"/>
          <p:cNvSpPr/>
          <p:nvPr/>
        </p:nvSpPr>
        <p:spPr>
          <a:xfrm>
            <a:off x="907289" y="2480800"/>
            <a:ext cx="1508700" cy="294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 sz="1200">
                <a:solidFill>
                  <a:schemeClr val="dk1"/>
                </a:solidFill>
                <a:latin typeface="Calibri"/>
                <a:ea typeface="Calibri"/>
                <a:cs typeface="Calibri"/>
                <a:sym typeface="Calibri"/>
              </a:rPr>
              <a:t> </a:t>
            </a:r>
            <a:r>
              <a:rPr i="0" lang="en" sz="1200" u="none" cap="none" strike="noStrike">
                <a:solidFill>
                  <a:schemeClr val="dk1"/>
                </a:solidFill>
                <a:latin typeface="Calibri"/>
                <a:ea typeface="Calibri"/>
                <a:cs typeface="Calibri"/>
                <a:sym typeface="Calibri"/>
              </a:rPr>
              <a:t>SmartTip</a:t>
            </a:r>
            <a:r>
              <a:rPr lang="en" sz="1200">
                <a:solidFill>
                  <a:schemeClr val="dk1"/>
                </a:solidFill>
                <a:latin typeface="Calibri"/>
                <a:ea typeface="Calibri"/>
                <a:cs typeface="Calibri"/>
                <a:sym typeface="Calibri"/>
              </a:rPr>
              <a:t> Set</a:t>
            </a:r>
            <a:r>
              <a:rPr i="0" lang="en" sz="1200" u="none" cap="none" strike="noStrike">
                <a:solidFill>
                  <a:schemeClr val="dk1"/>
                </a:solidFill>
                <a:latin typeface="Calibri"/>
                <a:ea typeface="Calibri"/>
                <a:cs typeface="Calibri"/>
                <a:sym typeface="Calibri"/>
              </a:rPr>
              <a:t> </a:t>
            </a:r>
            <a:endParaRPr i="0" sz="1200" u="none" cap="none" strike="noStrike">
              <a:solidFill>
                <a:schemeClr val="dk1"/>
              </a:solidFill>
            </a:endParaRPr>
          </a:p>
        </p:txBody>
      </p:sp>
      <p:sp>
        <p:nvSpPr>
          <p:cNvPr id="1545" name="Google Shape;1545;p158"/>
          <p:cNvSpPr/>
          <p:nvPr/>
        </p:nvSpPr>
        <p:spPr>
          <a:xfrm>
            <a:off x="907290" y="2765936"/>
            <a:ext cx="1508700" cy="294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 sz="1200">
                <a:solidFill>
                  <a:schemeClr val="dk1"/>
                </a:solidFill>
                <a:latin typeface="Calibri"/>
                <a:ea typeface="Calibri"/>
                <a:cs typeface="Calibri"/>
                <a:sym typeface="Calibri"/>
              </a:rPr>
              <a:t> </a:t>
            </a:r>
            <a:r>
              <a:rPr i="0" lang="en" sz="1200" u="none" cap="none" strike="noStrike">
                <a:solidFill>
                  <a:schemeClr val="dk1"/>
                </a:solidFill>
                <a:latin typeface="Calibri"/>
                <a:ea typeface="Calibri"/>
                <a:cs typeface="Calibri"/>
                <a:sym typeface="Calibri"/>
              </a:rPr>
              <a:t>Launchers</a:t>
            </a:r>
            <a:endParaRPr i="0" sz="1200" u="none" cap="none" strike="noStrike">
              <a:solidFill>
                <a:schemeClr val="dk1"/>
              </a:solidFill>
            </a:endParaRPr>
          </a:p>
        </p:txBody>
      </p:sp>
      <p:sp>
        <p:nvSpPr>
          <p:cNvPr id="1546" name="Google Shape;1546;p158"/>
          <p:cNvSpPr/>
          <p:nvPr/>
        </p:nvSpPr>
        <p:spPr>
          <a:xfrm>
            <a:off x="907290" y="3909161"/>
            <a:ext cx="1508700" cy="294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 </a:t>
            </a:r>
            <a:r>
              <a:rPr i="0" lang="en" sz="1200" u="none" cap="none" strike="noStrike">
                <a:solidFill>
                  <a:schemeClr val="dk1"/>
                </a:solidFill>
                <a:latin typeface="Calibri"/>
                <a:ea typeface="Calibri"/>
                <a:cs typeface="Calibri"/>
                <a:sym typeface="Calibri"/>
              </a:rPr>
              <a:t>Resources </a:t>
            </a:r>
            <a:endParaRPr i="0" sz="1200" u="none" cap="none" strike="noStrike">
              <a:solidFill>
                <a:schemeClr val="dk1"/>
              </a:solidFill>
              <a:latin typeface="Calibri"/>
              <a:ea typeface="Calibri"/>
              <a:cs typeface="Calibri"/>
              <a:sym typeface="Calibri"/>
            </a:endParaRPr>
          </a:p>
        </p:txBody>
      </p:sp>
      <p:sp>
        <p:nvSpPr>
          <p:cNvPr id="1547" name="Google Shape;1547;p158"/>
          <p:cNvSpPr/>
          <p:nvPr/>
        </p:nvSpPr>
        <p:spPr>
          <a:xfrm>
            <a:off x="907290" y="3624025"/>
            <a:ext cx="1584600" cy="294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en" sz="1200">
                <a:solidFill>
                  <a:schemeClr val="dk1"/>
                </a:solidFill>
                <a:latin typeface="Calibri"/>
                <a:ea typeface="Calibri"/>
                <a:cs typeface="Calibri"/>
                <a:sym typeface="Calibri"/>
              </a:rPr>
              <a:t> Onboarding</a:t>
            </a:r>
            <a:r>
              <a:rPr i="0" lang="en" sz="1200" u="none" cap="none" strike="noStrike">
                <a:solidFill>
                  <a:schemeClr val="dk1"/>
                </a:solidFill>
                <a:latin typeface="Calibri"/>
                <a:ea typeface="Calibri"/>
                <a:cs typeface="Calibri"/>
                <a:sym typeface="Calibri"/>
              </a:rPr>
              <a:t> Tasks</a:t>
            </a:r>
            <a:endParaRPr i="0" sz="1200" u="none" cap="none" strike="noStrike">
              <a:solidFill>
                <a:schemeClr val="dk1"/>
              </a:solidFill>
              <a:latin typeface="Calibri"/>
              <a:ea typeface="Calibri"/>
              <a:cs typeface="Calibri"/>
              <a:sym typeface="Calibri"/>
            </a:endParaRPr>
          </a:p>
        </p:txBody>
      </p:sp>
      <p:sp>
        <p:nvSpPr>
          <p:cNvPr id="1548" name="Google Shape;1548;p158"/>
          <p:cNvSpPr/>
          <p:nvPr/>
        </p:nvSpPr>
        <p:spPr>
          <a:xfrm>
            <a:off x="907290" y="3338889"/>
            <a:ext cx="1508700" cy="294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 sz="1200">
                <a:solidFill>
                  <a:schemeClr val="dk1"/>
                </a:solidFill>
                <a:latin typeface="Calibri"/>
                <a:ea typeface="Calibri"/>
                <a:cs typeface="Calibri"/>
                <a:sym typeface="Calibri"/>
              </a:rPr>
              <a:t> </a:t>
            </a:r>
            <a:r>
              <a:rPr i="0" lang="en" sz="1200" u="none" cap="none" strike="noStrike">
                <a:solidFill>
                  <a:schemeClr val="dk1"/>
                </a:solidFill>
                <a:latin typeface="Calibri"/>
                <a:ea typeface="Calibri"/>
                <a:cs typeface="Calibri"/>
                <a:sym typeface="Calibri"/>
              </a:rPr>
              <a:t>ShoutOuts </a:t>
            </a:r>
            <a:endParaRPr i="0" sz="1200" u="none" cap="none" strike="noStrike">
              <a:solidFill>
                <a:schemeClr val="dk1"/>
              </a:solidFill>
            </a:endParaRPr>
          </a:p>
        </p:txBody>
      </p:sp>
      <p:sp>
        <p:nvSpPr>
          <p:cNvPr id="1549" name="Google Shape;1549;p158"/>
          <p:cNvSpPr/>
          <p:nvPr/>
        </p:nvSpPr>
        <p:spPr>
          <a:xfrm>
            <a:off x="907290" y="3051071"/>
            <a:ext cx="1584600" cy="294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chemeClr val="dk1"/>
                </a:solidFill>
                <a:latin typeface="Calibri"/>
                <a:ea typeface="Calibri"/>
                <a:cs typeface="Calibri"/>
                <a:sym typeface="Calibri"/>
              </a:rPr>
              <a:t> </a:t>
            </a:r>
            <a:r>
              <a:rPr i="0" lang="en" sz="1200" u="none" cap="none" strike="noStrike">
                <a:solidFill>
                  <a:schemeClr val="dk1"/>
                </a:solidFill>
                <a:latin typeface="Calibri"/>
                <a:ea typeface="Calibri"/>
                <a:cs typeface="Calibri"/>
                <a:sym typeface="Calibri"/>
              </a:rPr>
              <a:t>Smart WalkThrus</a:t>
            </a:r>
            <a:endParaRPr i="0" sz="1200" u="none" cap="none" strike="noStrike">
              <a:solidFill>
                <a:schemeClr val="dk1"/>
              </a:solidFill>
              <a:latin typeface="Calibri"/>
              <a:ea typeface="Calibri"/>
              <a:cs typeface="Calibri"/>
              <a:sym typeface="Calibri"/>
            </a:endParaRPr>
          </a:p>
        </p:txBody>
      </p:sp>
      <p:sp>
        <p:nvSpPr>
          <p:cNvPr id="1550" name="Google Shape;1550;p158"/>
          <p:cNvSpPr/>
          <p:nvPr/>
        </p:nvSpPr>
        <p:spPr>
          <a:xfrm>
            <a:off x="795071" y="3443100"/>
            <a:ext cx="131183" cy="123228"/>
          </a:xfrm>
          <a:custGeom>
            <a:rect b="b" l="l" r="r" t="t"/>
            <a:pathLst>
              <a:path extrusionOk="0" h="127039" w="155246">
                <a:moveTo>
                  <a:pt x="143286" y="88679"/>
                </a:moveTo>
                <a:cubicBezTo>
                  <a:pt x="143286" y="92214"/>
                  <a:pt x="140353" y="95072"/>
                  <a:pt x="136817" y="95072"/>
                </a:cubicBezTo>
                <a:lnTo>
                  <a:pt x="132380" y="95072"/>
                </a:lnTo>
                <a:cubicBezTo>
                  <a:pt x="128845" y="95072"/>
                  <a:pt x="125986" y="92214"/>
                  <a:pt x="125986" y="88679"/>
                </a:cubicBezTo>
                <a:lnTo>
                  <a:pt x="125986" y="88679"/>
                </a:lnTo>
                <a:lnTo>
                  <a:pt x="124407" y="87400"/>
                </a:lnTo>
                <a:cubicBezTo>
                  <a:pt x="120872" y="84768"/>
                  <a:pt x="117036" y="82587"/>
                  <a:pt x="112899" y="81082"/>
                </a:cubicBezTo>
                <a:cubicBezTo>
                  <a:pt x="108236" y="79202"/>
                  <a:pt x="103347" y="77622"/>
                  <a:pt x="98458" y="76419"/>
                </a:cubicBezTo>
                <a:cubicBezTo>
                  <a:pt x="89958" y="74313"/>
                  <a:pt x="81459" y="72733"/>
                  <a:pt x="72809" y="71530"/>
                </a:cubicBezTo>
                <a:cubicBezTo>
                  <a:pt x="70252" y="71154"/>
                  <a:pt x="67695" y="70853"/>
                  <a:pt x="65137" y="70477"/>
                </a:cubicBezTo>
                <a:lnTo>
                  <a:pt x="65062" y="70477"/>
                </a:lnTo>
                <a:cubicBezTo>
                  <a:pt x="63934" y="71906"/>
                  <a:pt x="62204" y="72809"/>
                  <a:pt x="60399" y="72733"/>
                </a:cubicBezTo>
                <a:lnTo>
                  <a:pt x="57917" y="72733"/>
                </a:lnTo>
                <a:lnTo>
                  <a:pt x="54381" y="78149"/>
                </a:lnTo>
                <a:cubicBezTo>
                  <a:pt x="53780" y="78976"/>
                  <a:pt x="53554" y="80029"/>
                  <a:pt x="53705" y="81082"/>
                </a:cubicBezTo>
                <a:lnTo>
                  <a:pt x="55585" y="85821"/>
                </a:lnTo>
                <a:cubicBezTo>
                  <a:pt x="56638" y="88529"/>
                  <a:pt x="55434" y="91612"/>
                  <a:pt x="52877" y="92891"/>
                </a:cubicBezTo>
                <a:lnTo>
                  <a:pt x="52275" y="93192"/>
                </a:lnTo>
                <a:cubicBezTo>
                  <a:pt x="52802" y="97329"/>
                  <a:pt x="53103" y="102218"/>
                  <a:pt x="54457" y="105979"/>
                </a:cubicBezTo>
                <a:cubicBezTo>
                  <a:pt x="54833" y="107032"/>
                  <a:pt x="55284" y="108009"/>
                  <a:pt x="55660" y="108987"/>
                </a:cubicBezTo>
                <a:cubicBezTo>
                  <a:pt x="56864" y="112447"/>
                  <a:pt x="58142" y="116509"/>
                  <a:pt x="56036" y="119893"/>
                </a:cubicBezTo>
                <a:cubicBezTo>
                  <a:pt x="55209" y="121172"/>
                  <a:pt x="54081" y="122150"/>
                  <a:pt x="52651" y="122752"/>
                </a:cubicBezTo>
                <a:lnTo>
                  <a:pt x="44528" y="126136"/>
                </a:lnTo>
                <a:cubicBezTo>
                  <a:pt x="42723" y="126964"/>
                  <a:pt x="40617" y="127039"/>
                  <a:pt x="38737" y="126362"/>
                </a:cubicBezTo>
                <a:cubicBezTo>
                  <a:pt x="33321" y="124482"/>
                  <a:pt x="31666" y="117035"/>
                  <a:pt x="30313" y="112071"/>
                </a:cubicBezTo>
                <a:cubicBezTo>
                  <a:pt x="28207" y="103647"/>
                  <a:pt x="27078" y="94997"/>
                  <a:pt x="26777" y="86347"/>
                </a:cubicBezTo>
                <a:cubicBezTo>
                  <a:pt x="26853" y="84768"/>
                  <a:pt x="26777" y="83188"/>
                  <a:pt x="26627" y="81609"/>
                </a:cubicBezTo>
                <a:cubicBezTo>
                  <a:pt x="26326" y="80180"/>
                  <a:pt x="25875" y="78751"/>
                  <a:pt x="25198" y="77397"/>
                </a:cubicBezTo>
                <a:lnTo>
                  <a:pt x="23242" y="72658"/>
                </a:lnTo>
                <a:cubicBezTo>
                  <a:pt x="17902" y="72658"/>
                  <a:pt x="13314" y="68897"/>
                  <a:pt x="12336" y="63708"/>
                </a:cubicBezTo>
                <a:lnTo>
                  <a:pt x="10606" y="63708"/>
                </a:lnTo>
                <a:cubicBezTo>
                  <a:pt x="4739" y="63632"/>
                  <a:pt x="1" y="58894"/>
                  <a:pt x="1" y="53102"/>
                </a:cubicBezTo>
                <a:lnTo>
                  <a:pt x="1" y="41970"/>
                </a:lnTo>
                <a:cubicBezTo>
                  <a:pt x="1" y="36104"/>
                  <a:pt x="4739" y="31365"/>
                  <a:pt x="10606" y="31365"/>
                </a:cubicBezTo>
                <a:lnTo>
                  <a:pt x="12336" y="31365"/>
                </a:lnTo>
                <a:cubicBezTo>
                  <a:pt x="13314" y="26175"/>
                  <a:pt x="17902" y="22339"/>
                  <a:pt x="23242" y="22339"/>
                </a:cubicBezTo>
                <a:lnTo>
                  <a:pt x="60399" y="22339"/>
                </a:lnTo>
                <a:cubicBezTo>
                  <a:pt x="62204" y="22339"/>
                  <a:pt x="63934" y="23166"/>
                  <a:pt x="65137" y="24671"/>
                </a:cubicBezTo>
                <a:lnTo>
                  <a:pt x="65212" y="24671"/>
                </a:lnTo>
                <a:cubicBezTo>
                  <a:pt x="67695" y="24295"/>
                  <a:pt x="70252" y="23994"/>
                  <a:pt x="72809" y="23618"/>
                </a:cubicBezTo>
                <a:cubicBezTo>
                  <a:pt x="81459" y="22414"/>
                  <a:pt x="90033" y="20760"/>
                  <a:pt x="98458" y="18729"/>
                </a:cubicBezTo>
                <a:cubicBezTo>
                  <a:pt x="103422" y="17525"/>
                  <a:pt x="108236" y="15946"/>
                  <a:pt x="112974" y="14065"/>
                </a:cubicBezTo>
                <a:cubicBezTo>
                  <a:pt x="117036" y="12486"/>
                  <a:pt x="120947" y="10380"/>
                  <a:pt x="124482" y="7747"/>
                </a:cubicBezTo>
                <a:lnTo>
                  <a:pt x="125986" y="6469"/>
                </a:lnTo>
                <a:lnTo>
                  <a:pt x="125986" y="6469"/>
                </a:lnTo>
                <a:cubicBezTo>
                  <a:pt x="125986" y="2934"/>
                  <a:pt x="128920" y="75"/>
                  <a:pt x="132455" y="0"/>
                </a:cubicBezTo>
                <a:lnTo>
                  <a:pt x="136893" y="0"/>
                </a:lnTo>
                <a:cubicBezTo>
                  <a:pt x="140428" y="75"/>
                  <a:pt x="143286" y="2934"/>
                  <a:pt x="143286" y="6469"/>
                </a:cubicBezTo>
                <a:lnTo>
                  <a:pt x="143286" y="31440"/>
                </a:lnTo>
                <a:cubicBezTo>
                  <a:pt x="150356" y="33170"/>
                  <a:pt x="155245" y="40015"/>
                  <a:pt x="155245" y="47536"/>
                </a:cubicBezTo>
                <a:cubicBezTo>
                  <a:pt x="155245" y="55058"/>
                  <a:pt x="150356" y="61902"/>
                  <a:pt x="143286" y="63632"/>
                </a:cubicBezTo>
                <a:close/>
                <a:moveTo>
                  <a:pt x="52576" y="72733"/>
                </a:moveTo>
                <a:lnTo>
                  <a:pt x="28056" y="72733"/>
                </a:lnTo>
                <a:lnTo>
                  <a:pt x="29335" y="75667"/>
                </a:lnTo>
                <a:cubicBezTo>
                  <a:pt x="30087" y="77397"/>
                  <a:pt x="30689" y="79202"/>
                  <a:pt x="30989" y="81082"/>
                </a:cubicBezTo>
                <a:cubicBezTo>
                  <a:pt x="31140" y="82812"/>
                  <a:pt x="31290" y="84542"/>
                  <a:pt x="31290" y="86272"/>
                </a:cubicBezTo>
                <a:cubicBezTo>
                  <a:pt x="31516" y="94621"/>
                  <a:pt x="32644" y="102895"/>
                  <a:pt x="34675" y="111018"/>
                </a:cubicBezTo>
                <a:cubicBezTo>
                  <a:pt x="36179" y="116885"/>
                  <a:pt x="37985" y="124181"/>
                  <a:pt x="42874" y="122075"/>
                </a:cubicBezTo>
                <a:lnTo>
                  <a:pt x="50997" y="118690"/>
                </a:lnTo>
                <a:cubicBezTo>
                  <a:pt x="54532" y="117186"/>
                  <a:pt x="51749" y="111620"/>
                  <a:pt x="50320" y="107558"/>
                </a:cubicBezTo>
                <a:cubicBezTo>
                  <a:pt x="48740" y="103271"/>
                  <a:pt x="48439" y="97705"/>
                  <a:pt x="47763" y="93117"/>
                </a:cubicBezTo>
                <a:cubicBezTo>
                  <a:pt x="47537" y="91763"/>
                  <a:pt x="48214" y="90334"/>
                  <a:pt x="49417" y="89657"/>
                </a:cubicBezTo>
                <a:lnTo>
                  <a:pt x="50997" y="88905"/>
                </a:lnTo>
                <a:cubicBezTo>
                  <a:pt x="51448" y="88679"/>
                  <a:pt x="51598" y="87852"/>
                  <a:pt x="51373" y="87400"/>
                </a:cubicBezTo>
                <a:lnTo>
                  <a:pt x="49568" y="82587"/>
                </a:lnTo>
                <a:cubicBezTo>
                  <a:pt x="48891" y="80255"/>
                  <a:pt x="49267" y="77698"/>
                  <a:pt x="50696" y="75667"/>
                </a:cubicBezTo>
                <a:close/>
                <a:moveTo>
                  <a:pt x="23242" y="68296"/>
                </a:moveTo>
                <a:lnTo>
                  <a:pt x="60399" y="68296"/>
                </a:lnTo>
                <a:cubicBezTo>
                  <a:pt x="61226" y="68296"/>
                  <a:pt x="61903" y="67619"/>
                  <a:pt x="61903" y="66791"/>
                </a:cubicBezTo>
                <a:lnTo>
                  <a:pt x="61903" y="28281"/>
                </a:lnTo>
                <a:cubicBezTo>
                  <a:pt x="61903" y="27454"/>
                  <a:pt x="61226" y="26777"/>
                  <a:pt x="60399" y="26777"/>
                </a:cubicBezTo>
                <a:lnTo>
                  <a:pt x="23242" y="26777"/>
                </a:lnTo>
                <a:cubicBezTo>
                  <a:pt x="19557" y="26777"/>
                  <a:pt x="16623" y="29785"/>
                  <a:pt x="16548" y="33471"/>
                </a:cubicBezTo>
                <a:lnTo>
                  <a:pt x="16548" y="61602"/>
                </a:lnTo>
                <a:cubicBezTo>
                  <a:pt x="16548" y="65287"/>
                  <a:pt x="19557" y="68296"/>
                  <a:pt x="23242" y="68296"/>
                </a:cubicBezTo>
                <a:close/>
                <a:moveTo>
                  <a:pt x="10681" y="59270"/>
                </a:moveTo>
                <a:lnTo>
                  <a:pt x="12110" y="59270"/>
                </a:lnTo>
                <a:lnTo>
                  <a:pt x="12110" y="35803"/>
                </a:lnTo>
                <a:lnTo>
                  <a:pt x="10606" y="35803"/>
                </a:lnTo>
                <a:cubicBezTo>
                  <a:pt x="7221" y="35878"/>
                  <a:pt x="4439" y="38586"/>
                  <a:pt x="4439" y="41970"/>
                </a:cubicBezTo>
                <a:lnTo>
                  <a:pt x="4439" y="53102"/>
                </a:lnTo>
                <a:cubicBezTo>
                  <a:pt x="4439" y="56487"/>
                  <a:pt x="7221" y="59270"/>
                  <a:pt x="10606" y="59270"/>
                </a:cubicBezTo>
                <a:close/>
                <a:moveTo>
                  <a:pt x="143286" y="36104"/>
                </a:moveTo>
                <a:lnTo>
                  <a:pt x="143286" y="59044"/>
                </a:lnTo>
                <a:cubicBezTo>
                  <a:pt x="153290" y="54682"/>
                  <a:pt x="153290" y="40466"/>
                  <a:pt x="143286" y="36104"/>
                </a:cubicBezTo>
                <a:close/>
                <a:moveTo>
                  <a:pt x="132380" y="4513"/>
                </a:moveTo>
                <a:cubicBezTo>
                  <a:pt x="131327" y="4513"/>
                  <a:pt x="130424" y="5340"/>
                  <a:pt x="130424" y="6469"/>
                </a:cubicBezTo>
                <a:lnTo>
                  <a:pt x="130424" y="88679"/>
                </a:lnTo>
                <a:cubicBezTo>
                  <a:pt x="130424" y="89732"/>
                  <a:pt x="131327" y="90635"/>
                  <a:pt x="132380" y="90635"/>
                </a:cubicBezTo>
                <a:lnTo>
                  <a:pt x="136817" y="90635"/>
                </a:lnTo>
                <a:cubicBezTo>
                  <a:pt x="137946" y="90635"/>
                  <a:pt x="138848" y="89732"/>
                  <a:pt x="138848" y="88679"/>
                </a:cubicBezTo>
                <a:lnTo>
                  <a:pt x="138848" y="6469"/>
                </a:lnTo>
                <a:cubicBezTo>
                  <a:pt x="138848" y="5340"/>
                  <a:pt x="137946" y="4513"/>
                  <a:pt x="136817" y="4513"/>
                </a:cubicBezTo>
                <a:close/>
                <a:moveTo>
                  <a:pt x="66341" y="28883"/>
                </a:moveTo>
                <a:lnTo>
                  <a:pt x="66341" y="66114"/>
                </a:lnTo>
                <a:cubicBezTo>
                  <a:pt x="68672" y="66415"/>
                  <a:pt x="71004" y="66716"/>
                  <a:pt x="73411" y="67092"/>
                </a:cubicBezTo>
                <a:cubicBezTo>
                  <a:pt x="78676" y="67844"/>
                  <a:pt x="84016" y="68672"/>
                  <a:pt x="89281" y="69725"/>
                </a:cubicBezTo>
                <a:cubicBezTo>
                  <a:pt x="94246" y="70703"/>
                  <a:pt x="99210" y="71906"/>
                  <a:pt x="104099" y="73335"/>
                </a:cubicBezTo>
                <a:cubicBezTo>
                  <a:pt x="111470" y="75441"/>
                  <a:pt x="119744" y="78375"/>
                  <a:pt x="125986" y="82887"/>
                </a:cubicBezTo>
                <a:lnTo>
                  <a:pt x="125986" y="12110"/>
                </a:lnTo>
                <a:cubicBezTo>
                  <a:pt x="119744" y="16698"/>
                  <a:pt x="111470" y="19631"/>
                  <a:pt x="104099" y="21737"/>
                </a:cubicBezTo>
                <a:cubicBezTo>
                  <a:pt x="99210" y="23166"/>
                  <a:pt x="94246" y="24295"/>
                  <a:pt x="89281" y="25273"/>
                </a:cubicBezTo>
                <a:cubicBezTo>
                  <a:pt x="84016" y="26326"/>
                  <a:pt x="78676" y="27153"/>
                  <a:pt x="73411" y="27980"/>
                </a:cubicBezTo>
                <a:cubicBezTo>
                  <a:pt x="71004" y="28356"/>
                  <a:pt x="68672" y="28657"/>
                  <a:pt x="66341" y="28958"/>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1" name="Google Shape;1551;p158"/>
          <p:cNvGrpSpPr/>
          <p:nvPr/>
        </p:nvGrpSpPr>
        <p:grpSpPr>
          <a:xfrm>
            <a:off x="773730" y="2851411"/>
            <a:ext cx="173866" cy="123057"/>
            <a:chOff x="2167450" y="1887200"/>
            <a:chExt cx="3268150" cy="2221250"/>
          </a:xfrm>
        </p:grpSpPr>
        <p:sp>
          <p:nvSpPr>
            <p:cNvPr id="1552" name="Google Shape;1552;p158"/>
            <p:cNvSpPr/>
            <p:nvPr/>
          </p:nvSpPr>
          <p:spPr>
            <a:xfrm>
              <a:off x="3551025" y="2150025"/>
              <a:ext cx="1437025" cy="1958425"/>
            </a:xfrm>
            <a:custGeom>
              <a:rect b="b" l="l" r="r" t="t"/>
              <a:pathLst>
                <a:path extrusionOk="0" h="78337" w="57481">
                  <a:moveTo>
                    <a:pt x="11073" y="6110"/>
                  </a:moveTo>
                  <a:lnTo>
                    <a:pt x="49959" y="36046"/>
                  </a:lnTo>
                  <a:lnTo>
                    <a:pt x="35668" y="38378"/>
                  </a:lnTo>
                  <a:cubicBezTo>
                    <a:pt x="34992" y="38453"/>
                    <a:pt x="34465" y="38829"/>
                    <a:pt x="34164" y="39431"/>
                  </a:cubicBezTo>
                  <a:cubicBezTo>
                    <a:pt x="33788" y="39957"/>
                    <a:pt x="33788" y="40710"/>
                    <a:pt x="34014" y="41311"/>
                  </a:cubicBezTo>
                  <a:lnTo>
                    <a:pt x="44995" y="67561"/>
                  </a:lnTo>
                  <a:lnTo>
                    <a:pt x="30855" y="73428"/>
                  </a:lnTo>
                  <a:lnTo>
                    <a:pt x="19948" y="47178"/>
                  </a:lnTo>
                  <a:cubicBezTo>
                    <a:pt x="19723" y="46652"/>
                    <a:pt x="19347" y="46200"/>
                    <a:pt x="18820" y="45975"/>
                  </a:cubicBezTo>
                  <a:lnTo>
                    <a:pt x="18595" y="45899"/>
                  </a:lnTo>
                  <a:cubicBezTo>
                    <a:pt x="18390" y="45854"/>
                    <a:pt x="18185" y="45829"/>
                    <a:pt x="17984" y="45829"/>
                  </a:cubicBezTo>
                  <a:cubicBezTo>
                    <a:pt x="17522" y="45829"/>
                    <a:pt x="17081" y="45961"/>
                    <a:pt x="16714" y="46275"/>
                  </a:cubicBezTo>
                  <a:lnTo>
                    <a:pt x="4981" y="54775"/>
                  </a:lnTo>
                  <a:lnTo>
                    <a:pt x="4981" y="54775"/>
                  </a:lnTo>
                  <a:lnTo>
                    <a:pt x="11073" y="6110"/>
                  </a:lnTo>
                  <a:close/>
                  <a:moveTo>
                    <a:pt x="9553" y="1"/>
                  </a:moveTo>
                  <a:cubicBezTo>
                    <a:pt x="8540" y="1"/>
                    <a:pt x="7567" y="750"/>
                    <a:pt x="7463" y="1898"/>
                  </a:cubicBezTo>
                  <a:lnTo>
                    <a:pt x="167" y="59137"/>
                  </a:lnTo>
                  <a:cubicBezTo>
                    <a:pt x="0" y="60471"/>
                    <a:pt x="1107" y="61518"/>
                    <a:pt x="2303" y="61518"/>
                  </a:cubicBezTo>
                  <a:cubicBezTo>
                    <a:pt x="2725" y="61518"/>
                    <a:pt x="3159" y="61387"/>
                    <a:pt x="3552" y="61093"/>
                  </a:cubicBezTo>
                  <a:lnTo>
                    <a:pt x="17090" y="51315"/>
                  </a:lnTo>
                  <a:lnTo>
                    <a:pt x="27771" y="77039"/>
                  </a:lnTo>
                  <a:cubicBezTo>
                    <a:pt x="27996" y="77565"/>
                    <a:pt x="28373" y="77941"/>
                    <a:pt x="28899" y="78167"/>
                  </a:cubicBezTo>
                  <a:cubicBezTo>
                    <a:pt x="29162" y="78280"/>
                    <a:pt x="29444" y="78336"/>
                    <a:pt x="29726" y="78336"/>
                  </a:cubicBezTo>
                  <a:cubicBezTo>
                    <a:pt x="30009" y="78336"/>
                    <a:pt x="30291" y="78280"/>
                    <a:pt x="30554" y="78167"/>
                  </a:cubicBezTo>
                  <a:lnTo>
                    <a:pt x="48605" y="70645"/>
                  </a:lnTo>
                  <a:cubicBezTo>
                    <a:pt x="49734" y="70194"/>
                    <a:pt x="50260" y="68915"/>
                    <a:pt x="49734" y="67862"/>
                  </a:cubicBezTo>
                  <a:lnTo>
                    <a:pt x="39053" y="42139"/>
                  </a:lnTo>
                  <a:lnTo>
                    <a:pt x="55601" y="39431"/>
                  </a:lnTo>
                  <a:cubicBezTo>
                    <a:pt x="56428" y="39280"/>
                    <a:pt x="57105" y="38679"/>
                    <a:pt x="57330" y="37851"/>
                  </a:cubicBezTo>
                  <a:cubicBezTo>
                    <a:pt x="57481" y="37024"/>
                    <a:pt x="57180" y="36197"/>
                    <a:pt x="56503" y="35670"/>
                  </a:cubicBezTo>
                  <a:lnTo>
                    <a:pt x="10847" y="469"/>
                  </a:lnTo>
                  <a:cubicBezTo>
                    <a:pt x="10456" y="147"/>
                    <a:pt x="10001" y="1"/>
                    <a:pt x="95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58"/>
            <p:cNvSpPr/>
            <p:nvPr/>
          </p:nvSpPr>
          <p:spPr>
            <a:xfrm>
              <a:off x="2167450" y="1887200"/>
              <a:ext cx="3268150" cy="1509975"/>
            </a:xfrm>
            <a:custGeom>
              <a:rect b="b" l="l" r="r" t="t"/>
              <a:pathLst>
                <a:path extrusionOk="0" h="60399" w="130726">
                  <a:moveTo>
                    <a:pt x="18353" y="1"/>
                  </a:moveTo>
                  <a:cubicBezTo>
                    <a:pt x="8199" y="76"/>
                    <a:pt x="1" y="8275"/>
                    <a:pt x="1" y="18353"/>
                  </a:cubicBezTo>
                  <a:lnTo>
                    <a:pt x="1" y="42121"/>
                  </a:lnTo>
                  <a:cubicBezTo>
                    <a:pt x="1" y="52200"/>
                    <a:pt x="8199" y="60399"/>
                    <a:pt x="18353" y="60399"/>
                  </a:cubicBezTo>
                  <a:lnTo>
                    <a:pt x="60474" y="60399"/>
                  </a:lnTo>
                  <a:lnTo>
                    <a:pt x="60474" y="55735"/>
                  </a:lnTo>
                  <a:lnTo>
                    <a:pt x="18353" y="55735"/>
                  </a:lnTo>
                  <a:cubicBezTo>
                    <a:pt x="10832" y="55735"/>
                    <a:pt x="4664" y="49643"/>
                    <a:pt x="4664" y="42121"/>
                  </a:cubicBezTo>
                  <a:lnTo>
                    <a:pt x="4664" y="18353"/>
                  </a:lnTo>
                  <a:cubicBezTo>
                    <a:pt x="4664" y="10832"/>
                    <a:pt x="10832" y="4739"/>
                    <a:pt x="18353" y="4739"/>
                  </a:cubicBezTo>
                  <a:lnTo>
                    <a:pt x="112373" y="4739"/>
                  </a:lnTo>
                  <a:cubicBezTo>
                    <a:pt x="119894" y="4739"/>
                    <a:pt x="125987" y="10832"/>
                    <a:pt x="125987" y="18353"/>
                  </a:cubicBezTo>
                  <a:lnTo>
                    <a:pt x="125987" y="42121"/>
                  </a:lnTo>
                  <a:cubicBezTo>
                    <a:pt x="125987" y="49643"/>
                    <a:pt x="119894" y="55735"/>
                    <a:pt x="112373" y="55735"/>
                  </a:cubicBezTo>
                  <a:lnTo>
                    <a:pt x="93268" y="55735"/>
                  </a:lnTo>
                  <a:lnTo>
                    <a:pt x="93268" y="60399"/>
                  </a:lnTo>
                  <a:lnTo>
                    <a:pt x="112373" y="60399"/>
                  </a:lnTo>
                  <a:cubicBezTo>
                    <a:pt x="122451" y="60399"/>
                    <a:pt x="130725" y="52200"/>
                    <a:pt x="130725" y="42121"/>
                  </a:cubicBezTo>
                  <a:lnTo>
                    <a:pt x="130725" y="18353"/>
                  </a:lnTo>
                  <a:cubicBezTo>
                    <a:pt x="130725" y="8275"/>
                    <a:pt x="122451" y="1"/>
                    <a:pt x="1123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58"/>
            <p:cNvSpPr/>
            <p:nvPr/>
          </p:nvSpPr>
          <p:spPr>
            <a:xfrm>
              <a:off x="3352100" y="3280575"/>
              <a:ext cx="109100" cy="116600"/>
            </a:xfrm>
            <a:custGeom>
              <a:rect b="b" l="l" r="r" t="t"/>
              <a:pathLst>
                <a:path extrusionOk="0" h="4664" w="4364">
                  <a:moveTo>
                    <a:pt x="1" y="0"/>
                  </a:moveTo>
                  <a:lnTo>
                    <a:pt x="1" y="4664"/>
                  </a:lnTo>
                  <a:lnTo>
                    <a:pt x="4363" y="4664"/>
                  </a:lnTo>
                  <a:lnTo>
                    <a:pt x="436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5" name="Google Shape;1555;p158"/>
          <p:cNvGrpSpPr/>
          <p:nvPr/>
        </p:nvGrpSpPr>
        <p:grpSpPr>
          <a:xfrm>
            <a:off x="773653" y="3689473"/>
            <a:ext cx="174018" cy="163102"/>
            <a:chOff x="2577375" y="1069250"/>
            <a:chExt cx="2578050" cy="3568975"/>
          </a:xfrm>
        </p:grpSpPr>
        <p:sp>
          <p:nvSpPr>
            <p:cNvPr id="1556" name="Google Shape;1556;p158"/>
            <p:cNvSpPr/>
            <p:nvPr/>
          </p:nvSpPr>
          <p:spPr>
            <a:xfrm>
              <a:off x="3387825" y="1069250"/>
              <a:ext cx="496450" cy="291475"/>
            </a:xfrm>
            <a:custGeom>
              <a:rect b="b" l="l" r="r" t="t"/>
              <a:pathLst>
                <a:path extrusionOk="0" h="11659" w="19858">
                  <a:moveTo>
                    <a:pt x="9929" y="0"/>
                  </a:moveTo>
                  <a:cubicBezTo>
                    <a:pt x="4589" y="0"/>
                    <a:pt x="151" y="4287"/>
                    <a:pt x="1" y="9628"/>
                  </a:cubicBezTo>
                  <a:cubicBezTo>
                    <a:pt x="76" y="10869"/>
                    <a:pt x="1035" y="11489"/>
                    <a:pt x="1994" y="11489"/>
                  </a:cubicBezTo>
                  <a:cubicBezTo>
                    <a:pt x="2953" y="11489"/>
                    <a:pt x="3912" y="10869"/>
                    <a:pt x="3987" y="9628"/>
                  </a:cubicBezTo>
                  <a:cubicBezTo>
                    <a:pt x="4138" y="5829"/>
                    <a:pt x="7015" y="3930"/>
                    <a:pt x="9901" y="3930"/>
                  </a:cubicBezTo>
                  <a:cubicBezTo>
                    <a:pt x="12787" y="3930"/>
                    <a:pt x="15683" y="5829"/>
                    <a:pt x="15871" y="9628"/>
                  </a:cubicBezTo>
                  <a:cubicBezTo>
                    <a:pt x="15796" y="10756"/>
                    <a:pt x="16698" y="11659"/>
                    <a:pt x="17827" y="11659"/>
                  </a:cubicBezTo>
                  <a:cubicBezTo>
                    <a:pt x="18955" y="11659"/>
                    <a:pt x="19858" y="10756"/>
                    <a:pt x="19858" y="9628"/>
                  </a:cubicBezTo>
                  <a:cubicBezTo>
                    <a:pt x="19632" y="4287"/>
                    <a:pt x="15269" y="0"/>
                    <a:pt x="99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58"/>
            <p:cNvSpPr/>
            <p:nvPr/>
          </p:nvSpPr>
          <p:spPr>
            <a:xfrm>
              <a:off x="3062525" y="1407700"/>
              <a:ext cx="1145175" cy="456975"/>
            </a:xfrm>
            <a:custGeom>
              <a:rect b="b" l="l" r="r" t="t"/>
              <a:pathLst>
                <a:path extrusionOk="0" h="18279" w="45807">
                  <a:moveTo>
                    <a:pt x="41895" y="3987"/>
                  </a:moveTo>
                  <a:lnTo>
                    <a:pt x="41895" y="14367"/>
                  </a:lnTo>
                  <a:lnTo>
                    <a:pt x="4062" y="14367"/>
                  </a:lnTo>
                  <a:lnTo>
                    <a:pt x="4062" y="3987"/>
                  </a:lnTo>
                  <a:close/>
                  <a:moveTo>
                    <a:pt x="2031" y="1"/>
                  </a:moveTo>
                  <a:cubicBezTo>
                    <a:pt x="903" y="1"/>
                    <a:pt x="0" y="904"/>
                    <a:pt x="0" y="1957"/>
                  </a:cubicBezTo>
                  <a:lnTo>
                    <a:pt x="0" y="16323"/>
                  </a:lnTo>
                  <a:cubicBezTo>
                    <a:pt x="0" y="17376"/>
                    <a:pt x="903" y="18278"/>
                    <a:pt x="2031" y="18278"/>
                  </a:cubicBezTo>
                  <a:lnTo>
                    <a:pt x="43851" y="18278"/>
                  </a:lnTo>
                  <a:cubicBezTo>
                    <a:pt x="44904" y="18278"/>
                    <a:pt x="45807" y="17376"/>
                    <a:pt x="45807" y="16323"/>
                  </a:cubicBezTo>
                  <a:lnTo>
                    <a:pt x="45807" y="1957"/>
                  </a:lnTo>
                  <a:cubicBezTo>
                    <a:pt x="45807" y="904"/>
                    <a:pt x="44904" y="1"/>
                    <a:pt x="43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58"/>
            <p:cNvSpPr/>
            <p:nvPr/>
          </p:nvSpPr>
          <p:spPr>
            <a:xfrm>
              <a:off x="2577375" y="1522425"/>
              <a:ext cx="1346400" cy="2749125"/>
            </a:xfrm>
            <a:custGeom>
              <a:rect b="b" l="l" r="r" t="t"/>
              <a:pathLst>
                <a:path extrusionOk="0" h="109965" w="53856">
                  <a:moveTo>
                    <a:pt x="1956" y="0"/>
                  </a:moveTo>
                  <a:cubicBezTo>
                    <a:pt x="828" y="0"/>
                    <a:pt x="1" y="903"/>
                    <a:pt x="1" y="2031"/>
                  </a:cubicBezTo>
                  <a:lnTo>
                    <a:pt x="1" y="107934"/>
                  </a:lnTo>
                  <a:cubicBezTo>
                    <a:pt x="1" y="109062"/>
                    <a:pt x="828" y="109965"/>
                    <a:pt x="1956" y="109965"/>
                  </a:cubicBezTo>
                  <a:lnTo>
                    <a:pt x="51373" y="109965"/>
                  </a:lnTo>
                  <a:cubicBezTo>
                    <a:pt x="53855" y="109815"/>
                    <a:pt x="53855" y="106129"/>
                    <a:pt x="51373" y="105979"/>
                  </a:cubicBezTo>
                  <a:lnTo>
                    <a:pt x="3912" y="105979"/>
                  </a:lnTo>
                  <a:lnTo>
                    <a:pt x="3912" y="3987"/>
                  </a:lnTo>
                  <a:lnTo>
                    <a:pt x="12637" y="3987"/>
                  </a:lnTo>
                  <a:cubicBezTo>
                    <a:pt x="15270" y="3987"/>
                    <a:pt x="15270" y="0"/>
                    <a:pt x="1263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58"/>
            <p:cNvSpPr/>
            <p:nvPr/>
          </p:nvSpPr>
          <p:spPr>
            <a:xfrm>
              <a:off x="4277250" y="1522425"/>
              <a:ext cx="404300" cy="1865350"/>
            </a:xfrm>
            <a:custGeom>
              <a:rect b="b" l="l" r="r" t="t"/>
              <a:pathLst>
                <a:path extrusionOk="0" h="74614" w="16172">
                  <a:moveTo>
                    <a:pt x="2633" y="0"/>
                  </a:moveTo>
                  <a:cubicBezTo>
                    <a:pt x="1" y="0"/>
                    <a:pt x="1" y="3987"/>
                    <a:pt x="2633" y="3987"/>
                  </a:cubicBezTo>
                  <a:lnTo>
                    <a:pt x="12110" y="3987"/>
                  </a:lnTo>
                  <a:lnTo>
                    <a:pt x="12110" y="72658"/>
                  </a:lnTo>
                  <a:cubicBezTo>
                    <a:pt x="12110" y="73711"/>
                    <a:pt x="13013" y="74614"/>
                    <a:pt x="14141" y="74614"/>
                  </a:cubicBezTo>
                  <a:cubicBezTo>
                    <a:pt x="15269" y="74614"/>
                    <a:pt x="16172" y="73711"/>
                    <a:pt x="16172" y="72583"/>
                  </a:cubicBezTo>
                  <a:lnTo>
                    <a:pt x="16172" y="1956"/>
                  </a:lnTo>
                  <a:cubicBezTo>
                    <a:pt x="16172" y="903"/>
                    <a:pt x="15269" y="0"/>
                    <a:pt x="141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58"/>
            <p:cNvSpPr/>
            <p:nvPr/>
          </p:nvSpPr>
          <p:spPr>
            <a:xfrm>
              <a:off x="3387825" y="2362950"/>
              <a:ext cx="955275" cy="99675"/>
            </a:xfrm>
            <a:custGeom>
              <a:rect b="b" l="l" r="r" t="t"/>
              <a:pathLst>
                <a:path extrusionOk="0" h="3987" w="38211">
                  <a:moveTo>
                    <a:pt x="2633" y="0"/>
                  </a:moveTo>
                  <a:cubicBezTo>
                    <a:pt x="1204" y="0"/>
                    <a:pt x="1" y="903"/>
                    <a:pt x="1" y="1956"/>
                  </a:cubicBezTo>
                  <a:cubicBezTo>
                    <a:pt x="1" y="3084"/>
                    <a:pt x="1204" y="3987"/>
                    <a:pt x="2633" y="3987"/>
                  </a:cubicBezTo>
                  <a:lnTo>
                    <a:pt x="35578" y="3987"/>
                  </a:lnTo>
                  <a:cubicBezTo>
                    <a:pt x="37007" y="3987"/>
                    <a:pt x="38210" y="3009"/>
                    <a:pt x="38210" y="1956"/>
                  </a:cubicBezTo>
                  <a:cubicBezTo>
                    <a:pt x="38210" y="903"/>
                    <a:pt x="37007" y="0"/>
                    <a:pt x="355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58"/>
            <p:cNvSpPr/>
            <p:nvPr/>
          </p:nvSpPr>
          <p:spPr>
            <a:xfrm>
              <a:off x="3387825" y="2943975"/>
              <a:ext cx="955275" cy="99700"/>
            </a:xfrm>
            <a:custGeom>
              <a:rect b="b" l="l" r="r" t="t"/>
              <a:pathLst>
                <a:path extrusionOk="0" h="3988" w="38211">
                  <a:moveTo>
                    <a:pt x="2633" y="1"/>
                  </a:moveTo>
                  <a:cubicBezTo>
                    <a:pt x="1204" y="1"/>
                    <a:pt x="1" y="903"/>
                    <a:pt x="1" y="2032"/>
                  </a:cubicBezTo>
                  <a:cubicBezTo>
                    <a:pt x="1" y="3085"/>
                    <a:pt x="1204" y="3987"/>
                    <a:pt x="2633" y="3987"/>
                  </a:cubicBezTo>
                  <a:lnTo>
                    <a:pt x="35578" y="3987"/>
                  </a:lnTo>
                  <a:cubicBezTo>
                    <a:pt x="37007" y="3987"/>
                    <a:pt x="38210" y="3085"/>
                    <a:pt x="38210" y="2032"/>
                  </a:cubicBezTo>
                  <a:cubicBezTo>
                    <a:pt x="38210" y="903"/>
                    <a:pt x="37007" y="1"/>
                    <a:pt x="355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58"/>
            <p:cNvSpPr/>
            <p:nvPr/>
          </p:nvSpPr>
          <p:spPr>
            <a:xfrm>
              <a:off x="3387825" y="3525025"/>
              <a:ext cx="543450" cy="99675"/>
            </a:xfrm>
            <a:custGeom>
              <a:rect b="b" l="l" r="r" t="t"/>
              <a:pathLst>
                <a:path extrusionOk="0" h="3987" w="21738">
                  <a:moveTo>
                    <a:pt x="2633" y="0"/>
                  </a:moveTo>
                  <a:cubicBezTo>
                    <a:pt x="1204" y="0"/>
                    <a:pt x="1" y="978"/>
                    <a:pt x="1" y="2031"/>
                  </a:cubicBezTo>
                  <a:cubicBezTo>
                    <a:pt x="1" y="3084"/>
                    <a:pt x="1204" y="3987"/>
                    <a:pt x="2633" y="3987"/>
                  </a:cubicBezTo>
                  <a:lnTo>
                    <a:pt x="19105" y="3987"/>
                  </a:lnTo>
                  <a:cubicBezTo>
                    <a:pt x="20534" y="3987"/>
                    <a:pt x="21738" y="3084"/>
                    <a:pt x="21738" y="2031"/>
                  </a:cubicBezTo>
                  <a:cubicBezTo>
                    <a:pt x="21738" y="978"/>
                    <a:pt x="20534" y="0"/>
                    <a:pt x="19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158"/>
            <p:cNvSpPr/>
            <p:nvPr/>
          </p:nvSpPr>
          <p:spPr>
            <a:xfrm>
              <a:off x="2934650" y="2287725"/>
              <a:ext cx="248250" cy="250125"/>
            </a:xfrm>
            <a:custGeom>
              <a:rect b="b" l="l" r="r" t="t"/>
              <a:pathLst>
                <a:path extrusionOk="0" h="10005" w="9930">
                  <a:moveTo>
                    <a:pt x="4965" y="1"/>
                  </a:moveTo>
                  <a:cubicBezTo>
                    <a:pt x="2257" y="1"/>
                    <a:pt x="1" y="2257"/>
                    <a:pt x="1" y="4965"/>
                  </a:cubicBezTo>
                  <a:cubicBezTo>
                    <a:pt x="1" y="7748"/>
                    <a:pt x="2257" y="10004"/>
                    <a:pt x="4965" y="10004"/>
                  </a:cubicBezTo>
                  <a:cubicBezTo>
                    <a:pt x="7748" y="10004"/>
                    <a:pt x="9929" y="7748"/>
                    <a:pt x="9929" y="4965"/>
                  </a:cubicBezTo>
                  <a:cubicBezTo>
                    <a:pt x="9929" y="2257"/>
                    <a:pt x="7748" y="1"/>
                    <a:pt x="4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58"/>
            <p:cNvSpPr/>
            <p:nvPr/>
          </p:nvSpPr>
          <p:spPr>
            <a:xfrm>
              <a:off x="2934650" y="2868775"/>
              <a:ext cx="248250" cy="250100"/>
            </a:xfrm>
            <a:custGeom>
              <a:rect b="b" l="l" r="r" t="t"/>
              <a:pathLst>
                <a:path extrusionOk="0" h="10004" w="9930">
                  <a:moveTo>
                    <a:pt x="4965" y="0"/>
                  </a:moveTo>
                  <a:cubicBezTo>
                    <a:pt x="2257" y="0"/>
                    <a:pt x="1" y="2257"/>
                    <a:pt x="1" y="4965"/>
                  </a:cubicBezTo>
                  <a:cubicBezTo>
                    <a:pt x="1" y="7747"/>
                    <a:pt x="2257" y="10004"/>
                    <a:pt x="4965" y="10004"/>
                  </a:cubicBezTo>
                  <a:cubicBezTo>
                    <a:pt x="7748" y="10004"/>
                    <a:pt x="9929" y="7747"/>
                    <a:pt x="9929" y="4965"/>
                  </a:cubicBezTo>
                  <a:cubicBezTo>
                    <a:pt x="9929" y="2257"/>
                    <a:pt x="7748" y="0"/>
                    <a:pt x="49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58"/>
            <p:cNvSpPr/>
            <p:nvPr/>
          </p:nvSpPr>
          <p:spPr>
            <a:xfrm>
              <a:off x="2934650" y="3449800"/>
              <a:ext cx="248250" cy="250125"/>
            </a:xfrm>
            <a:custGeom>
              <a:rect b="b" l="l" r="r" t="t"/>
              <a:pathLst>
                <a:path extrusionOk="0" h="10005" w="9930">
                  <a:moveTo>
                    <a:pt x="4965" y="1"/>
                  </a:moveTo>
                  <a:cubicBezTo>
                    <a:pt x="2257" y="1"/>
                    <a:pt x="1" y="2257"/>
                    <a:pt x="1" y="5040"/>
                  </a:cubicBezTo>
                  <a:cubicBezTo>
                    <a:pt x="1" y="7748"/>
                    <a:pt x="2257" y="10004"/>
                    <a:pt x="4965" y="10004"/>
                  </a:cubicBezTo>
                  <a:cubicBezTo>
                    <a:pt x="7748" y="10004"/>
                    <a:pt x="9929" y="7748"/>
                    <a:pt x="9929" y="5040"/>
                  </a:cubicBezTo>
                  <a:cubicBezTo>
                    <a:pt x="9929" y="2257"/>
                    <a:pt x="7748" y="1"/>
                    <a:pt x="4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58"/>
            <p:cNvSpPr/>
            <p:nvPr/>
          </p:nvSpPr>
          <p:spPr>
            <a:xfrm>
              <a:off x="3775200" y="3455925"/>
              <a:ext cx="1380225" cy="1182300"/>
            </a:xfrm>
            <a:custGeom>
              <a:rect b="b" l="l" r="r" t="t"/>
              <a:pathLst>
                <a:path extrusionOk="0" h="47292" w="55209">
                  <a:moveTo>
                    <a:pt x="31590" y="4043"/>
                  </a:moveTo>
                  <a:cubicBezTo>
                    <a:pt x="42421" y="4043"/>
                    <a:pt x="51222" y="12843"/>
                    <a:pt x="51222" y="23674"/>
                  </a:cubicBezTo>
                  <a:cubicBezTo>
                    <a:pt x="51222" y="35478"/>
                    <a:pt x="41550" y="43324"/>
                    <a:pt x="31474" y="43324"/>
                  </a:cubicBezTo>
                  <a:cubicBezTo>
                    <a:pt x="26654" y="43324"/>
                    <a:pt x="21742" y="41529"/>
                    <a:pt x="17751" y="37514"/>
                  </a:cubicBezTo>
                  <a:cubicBezTo>
                    <a:pt x="5340" y="25179"/>
                    <a:pt x="14140" y="4043"/>
                    <a:pt x="31590" y="4043"/>
                  </a:cubicBezTo>
                  <a:close/>
                  <a:moveTo>
                    <a:pt x="31438" y="1"/>
                  </a:moveTo>
                  <a:cubicBezTo>
                    <a:pt x="25633" y="1"/>
                    <a:pt x="19711" y="2158"/>
                    <a:pt x="14893" y="6977"/>
                  </a:cubicBezTo>
                  <a:cubicBezTo>
                    <a:pt x="0" y="21869"/>
                    <a:pt x="10530" y="47292"/>
                    <a:pt x="31590" y="47292"/>
                  </a:cubicBezTo>
                  <a:cubicBezTo>
                    <a:pt x="44678" y="47292"/>
                    <a:pt x="55208" y="36687"/>
                    <a:pt x="55208" y="23674"/>
                  </a:cubicBezTo>
                  <a:cubicBezTo>
                    <a:pt x="55208" y="9428"/>
                    <a:pt x="43575" y="1"/>
                    <a:pt x="3143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58"/>
            <p:cNvSpPr/>
            <p:nvPr/>
          </p:nvSpPr>
          <p:spPr>
            <a:xfrm>
              <a:off x="4205525" y="3842475"/>
              <a:ext cx="720925" cy="464825"/>
            </a:xfrm>
            <a:custGeom>
              <a:rect b="b" l="l" r="r" t="t"/>
              <a:pathLst>
                <a:path extrusionOk="0" h="18593" w="28837">
                  <a:moveTo>
                    <a:pt x="25917" y="1"/>
                  </a:moveTo>
                  <a:cubicBezTo>
                    <a:pt x="25450" y="1"/>
                    <a:pt x="24965" y="182"/>
                    <a:pt x="24532" y="616"/>
                  </a:cubicBezTo>
                  <a:lnTo>
                    <a:pt x="11369" y="13778"/>
                  </a:lnTo>
                  <a:lnTo>
                    <a:pt x="4223" y="6633"/>
                  </a:lnTo>
                  <a:cubicBezTo>
                    <a:pt x="3783" y="6192"/>
                    <a:pt x="3292" y="6008"/>
                    <a:pt x="2824" y="6008"/>
                  </a:cubicBezTo>
                  <a:cubicBezTo>
                    <a:pt x="1295" y="6008"/>
                    <a:pt x="1" y="7976"/>
                    <a:pt x="1440" y="9416"/>
                  </a:cubicBezTo>
                  <a:lnTo>
                    <a:pt x="10015" y="17990"/>
                  </a:lnTo>
                  <a:cubicBezTo>
                    <a:pt x="10391" y="18366"/>
                    <a:pt x="10842" y="18592"/>
                    <a:pt x="11369" y="18592"/>
                  </a:cubicBezTo>
                  <a:cubicBezTo>
                    <a:pt x="11895" y="18592"/>
                    <a:pt x="12422" y="18366"/>
                    <a:pt x="12798" y="17990"/>
                  </a:cubicBezTo>
                  <a:lnTo>
                    <a:pt x="27390" y="3474"/>
                  </a:lnTo>
                  <a:cubicBezTo>
                    <a:pt x="28837" y="2027"/>
                    <a:pt x="27478" y="1"/>
                    <a:pt x="259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8" name="Google Shape;1568;p158"/>
          <p:cNvGrpSpPr/>
          <p:nvPr/>
        </p:nvGrpSpPr>
        <p:grpSpPr>
          <a:xfrm>
            <a:off x="795006" y="3085265"/>
            <a:ext cx="131312" cy="228309"/>
            <a:chOff x="2489000" y="944675"/>
            <a:chExt cx="2830000" cy="3956825"/>
          </a:xfrm>
        </p:grpSpPr>
        <p:sp>
          <p:nvSpPr>
            <p:cNvPr id="1569" name="Google Shape;1569;p158"/>
            <p:cNvSpPr/>
            <p:nvPr/>
          </p:nvSpPr>
          <p:spPr>
            <a:xfrm>
              <a:off x="2560450" y="3863825"/>
              <a:ext cx="1211000" cy="1037675"/>
            </a:xfrm>
            <a:custGeom>
              <a:rect b="b" l="l" r="r" t="t"/>
              <a:pathLst>
                <a:path extrusionOk="0" h="41507" w="48440">
                  <a:moveTo>
                    <a:pt x="27680" y="4726"/>
                  </a:moveTo>
                  <a:cubicBezTo>
                    <a:pt x="36556" y="4726"/>
                    <a:pt x="43776" y="11946"/>
                    <a:pt x="43776" y="20822"/>
                  </a:cubicBezTo>
                  <a:cubicBezTo>
                    <a:pt x="43776" y="30477"/>
                    <a:pt x="35879" y="36871"/>
                    <a:pt x="27647" y="36871"/>
                  </a:cubicBezTo>
                  <a:cubicBezTo>
                    <a:pt x="23696" y="36871"/>
                    <a:pt x="19667" y="35398"/>
                    <a:pt x="16398" y="32104"/>
                  </a:cubicBezTo>
                  <a:cubicBezTo>
                    <a:pt x="6244" y="22025"/>
                    <a:pt x="13389" y="4726"/>
                    <a:pt x="27680" y="4726"/>
                  </a:cubicBezTo>
                  <a:close/>
                  <a:moveTo>
                    <a:pt x="27510" y="1"/>
                  </a:moveTo>
                  <a:cubicBezTo>
                    <a:pt x="22422" y="1"/>
                    <a:pt x="17236" y="1881"/>
                    <a:pt x="13013" y="6080"/>
                  </a:cubicBezTo>
                  <a:cubicBezTo>
                    <a:pt x="1" y="19167"/>
                    <a:pt x="9252" y="41506"/>
                    <a:pt x="27680" y="41506"/>
                  </a:cubicBezTo>
                  <a:cubicBezTo>
                    <a:pt x="39188" y="41506"/>
                    <a:pt x="48440" y="32255"/>
                    <a:pt x="48440" y="20822"/>
                  </a:cubicBezTo>
                  <a:cubicBezTo>
                    <a:pt x="48440" y="8289"/>
                    <a:pt x="38190" y="1"/>
                    <a:pt x="275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58"/>
            <p:cNvSpPr/>
            <p:nvPr/>
          </p:nvSpPr>
          <p:spPr>
            <a:xfrm>
              <a:off x="4106125" y="2700450"/>
              <a:ext cx="1212875" cy="1038950"/>
            </a:xfrm>
            <a:custGeom>
              <a:rect b="b" l="l" r="r" t="t"/>
              <a:pathLst>
                <a:path extrusionOk="0" h="41558" w="48515">
                  <a:moveTo>
                    <a:pt x="27755" y="4702"/>
                  </a:moveTo>
                  <a:cubicBezTo>
                    <a:pt x="36631" y="4778"/>
                    <a:pt x="43776" y="11923"/>
                    <a:pt x="43776" y="20799"/>
                  </a:cubicBezTo>
                  <a:cubicBezTo>
                    <a:pt x="43776" y="30472"/>
                    <a:pt x="35850" y="36871"/>
                    <a:pt x="27602" y="36871"/>
                  </a:cubicBezTo>
                  <a:cubicBezTo>
                    <a:pt x="23665" y="36871"/>
                    <a:pt x="19655" y="35413"/>
                    <a:pt x="16398" y="32156"/>
                  </a:cubicBezTo>
                  <a:cubicBezTo>
                    <a:pt x="6244" y="22002"/>
                    <a:pt x="13464" y="4702"/>
                    <a:pt x="27755" y="4702"/>
                  </a:cubicBezTo>
                  <a:close/>
                  <a:moveTo>
                    <a:pt x="27630" y="1"/>
                  </a:moveTo>
                  <a:cubicBezTo>
                    <a:pt x="22528" y="1"/>
                    <a:pt x="17324" y="1896"/>
                    <a:pt x="13088" y="6132"/>
                  </a:cubicBezTo>
                  <a:cubicBezTo>
                    <a:pt x="1" y="19219"/>
                    <a:pt x="9252" y="41558"/>
                    <a:pt x="27755" y="41558"/>
                  </a:cubicBezTo>
                  <a:cubicBezTo>
                    <a:pt x="39188" y="41558"/>
                    <a:pt x="48515" y="32231"/>
                    <a:pt x="48515" y="20799"/>
                  </a:cubicBezTo>
                  <a:cubicBezTo>
                    <a:pt x="48515" y="8283"/>
                    <a:pt x="38294" y="1"/>
                    <a:pt x="2763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58"/>
            <p:cNvSpPr/>
            <p:nvPr/>
          </p:nvSpPr>
          <p:spPr>
            <a:xfrm>
              <a:off x="2489000" y="944675"/>
              <a:ext cx="1528775" cy="1457775"/>
            </a:xfrm>
            <a:custGeom>
              <a:rect b="b" l="l" r="r" t="t"/>
              <a:pathLst>
                <a:path extrusionOk="0" h="58311" w="61151">
                  <a:moveTo>
                    <a:pt x="30576" y="4664"/>
                  </a:moveTo>
                  <a:cubicBezTo>
                    <a:pt x="33095" y="4664"/>
                    <a:pt x="35615" y="5623"/>
                    <a:pt x="37533" y="7541"/>
                  </a:cubicBezTo>
                  <a:lnTo>
                    <a:pt x="52125" y="22132"/>
                  </a:lnTo>
                  <a:cubicBezTo>
                    <a:pt x="55961" y="26043"/>
                    <a:pt x="55961" y="32286"/>
                    <a:pt x="52125" y="36122"/>
                  </a:cubicBezTo>
                  <a:lnTo>
                    <a:pt x="37533" y="50714"/>
                  </a:lnTo>
                  <a:cubicBezTo>
                    <a:pt x="35615" y="52632"/>
                    <a:pt x="33095" y="53591"/>
                    <a:pt x="30576" y="53591"/>
                  </a:cubicBezTo>
                  <a:cubicBezTo>
                    <a:pt x="28056" y="53591"/>
                    <a:pt x="25536" y="52632"/>
                    <a:pt x="23618" y="50714"/>
                  </a:cubicBezTo>
                  <a:lnTo>
                    <a:pt x="9027" y="36122"/>
                  </a:lnTo>
                  <a:cubicBezTo>
                    <a:pt x="5115" y="32286"/>
                    <a:pt x="5115" y="26043"/>
                    <a:pt x="9027" y="22132"/>
                  </a:cubicBezTo>
                  <a:lnTo>
                    <a:pt x="23618" y="7541"/>
                  </a:lnTo>
                  <a:cubicBezTo>
                    <a:pt x="25536" y="5623"/>
                    <a:pt x="28056" y="4664"/>
                    <a:pt x="30576" y="4664"/>
                  </a:cubicBezTo>
                  <a:close/>
                  <a:moveTo>
                    <a:pt x="30566" y="0"/>
                  </a:moveTo>
                  <a:cubicBezTo>
                    <a:pt x="26834" y="0"/>
                    <a:pt x="23092" y="1410"/>
                    <a:pt x="20234" y="4231"/>
                  </a:cubicBezTo>
                  <a:lnTo>
                    <a:pt x="5717" y="18823"/>
                  </a:lnTo>
                  <a:cubicBezTo>
                    <a:pt x="1" y="24539"/>
                    <a:pt x="1" y="33715"/>
                    <a:pt x="5717" y="39432"/>
                  </a:cubicBezTo>
                  <a:lnTo>
                    <a:pt x="20234" y="54024"/>
                  </a:lnTo>
                  <a:cubicBezTo>
                    <a:pt x="22941" y="56807"/>
                    <a:pt x="26702" y="58311"/>
                    <a:pt x="30538" y="58311"/>
                  </a:cubicBezTo>
                  <a:cubicBezTo>
                    <a:pt x="34449" y="58311"/>
                    <a:pt x="38135" y="56731"/>
                    <a:pt x="40843" y="54024"/>
                  </a:cubicBezTo>
                  <a:lnTo>
                    <a:pt x="55434" y="39432"/>
                  </a:lnTo>
                  <a:cubicBezTo>
                    <a:pt x="61151" y="33791"/>
                    <a:pt x="61151" y="24539"/>
                    <a:pt x="55434" y="18823"/>
                  </a:cubicBezTo>
                  <a:lnTo>
                    <a:pt x="40843" y="4231"/>
                  </a:lnTo>
                  <a:cubicBezTo>
                    <a:pt x="38022" y="1410"/>
                    <a:pt x="34299" y="0"/>
                    <a:pt x="305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58"/>
            <p:cNvSpPr/>
            <p:nvPr/>
          </p:nvSpPr>
          <p:spPr>
            <a:xfrm>
              <a:off x="3190400" y="2344150"/>
              <a:ext cx="126000" cy="1575775"/>
            </a:xfrm>
            <a:custGeom>
              <a:rect b="b" l="l" r="r" t="t"/>
              <a:pathLst>
                <a:path extrusionOk="0" h="63031" w="5040">
                  <a:moveTo>
                    <a:pt x="0" y="0"/>
                  </a:moveTo>
                  <a:lnTo>
                    <a:pt x="0" y="63031"/>
                  </a:lnTo>
                  <a:lnTo>
                    <a:pt x="5039" y="63031"/>
                  </a:lnTo>
                  <a:lnTo>
                    <a:pt x="503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58"/>
            <p:cNvSpPr/>
            <p:nvPr/>
          </p:nvSpPr>
          <p:spPr>
            <a:xfrm>
              <a:off x="3587150" y="2007550"/>
              <a:ext cx="960900" cy="960900"/>
            </a:xfrm>
            <a:custGeom>
              <a:rect b="b" l="l" r="r" t="t"/>
              <a:pathLst>
                <a:path extrusionOk="0" h="38436" w="38436">
                  <a:moveTo>
                    <a:pt x="3611" y="1"/>
                  </a:moveTo>
                  <a:lnTo>
                    <a:pt x="0" y="3611"/>
                  </a:lnTo>
                  <a:lnTo>
                    <a:pt x="34825" y="38436"/>
                  </a:lnTo>
                  <a:lnTo>
                    <a:pt x="38436" y="34825"/>
                  </a:lnTo>
                  <a:lnTo>
                    <a:pt x="361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74" name="Google Shape;1574;p158"/>
          <p:cNvGrpSpPr/>
          <p:nvPr/>
        </p:nvGrpSpPr>
        <p:grpSpPr>
          <a:xfrm>
            <a:off x="794972" y="3975723"/>
            <a:ext cx="131381" cy="163036"/>
            <a:chOff x="2186275" y="1360600"/>
            <a:chExt cx="3522275" cy="2820700"/>
          </a:xfrm>
        </p:grpSpPr>
        <p:sp>
          <p:nvSpPr>
            <p:cNvPr id="1575" name="Google Shape;1575;p158"/>
            <p:cNvSpPr/>
            <p:nvPr/>
          </p:nvSpPr>
          <p:spPr>
            <a:xfrm>
              <a:off x="2803025" y="1360600"/>
              <a:ext cx="1523150" cy="1380325"/>
            </a:xfrm>
            <a:custGeom>
              <a:rect b="b" l="l" r="r" t="t"/>
              <a:pathLst>
                <a:path extrusionOk="0" h="55213" w="60926">
                  <a:moveTo>
                    <a:pt x="52622" y="0"/>
                  </a:moveTo>
                  <a:cubicBezTo>
                    <a:pt x="52532" y="0"/>
                    <a:pt x="52441" y="2"/>
                    <a:pt x="52351" y="5"/>
                  </a:cubicBezTo>
                  <a:lnTo>
                    <a:pt x="2633" y="5"/>
                  </a:lnTo>
                  <a:cubicBezTo>
                    <a:pt x="1" y="230"/>
                    <a:pt x="1" y="4141"/>
                    <a:pt x="2633" y="4292"/>
                  </a:cubicBezTo>
                  <a:lnTo>
                    <a:pt x="52351" y="4292"/>
                  </a:lnTo>
                  <a:cubicBezTo>
                    <a:pt x="52439" y="4286"/>
                    <a:pt x="52527" y="4283"/>
                    <a:pt x="52615" y="4283"/>
                  </a:cubicBezTo>
                  <a:cubicBezTo>
                    <a:pt x="54688" y="4283"/>
                    <a:pt x="56494" y="5960"/>
                    <a:pt x="56638" y="8053"/>
                  </a:cubicBezTo>
                  <a:lnTo>
                    <a:pt x="56638" y="54084"/>
                  </a:lnTo>
                  <a:cubicBezTo>
                    <a:pt x="56638" y="55213"/>
                    <a:pt x="57616" y="55213"/>
                    <a:pt x="58819" y="55213"/>
                  </a:cubicBezTo>
                  <a:cubicBezTo>
                    <a:pt x="59947" y="55213"/>
                    <a:pt x="60925" y="55213"/>
                    <a:pt x="60925" y="54084"/>
                  </a:cubicBezTo>
                  <a:lnTo>
                    <a:pt x="60925" y="8128"/>
                  </a:lnTo>
                  <a:cubicBezTo>
                    <a:pt x="60778" y="3630"/>
                    <a:pt x="57089" y="0"/>
                    <a:pt x="52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58"/>
            <p:cNvSpPr/>
            <p:nvPr/>
          </p:nvSpPr>
          <p:spPr>
            <a:xfrm>
              <a:off x="2203200" y="1972775"/>
              <a:ext cx="703275" cy="1979225"/>
            </a:xfrm>
            <a:custGeom>
              <a:rect b="b" l="l" r="r" t="t"/>
              <a:pathLst>
                <a:path extrusionOk="0" h="79169" w="28131">
                  <a:moveTo>
                    <a:pt x="2144" y="0"/>
                  </a:moveTo>
                  <a:cubicBezTo>
                    <a:pt x="1072" y="0"/>
                    <a:pt x="0" y="715"/>
                    <a:pt x="0" y="2144"/>
                  </a:cubicBezTo>
                  <a:lnTo>
                    <a:pt x="0" y="71116"/>
                  </a:lnTo>
                  <a:cubicBezTo>
                    <a:pt x="147" y="75612"/>
                    <a:pt x="3833" y="79169"/>
                    <a:pt x="8369" y="79169"/>
                  </a:cubicBezTo>
                  <a:cubicBezTo>
                    <a:pt x="8462" y="79169"/>
                    <a:pt x="8556" y="79167"/>
                    <a:pt x="8650" y="79164"/>
                  </a:cubicBezTo>
                  <a:lnTo>
                    <a:pt x="25272" y="79164"/>
                  </a:lnTo>
                  <a:cubicBezTo>
                    <a:pt x="28131" y="79164"/>
                    <a:pt x="28131" y="74877"/>
                    <a:pt x="25272" y="74877"/>
                  </a:cubicBezTo>
                  <a:lnTo>
                    <a:pt x="8650" y="74877"/>
                  </a:lnTo>
                  <a:cubicBezTo>
                    <a:pt x="8558" y="74883"/>
                    <a:pt x="8467" y="74886"/>
                    <a:pt x="8376" y="74886"/>
                  </a:cubicBezTo>
                  <a:cubicBezTo>
                    <a:pt x="6237" y="74886"/>
                    <a:pt x="4432" y="73209"/>
                    <a:pt x="4287" y="71116"/>
                  </a:cubicBezTo>
                  <a:lnTo>
                    <a:pt x="4287" y="2144"/>
                  </a:lnTo>
                  <a:cubicBezTo>
                    <a:pt x="4287" y="715"/>
                    <a:pt x="3215" y="0"/>
                    <a:pt x="2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58"/>
            <p:cNvSpPr/>
            <p:nvPr/>
          </p:nvSpPr>
          <p:spPr>
            <a:xfrm>
              <a:off x="2186275" y="1361400"/>
              <a:ext cx="737125" cy="717750"/>
            </a:xfrm>
            <a:custGeom>
              <a:rect b="b" l="l" r="r" t="t"/>
              <a:pathLst>
                <a:path extrusionOk="0" h="28710" w="29485">
                  <a:moveTo>
                    <a:pt x="25197" y="7268"/>
                  </a:moveTo>
                  <a:lnTo>
                    <a:pt x="25197" y="20657"/>
                  </a:lnTo>
                  <a:cubicBezTo>
                    <a:pt x="25053" y="22818"/>
                    <a:pt x="23253" y="24427"/>
                    <a:pt x="21185" y="24427"/>
                  </a:cubicBezTo>
                  <a:cubicBezTo>
                    <a:pt x="21094" y="24427"/>
                    <a:pt x="21002" y="24424"/>
                    <a:pt x="20910" y="24418"/>
                  </a:cubicBezTo>
                  <a:lnTo>
                    <a:pt x="7973" y="24418"/>
                  </a:lnTo>
                  <a:lnTo>
                    <a:pt x="25197" y="7268"/>
                  </a:lnTo>
                  <a:close/>
                  <a:moveTo>
                    <a:pt x="27328" y="0"/>
                  </a:moveTo>
                  <a:cubicBezTo>
                    <a:pt x="26794" y="0"/>
                    <a:pt x="26247" y="201"/>
                    <a:pt x="25799" y="650"/>
                  </a:cubicBezTo>
                  <a:lnTo>
                    <a:pt x="1354" y="25095"/>
                  </a:lnTo>
                  <a:cubicBezTo>
                    <a:pt x="0" y="26448"/>
                    <a:pt x="978" y="28705"/>
                    <a:pt x="2858" y="28705"/>
                  </a:cubicBezTo>
                  <a:lnTo>
                    <a:pt x="20910" y="28705"/>
                  </a:lnTo>
                  <a:cubicBezTo>
                    <a:pt x="21002" y="28708"/>
                    <a:pt x="21095" y="28709"/>
                    <a:pt x="21186" y="28709"/>
                  </a:cubicBezTo>
                  <a:cubicBezTo>
                    <a:pt x="25651" y="28709"/>
                    <a:pt x="29337" y="25152"/>
                    <a:pt x="29484" y="20657"/>
                  </a:cubicBezTo>
                  <a:lnTo>
                    <a:pt x="29484" y="2079"/>
                  </a:lnTo>
                  <a:cubicBezTo>
                    <a:pt x="29434" y="821"/>
                    <a:pt x="28408" y="0"/>
                    <a:pt x="273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58"/>
            <p:cNvSpPr/>
            <p:nvPr/>
          </p:nvSpPr>
          <p:spPr>
            <a:xfrm>
              <a:off x="2656350" y="2394925"/>
              <a:ext cx="1280575" cy="105325"/>
            </a:xfrm>
            <a:custGeom>
              <a:rect b="b" l="l" r="r" t="t"/>
              <a:pathLst>
                <a:path extrusionOk="0" h="4213" w="51223">
                  <a:moveTo>
                    <a:pt x="2859" y="0"/>
                  </a:moveTo>
                  <a:cubicBezTo>
                    <a:pt x="1" y="0"/>
                    <a:pt x="1" y="4212"/>
                    <a:pt x="2859" y="4212"/>
                  </a:cubicBezTo>
                  <a:lnTo>
                    <a:pt x="48364" y="4212"/>
                  </a:lnTo>
                  <a:cubicBezTo>
                    <a:pt x="51223" y="4212"/>
                    <a:pt x="51223" y="0"/>
                    <a:pt x="483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58"/>
            <p:cNvSpPr/>
            <p:nvPr/>
          </p:nvSpPr>
          <p:spPr>
            <a:xfrm>
              <a:off x="2662000" y="2707050"/>
              <a:ext cx="974075" cy="80900"/>
            </a:xfrm>
            <a:custGeom>
              <a:rect b="b" l="l" r="r" t="t"/>
              <a:pathLst>
                <a:path extrusionOk="0" h="3236" w="38963">
                  <a:moveTo>
                    <a:pt x="2107" y="1"/>
                  </a:moveTo>
                  <a:cubicBezTo>
                    <a:pt x="1" y="1"/>
                    <a:pt x="1" y="3235"/>
                    <a:pt x="2107" y="3235"/>
                  </a:cubicBezTo>
                  <a:lnTo>
                    <a:pt x="36781" y="3235"/>
                  </a:lnTo>
                  <a:cubicBezTo>
                    <a:pt x="38962" y="3235"/>
                    <a:pt x="38962" y="1"/>
                    <a:pt x="367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58"/>
            <p:cNvSpPr/>
            <p:nvPr/>
          </p:nvSpPr>
          <p:spPr>
            <a:xfrm>
              <a:off x="2836875" y="2707050"/>
              <a:ext cx="2871675" cy="1474250"/>
            </a:xfrm>
            <a:custGeom>
              <a:rect b="b" l="l" r="r" t="t"/>
              <a:pathLst>
                <a:path extrusionOk="0" h="58970" w="114867">
                  <a:moveTo>
                    <a:pt x="88529" y="20835"/>
                  </a:moveTo>
                  <a:cubicBezTo>
                    <a:pt x="88529" y="20986"/>
                    <a:pt x="88529" y="21136"/>
                    <a:pt x="88529" y="21362"/>
                  </a:cubicBezTo>
                  <a:lnTo>
                    <a:pt x="88529" y="37608"/>
                  </a:lnTo>
                  <a:cubicBezTo>
                    <a:pt x="88529" y="37759"/>
                    <a:pt x="88529" y="37909"/>
                    <a:pt x="88529" y="38135"/>
                  </a:cubicBezTo>
                  <a:lnTo>
                    <a:pt x="82437" y="38135"/>
                  </a:lnTo>
                  <a:lnTo>
                    <a:pt x="82437" y="20835"/>
                  </a:lnTo>
                  <a:close/>
                  <a:moveTo>
                    <a:pt x="111470" y="7372"/>
                  </a:moveTo>
                  <a:lnTo>
                    <a:pt x="111470" y="51599"/>
                  </a:lnTo>
                  <a:lnTo>
                    <a:pt x="92816" y="39564"/>
                  </a:lnTo>
                  <a:cubicBezTo>
                    <a:pt x="92139" y="39038"/>
                    <a:pt x="91763" y="38361"/>
                    <a:pt x="91688" y="37608"/>
                  </a:cubicBezTo>
                  <a:lnTo>
                    <a:pt x="91763" y="21437"/>
                  </a:lnTo>
                  <a:cubicBezTo>
                    <a:pt x="91763" y="20610"/>
                    <a:pt x="92215" y="19933"/>
                    <a:pt x="92816" y="19406"/>
                  </a:cubicBezTo>
                  <a:lnTo>
                    <a:pt x="111470" y="7372"/>
                  </a:lnTo>
                  <a:close/>
                  <a:moveTo>
                    <a:pt x="72734" y="3235"/>
                  </a:moveTo>
                  <a:cubicBezTo>
                    <a:pt x="76344" y="3235"/>
                    <a:pt x="79202" y="6093"/>
                    <a:pt x="79202" y="9704"/>
                  </a:cubicBezTo>
                  <a:lnTo>
                    <a:pt x="79202" y="49267"/>
                  </a:lnTo>
                  <a:cubicBezTo>
                    <a:pt x="79202" y="52802"/>
                    <a:pt x="76344" y="55660"/>
                    <a:pt x="72734" y="55735"/>
                  </a:cubicBezTo>
                  <a:lnTo>
                    <a:pt x="9779" y="55735"/>
                  </a:lnTo>
                  <a:cubicBezTo>
                    <a:pt x="6243" y="55735"/>
                    <a:pt x="3310" y="52802"/>
                    <a:pt x="3310" y="49267"/>
                  </a:cubicBezTo>
                  <a:lnTo>
                    <a:pt x="3310" y="28282"/>
                  </a:lnTo>
                  <a:lnTo>
                    <a:pt x="3310" y="9704"/>
                  </a:lnTo>
                  <a:cubicBezTo>
                    <a:pt x="3310" y="6093"/>
                    <a:pt x="6168" y="3235"/>
                    <a:pt x="9703" y="3235"/>
                  </a:cubicBezTo>
                  <a:close/>
                  <a:moveTo>
                    <a:pt x="8951" y="1"/>
                  </a:moveTo>
                  <a:cubicBezTo>
                    <a:pt x="3987" y="452"/>
                    <a:pt x="151" y="4514"/>
                    <a:pt x="76" y="9403"/>
                  </a:cubicBezTo>
                  <a:lnTo>
                    <a:pt x="151" y="10681"/>
                  </a:lnTo>
                  <a:lnTo>
                    <a:pt x="151" y="22415"/>
                  </a:lnTo>
                  <a:lnTo>
                    <a:pt x="1" y="28357"/>
                  </a:lnTo>
                  <a:lnTo>
                    <a:pt x="1" y="49267"/>
                  </a:lnTo>
                  <a:cubicBezTo>
                    <a:pt x="76" y="54607"/>
                    <a:pt x="4363" y="58970"/>
                    <a:pt x="9703" y="58970"/>
                  </a:cubicBezTo>
                  <a:lnTo>
                    <a:pt x="72734" y="58970"/>
                  </a:lnTo>
                  <a:cubicBezTo>
                    <a:pt x="78074" y="58970"/>
                    <a:pt x="82437" y="54607"/>
                    <a:pt x="82437" y="49267"/>
                  </a:cubicBezTo>
                  <a:lnTo>
                    <a:pt x="82437" y="41369"/>
                  </a:lnTo>
                  <a:lnTo>
                    <a:pt x="90033" y="41369"/>
                  </a:lnTo>
                  <a:cubicBezTo>
                    <a:pt x="90334" y="41670"/>
                    <a:pt x="90635" y="41971"/>
                    <a:pt x="91086" y="42272"/>
                  </a:cubicBezTo>
                  <a:lnTo>
                    <a:pt x="110417" y="54758"/>
                  </a:lnTo>
                  <a:cubicBezTo>
                    <a:pt x="110943" y="55134"/>
                    <a:pt x="111545" y="55284"/>
                    <a:pt x="112147" y="55284"/>
                  </a:cubicBezTo>
                  <a:cubicBezTo>
                    <a:pt x="112598" y="55284"/>
                    <a:pt x="112974" y="55209"/>
                    <a:pt x="113350" y="54983"/>
                  </a:cubicBezTo>
                  <a:cubicBezTo>
                    <a:pt x="114253" y="54457"/>
                    <a:pt x="114779" y="53479"/>
                    <a:pt x="114704" y="52426"/>
                  </a:cubicBezTo>
                  <a:lnTo>
                    <a:pt x="114704" y="6545"/>
                  </a:lnTo>
                  <a:cubicBezTo>
                    <a:pt x="114867" y="4861"/>
                    <a:pt x="113501" y="3609"/>
                    <a:pt x="112049" y="3609"/>
                  </a:cubicBezTo>
                  <a:cubicBezTo>
                    <a:pt x="111490" y="3609"/>
                    <a:pt x="110919" y="3795"/>
                    <a:pt x="110417" y="4213"/>
                  </a:cubicBezTo>
                  <a:lnTo>
                    <a:pt x="91086" y="16699"/>
                  </a:lnTo>
                  <a:cubicBezTo>
                    <a:pt x="90635" y="16924"/>
                    <a:pt x="90334" y="17300"/>
                    <a:pt x="90033" y="17601"/>
                  </a:cubicBezTo>
                  <a:lnTo>
                    <a:pt x="82437" y="17601"/>
                  </a:lnTo>
                  <a:lnTo>
                    <a:pt x="82437" y="9704"/>
                  </a:lnTo>
                  <a:cubicBezTo>
                    <a:pt x="82437" y="4363"/>
                    <a:pt x="78074" y="76"/>
                    <a:pt x="72734" y="76"/>
                  </a:cubicBezTo>
                  <a:lnTo>
                    <a:pt x="12185" y="76"/>
                  </a:lnTo>
                  <a:lnTo>
                    <a:pt x="895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1" name="Google Shape;1581;p158"/>
          <p:cNvGrpSpPr/>
          <p:nvPr/>
        </p:nvGrpSpPr>
        <p:grpSpPr>
          <a:xfrm>
            <a:off x="773662" y="2536558"/>
            <a:ext cx="174001" cy="163278"/>
            <a:chOff x="1928650" y="1247875"/>
            <a:chExt cx="3790875" cy="3023675"/>
          </a:xfrm>
        </p:grpSpPr>
        <p:sp>
          <p:nvSpPr>
            <p:cNvPr id="1582" name="Google Shape;1582;p158"/>
            <p:cNvSpPr/>
            <p:nvPr/>
          </p:nvSpPr>
          <p:spPr>
            <a:xfrm>
              <a:off x="4002725" y="1247875"/>
              <a:ext cx="1716800" cy="1884175"/>
            </a:xfrm>
            <a:custGeom>
              <a:rect b="b" l="l" r="r" t="t"/>
              <a:pathLst>
                <a:path extrusionOk="0" h="75367" w="68672">
                  <a:moveTo>
                    <a:pt x="24671" y="1"/>
                  </a:moveTo>
                  <a:cubicBezTo>
                    <a:pt x="22884" y="1"/>
                    <a:pt x="21098" y="903"/>
                    <a:pt x="20083" y="2708"/>
                  </a:cubicBezTo>
                  <a:lnTo>
                    <a:pt x="0" y="37383"/>
                  </a:lnTo>
                  <a:lnTo>
                    <a:pt x="4062" y="39714"/>
                  </a:lnTo>
                  <a:lnTo>
                    <a:pt x="24069" y="5040"/>
                  </a:lnTo>
                  <a:cubicBezTo>
                    <a:pt x="24219" y="4814"/>
                    <a:pt x="24370" y="4739"/>
                    <a:pt x="24671" y="4739"/>
                  </a:cubicBezTo>
                  <a:cubicBezTo>
                    <a:pt x="24896" y="4739"/>
                    <a:pt x="25047" y="4814"/>
                    <a:pt x="25197" y="5040"/>
                  </a:cubicBezTo>
                  <a:lnTo>
                    <a:pt x="62504" y="69725"/>
                  </a:lnTo>
                  <a:cubicBezTo>
                    <a:pt x="62730" y="70177"/>
                    <a:pt x="62429" y="70628"/>
                    <a:pt x="61977" y="70703"/>
                  </a:cubicBezTo>
                  <a:lnTo>
                    <a:pt x="16322" y="70703"/>
                  </a:lnTo>
                  <a:lnTo>
                    <a:pt x="16322" y="75366"/>
                  </a:lnTo>
                  <a:lnTo>
                    <a:pt x="61977" y="75366"/>
                  </a:lnTo>
                  <a:cubicBezTo>
                    <a:pt x="66114" y="75366"/>
                    <a:pt x="68672" y="70929"/>
                    <a:pt x="66641" y="67394"/>
                  </a:cubicBezTo>
                  <a:lnTo>
                    <a:pt x="29259" y="2708"/>
                  </a:lnTo>
                  <a:cubicBezTo>
                    <a:pt x="28243" y="903"/>
                    <a:pt x="26457" y="1"/>
                    <a:pt x="246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58"/>
            <p:cNvSpPr/>
            <p:nvPr/>
          </p:nvSpPr>
          <p:spPr>
            <a:xfrm>
              <a:off x="1928650" y="1827025"/>
              <a:ext cx="2542300" cy="2444525"/>
            </a:xfrm>
            <a:custGeom>
              <a:rect b="b" l="l" r="r" t="t"/>
              <a:pathLst>
                <a:path extrusionOk="0" h="97781" w="101692">
                  <a:moveTo>
                    <a:pt x="52802" y="4740"/>
                  </a:moveTo>
                  <a:cubicBezTo>
                    <a:pt x="77171" y="4740"/>
                    <a:pt x="96953" y="24521"/>
                    <a:pt x="96953" y="48966"/>
                  </a:cubicBezTo>
                  <a:cubicBezTo>
                    <a:pt x="96953" y="66792"/>
                    <a:pt x="86197" y="82964"/>
                    <a:pt x="69650" y="89808"/>
                  </a:cubicBezTo>
                  <a:cubicBezTo>
                    <a:pt x="64214" y="92042"/>
                    <a:pt x="58500" y="93129"/>
                    <a:pt x="52830" y="93129"/>
                  </a:cubicBezTo>
                  <a:cubicBezTo>
                    <a:pt x="41315" y="93129"/>
                    <a:pt x="29979" y="88647"/>
                    <a:pt x="21512" y="80181"/>
                  </a:cubicBezTo>
                  <a:cubicBezTo>
                    <a:pt x="8876" y="67544"/>
                    <a:pt x="5115" y="48515"/>
                    <a:pt x="11960" y="32043"/>
                  </a:cubicBezTo>
                  <a:cubicBezTo>
                    <a:pt x="18804" y="15495"/>
                    <a:pt x="34901" y="4740"/>
                    <a:pt x="52802" y="4740"/>
                  </a:cubicBezTo>
                  <a:close/>
                  <a:moveTo>
                    <a:pt x="52828" y="1"/>
                  </a:moveTo>
                  <a:cubicBezTo>
                    <a:pt x="40092" y="1"/>
                    <a:pt x="27577" y="4968"/>
                    <a:pt x="18203" y="14292"/>
                  </a:cubicBezTo>
                  <a:cubicBezTo>
                    <a:pt x="4213" y="28282"/>
                    <a:pt x="1" y="49342"/>
                    <a:pt x="7597" y="67620"/>
                  </a:cubicBezTo>
                  <a:cubicBezTo>
                    <a:pt x="15194" y="85897"/>
                    <a:pt x="33020" y="97781"/>
                    <a:pt x="52802" y="97781"/>
                  </a:cubicBezTo>
                  <a:cubicBezTo>
                    <a:pt x="79729" y="97781"/>
                    <a:pt x="101692" y="75893"/>
                    <a:pt x="101692" y="48891"/>
                  </a:cubicBezTo>
                  <a:cubicBezTo>
                    <a:pt x="101692" y="29109"/>
                    <a:pt x="89732" y="11283"/>
                    <a:pt x="71455" y="3687"/>
                  </a:cubicBezTo>
                  <a:cubicBezTo>
                    <a:pt x="65425" y="1205"/>
                    <a:pt x="59100" y="1"/>
                    <a:pt x="528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58"/>
            <p:cNvSpPr/>
            <p:nvPr/>
          </p:nvSpPr>
          <p:spPr>
            <a:xfrm>
              <a:off x="2821825" y="2345875"/>
              <a:ext cx="851850" cy="1408575"/>
            </a:xfrm>
            <a:custGeom>
              <a:rect b="b" l="l" r="r" t="t"/>
              <a:pathLst>
                <a:path extrusionOk="0" h="56343" w="34074">
                  <a:moveTo>
                    <a:pt x="17114" y="1"/>
                  </a:moveTo>
                  <a:cubicBezTo>
                    <a:pt x="14050" y="1"/>
                    <a:pt x="11064" y="672"/>
                    <a:pt x="8350" y="1887"/>
                  </a:cubicBezTo>
                  <a:cubicBezTo>
                    <a:pt x="5792" y="3090"/>
                    <a:pt x="3686" y="4971"/>
                    <a:pt x="2182" y="7378"/>
                  </a:cubicBezTo>
                  <a:cubicBezTo>
                    <a:pt x="753" y="9784"/>
                    <a:pt x="1" y="12643"/>
                    <a:pt x="1" y="15501"/>
                  </a:cubicBezTo>
                  <a:lnTo>
                    <a:pt x="6770" y="15501"/>
                  </a:lnTo>
                  <a:cubicBezTo>
                    <a:pt x="6695" y="12868"/>
                    <a:pt x="7748" y="10236"/>
                    <a:pt x="9704" y="8431"/>
                  </a:cubicBezTo>
                  <a:cubicBezTo>
                    <a:pt x="11668" y="6676"/>
                    <a:pt x="14157" y="5708"/>
                    <a:pt x="16741" y="5708"/>
                  </a:cubicBezTo>
                  <a:cubicBezTo>
                    <a:pt x="16927" y="5708"/>
                    <a:pt x="17114" y="5713"/>
                    <a:pt x="17300" y="5723"/>
                  </a:cubicBezTo>
                  <a:cubicBezTo>
                    <a:pt x="17483" y="5713"/>
                    <a:pt x="17664" y="5708"/>
                    <a:pt x="17845" y="5708"/>
                  </a:cubicBezTo>
                  <a:cubicBezTo>
                    <a:pt x="20349" y="5708"/>
                    <a:pt x="22697" y="6672"/>
                    <a:pt x="24521" y="8355"/>
                  </a:cubicBezTo>
                  <a:cubicBezTo>
                    <a:pt x="26401" y="10236"/>
                    <a:pt x="27304" y="12868"/>
                    <a:pt x="27154" y="15501"/>
                  </a:cubicBezTo>
                  <a:cubicBezTo>
                    <a:pt x="27229" y="19938"/>
                    <a:pt x="25800" y="23022"/>
                    <a:pt x="23017" y="24677"/>
                  </a:cubicBezTo>
                  <a:cubicBezTo>
                    <a:pt x="20234" y="26332"/>
                    <a:pt x="16473" y="27159"/>
                    <a:pt x="11734" y="27159"/>
                  </a:cubicBezTo>
                  <a:lnTo>
                    <a:pt x="8651" y="27159"/>
                  </a:lnTo>
                  <a:lnTo>
                    <a:pt x="8651" y="40999"/>
                  </a:lnTo>
                  <a:lnTo>
                    <a:pt x="15194" y="40999"/>
                  </a:lnTo>
                  <a:lnTo>
                    <a:pt x="15194" y="31898"/>
                  </a:lnTo>
                  <a:cubicBezTo>
                    <a:pt x="21061" y="31823"/>
                    <a:pt x="25649" y="30393"/>
                    <a:pt x="29034" y="27686"/>
                  </a:cubicBezTo>
                  <a:cubicBezTo>
                    <a:pt x="32419" y="24978"/>
                    <a:pt x="34073" y="20916"/>
                    <a:pt x="34073" y="15501"/>
                  </a:cubicBezTo>
                  <a:cubicBezTo>
                    <a:pt x="34073" y="10612"/>
                    <a:pt x="32569" y="6851"/>
                    <a:pt x="29560" y="4068"/>
                  </a:cubicBezTo>
                  <a:cubicBezTo>
                    <a:pt x="26552" y="1360"/>
                    <a:pt x="22565" y="6"/>
                    <a:pt x="17601" y="6"/>
                  </a:cubicBezTo>
                  <a:cubicBezTo>
                    <a:pt x="17439" y="3"/>
                    <a:pt x="17276" y="1"/>
                    <a:pt x="17114" y="1"/>
                  </a:cubicBezTo>
                  <a:close/>
                  <a:moveTo>
                    <a:pt x="7748" y="48144"/>
                  </a:moveTo>
                  <a:lnTo>
                    <a:pt x="7748" y="56343"/>
                  </a:lnTo>
                  <a:lnTo>
                    <a:pt x="16247" y="56343"/>
                  </a:lnTo>
                  <a:lnTo>
                    <a:pt x="16247" y="48144"/>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58"/>
            <p:cNvSpPr/>
            <p:nvPr/>
          </p:nvSpPr>
          <p:spPr>
            <a:xfrm>
              <a:off x="4551775" y="1857125"/>
              <a:ext cx="133550" cy="866875"/>
            </a:xfrm>
            <a:custGeom>
              <a:rect b="b" l="l" r="r" t="t"/>
              <a:pathLst>
                <a:path extrusionOk="0" h="34675" w="5342">
                  <a:moveTo>
                    <a:pt x="227" y="0"/>
                  </a:moveTo>
                  <a:lnTo>
                    <a:pt x="828" y="24746"/>
                  </a:lnTo>
                  <a:lnTo>
                    <a:pt x="4439" y="24746"/>
                  </a:lnTo>
                  <a:lnTo>
                    <a:pt x="5040" y="0"/>
                  </a:lnTo>
                  <a:close/>
                  <a:moveTo>
                    <a:pt x="1" y="29485"/>
                  </a:moveTo>
                  <a:lnTo>
                    <a:pt x="1" y="34675"/>
                  </a:lnTo>
                  <a:lnTo>
                    <a:pt x="5341" y="34675"/>
                  </a:lnTo>
                  <a:lnTo>
                    <a:pt x="5341" y="29485"/>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6" name="Google Shape;1586;p158"/>
          <p:cNvSpPr txBox="1"/>
          <p:nvPr/>
        </p:nvSpPr>
        <p:spPr>
          <a:xfrm>
            <a:off x="2696475" y="2226626"/>
            <a:ext cx="2353500" cy="2721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5D69E3"/>
              </a:buClr>
              <a:buSzPts val="1600"/>
              <a:buFont typeface="Arial"/>
              <a:buNone/>
            </a:pPr>
            <a:r>
              <a:rPr b="1" lang="en" sz="1200">
                <a:solidFill>
                  <a:schemeClr val="accent1"/>
                </a:solidFill>
                <a:latin typeface="Calibri"/>
                <a:ea typeface="Calibri"/>
                <a:cs typeface="Calibri"/>
                <a:sym typeface="Calibri"/>
              </a:rPr>
              <a:t>Solution Outcomes:</a:t>
            </a:r>
            <a:endParaRPr sz="1100">
              <a:solidFill>
                <a:schemeClr val="accent1"/>
              </a:solidFill>
              <a:latin typeface="Calibri"/>
              <a:ea typeface="Calibri"/>
              <a:cs typeface="Calibri"/>
              <a:sym typeface="Calibri"/>
            </a:endParaRPr>
          </a:p>
        </p:txBody>
      </p:sp>
      <p:sp>
        <p:nvSpPr>
          <p:cNvPr id="1587" name="Google Shape;1587;p158"/>
          <p:cNvSpPr txBox="1"/>
          <p:nvPr/>
        </p:nvSpPr>
        <p:spPr>
          <a:xfrm>
            <a:off x="258825" y="753064"/>
            <a:ext cx="2353500" cy="2721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5D69E3"/>
              </a:buClr>
              <a:buSzPts val="1600"/>
              <a:buFont typeface="Arial"/>
              <a:buNone/>
            </a:pPr>
            <a:r>
              <a:rPr b="1" lang="en" sz="1200">
                <a:solidFill>
                  <a:schemeClr val="accent1"/>
                </a:solidFill>
                <a:latin typeface="Calibri"/>
                <a:ea typeface="Calibri"/>
                <a:cs typeface="Calibri"/>
                <a:sym typeface="Calibri"/>
              </a:rPr>
              <a:t>The Problem:</a:t>
            </a:r>
            <a:endParaRPr sz="1100">
              <a:solidFill>
                <a:schemeClr val="accent1"/>
              </a:solidFill>
              <a:latin typeface="Calibri"/>
              <a:ea typeface="Calibri"/>
              <a:cs typeface="Calibri"/>
              <a:sym typeface="Calibri"/>
            </a:endParaRPr>
          </a:p>
        </p:txBody>
      </p:sp>
      <p:sp>
        <p:nvSpPr>
          <p:cNvPr id="1588" name="Google Shape;1588;p158"/>
          <p:cNvSpPr txBox="1"/>
          <p:nvPr/>
        </p:nvSpPr>
        <p:spPr>
          <a:xfrm>
            <a:off x="5205950" y="753064"/>
            <a:ext cx="2353500" cy="2721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5D69E3"/>
              </a:buClr>
              <a:buSzPts val="1600"/>
              <a:buFont typeface="Arial"/>
              <a:buNone/>
            </a:pPr>
            <a:r>
              <a:rPr b="1" lang="en" sz="1200">
                <a:solidFill>
                  <a:schemeClr val="accent1"/>
                </a:solidFill>
                <a:latin typeface="Calibri"/>
                <a:ea typeface="Calibri"/>
                <a:cs typeface="Calibri"/>
                <a:sym typeface="Calibri"/>
              </a:rPr>
              <a:t>The Business Impact:</a:t>
            </a:r>
            <a:endParaRPr sz="1100">
              <a:solidFill>
                <a:schemeClr val="accent1"/>
              </a:solidFill>
              <a:latin typeface="Calibri"/>
              <a:ea typeface="Calibri"/>
              <a:cs typeface="Calibri"/>
              <a:sym typeface="Calibri"/>
            </a:endParaRPr>
          </a:p>
        </p:txBody>
      </p:sp>
      <p:sp>
        <p:nvSpPr>
          <p:cNvPr id="1589" name="Google Shape;1589;p158"/>
          <p:cNvSpPr/>
          <p:nvPr/>
        </p:nvSpPr>
        <p:spPr>
          <a:xfrm>
            <a:off x="371325" y="988275"/>
            <a:ext cx="4221900" cy="1150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 sz="1200">
                <a:solidFill>
                  <a:schemeClr val="dk1"/>
                </a:solidFill>
                <a:latin typeface="Calibri"/>
                <a:ea typeface="Calibri"/>
                <a:cs typeface="Calibri"/>
                <a:sym typeface="Calibri"/>
              </a:rPr>
              <a:t>After onboarding, the Support Team is the go-to for all questions. However, Tier 1 how-to support tickets took critical time away from higher impact tickets and often resulted in missed SLAs. Prior to WalkMe, how-to support tickets averaged nearly 1,800 tickets a month (~80% of all Tier 1 tickets). </a:t>
            </a:r>
            <a:endParaRPr i="0" sz="1200" u="none" cap="none" strike="noStrike">
              <a:solidFill>
                <a:schemeClr val="dk1"/>
              </a:solidFill>
            </a:endParaRPr>
          </a:p>
        </p:txBody>
      </p:sp>
      <p:sp>
        <p:nvSpPr>
          <p:cNvPr id="1590" name="Google Shape;1590;p158"/>
          <p:cNvSpPr/>
          <p:nvPr/>
        </p:nvSpPr>
        <p:spPr>
          <a:xfrm>
            <a:off x="5371150" y="988275"/>
            <a:ext cx="3625800" cy="11760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90000"/>
              </a:lnSpc>
              <a:spcBef>
                <a:spcPts val="0"/>
              </a:spcBef>
              <a:spcAft>
                <a:spcPts val="0"/>
              </a:spcAft>
              <a:buClr>
                <a:schemeClr val="accent1"/>
              </a:buClr>
              <a:buSzPts val="1200"/>
              <a:buFont typeface="Calibri"/>
              <a:buChar char="➔"/>
            </a:pPr>
            <a:r>
              <a:rPr b="1" lang="en" sz="1200">
                <a:solidFill>
                  <a:schemeClr val="accent1"/>
                </a:solidFill>
                <a:latin typeface="Calibri"/>
                <a:ea typeface="Calibri"/>
                <a:cs typeface="Calibri"/>
                <a:sym typeface="Calibri"/>
              </a:rPr>
              <a:t>$144,000 support savings</a:t>
            </a:r>
            <a:endParaRPr b="1" sz="1200">
              <a:solidFill>
                <a:schemeClr val="accent1"/>
              </a:solidFill>
              <a:latin typeface="Calibri"/>
              <a:ea typeface="Calibri"/>
              <a:cs typeface="Calibri"/>
              <a:sym typeface="Calibri"/>
            </a:endParaRPr>
          </a:p>
          <a:p>
            <a:pPr indent="-177800" lvl="1" marL="742950" rtl="0" algn="l">
              <a:lnSpc>
                <a:spcPct val="90000"/>
              </a:lnSpc>
              <a:spcBef>
                <a:spcPts val="0"/>
              </a:spcBef>
              <a:spcAft>
                <a:spcPts val="0"/>
              </a:spcAft>
              <a:buClr>
                <a:schemeClr val="accent1"/>
              </a:buClr>
              <a:buSzPts val="1000"/>
              <a:buFont typeface="Calibri"/>
              <a:buChar char="◆"/>
            </a:pPr>
            <a:r>
              <a:rPr lang="en" sz="1000">
                <a:solidFill>
                  <a:schemeClr val="accent1"/>
                </a:solidFill>
                <a:latin typeface="Calibri"/>
                <a:ea typeface="Calibri"/>
                <a:cs typeface="Calibri"/>
                <a:sym typeface="Calibri"/>
              </a:rPr>
              <a:t>5,280 ticket reduction * 20 mins AHT * $80/hrs</a:t>
            </a:r>
            <a:endParaRPr b="1" sz="1200">
              <a:solidFill>
                <a:schemeClr val="accent1"/>
              </a:solidFill>
              <a:latin typeface="Calibri"/>
              <a:ea typeface="Calibri"/>
              <a:cs typeface="Calibri"/>
              <a:sym typeface="Calibri"/>
            </a:endParaRPr>
          </a:p>
          <a:p>
            <a:pPr indent="-304800" lvl="0" marL="457200" marR="0" rtl="0" algn="l">
              <a:lnSpc>
                <a:spcPct val="90000"/>
              </a:lnSpc>
              <a:spcBef>
                <a:spcPts val="0"/>
              </a:spcBef>
              <a:spcAft>
                <a:spcPts val="0"/>
              </a:spcAft>
              <a:buClr>
                <a:schemeClr val="accent1"/>
              </a:buClr>
              <a:buSzPts val="1200"/>
              <a:buFont typeface="Calibri"/>
              <a:buChar char="➔"/>
            </a:pPr>
            <a:r>
              <a:rPr b="1" lang="en" sz="1200">
                <a:solidFill>
                  <a:schemeClr val="accent1"/>
                </a:solidFill>
                <a:latin typeface="Calibri"/>
                <a:ea typeface="Calibri"/>
                <a:cs typeface="Calibri"/>
                <a:sym typeface="Calibri"/>
              </a:rPr>
              <a:t>4% NPS improvement</a:t>
            </a:r>
            <a:endParaRPr b="1" sz="1200">
              <a:solidFill>
                <a:schemeClr val="accent1"/>
              </a:solidFill>
              <a:latin typeface="Calibri"/>
              <a:ea typeface="Calibri"/>
              <a:cs typeface="Calibri"/>
              <a:sym typeface="Calibri"/>
            </a:endParaRPr>
          </a:p>
          <a:p>
            <a:pPr indent="-304800" lvl="0" marL="457200" marR="0" rtl="0" algn="l">
              <a:lnSpc>
                <a:spcPct val="90000"/>
              </a:lnSpc>
              <a:spcBef>
                <a:spcPts val="0"/>
              </a:spcBef>
              <a:spcAft>
                <a:spcPts val="0"/>
              </a:spcAft>
              <a:buClr>
                <a:schemeClr val="accent1"/>
              </a:buClr>
              <a:buSzPts val="1200"/>
              <a:buFont typeface="Calibri"/>
              <a:buChar char="➔"/>
            </a:pPr>
            <a:r>
              <a:rPr b="1" lang="en" sz="1200">
                <a:solidFill>
                  <a:schemeClr val="accent1"/>
                </a:solidFill>
                <a:latin typeface="Calibri"/>
                <a:ea typeface="Calibri"/>
                <a:cs typeface="Calibri"/>
                <a:sym typeface="Calibri"/>
              </a:rPr>
              <a:t>2% decrease in Average Reply Time (ART) </a:t>
            </a:r>
            <a:endParaRPr b="1" i="0" sz="1200" u="none" cap="none" strike="noStrike">
              <a:solidFill>
                <a:schemeClr val="accen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159"/>
          <p:cNvSpPr txBox="1"/>
          <p:nvPr/>
        </p:nvSpPr>
        <p:spPr>
          <a:xfrm>
            <a:off x="349125" y="243825"/>
            <a:ext cx="7048200" cy="343800"/>
          </a:xfrm>
          <a:prstGeom prst="rect">
            <a:avLst/>
          </a:prstGeom>
          <a:noFill/>
          <a:ln>
            <a:noFill/>
          </a:ln>
        </p:spPr>
        <p:txBody>
          <a:bodyPr anchorCtr="0" anchor="t" bIns="0" lIns="91425" spcFirstLastPara="1" rIns="0" wrap="square" tIns="0">
            <a:normAutofit/>
          </a:bodyPr>
          <a:lstStyle/>
          <a:p>
            <a:pPr indent="0" lvl="0" marL="0" marR="0" rtl="0" algn="l">
              <a:lnSpc>
                <a:spcPct val="100000"/>
              </a:lnSpc>
              <a:spcBef>
                <a:spcPts val="0"/>
              </a:spcBef>
              <a:spcAft>
                <a:spcPts val="0"/>
              </a:spcAft>
              <a:buClr>
                <a:srgbClr val="000000"/>
              </a:buClr>
              <a:buSzPts val="2200"/>
              <a:buFont typeface="Arial"/>
              <a:buNone/>
            </a:pPr>
            <a:r>
              <a:rPr b="1" lang="en" sz="2200">
                <a:latin typeface="Poppins"/>
                <a:ea typeface="Poppins"/>
                <a:cs typeface="Poppins"/>
                <a:sym typeface="Poppins"/>
              </a:rPr>
              <a:t>Example Value Story</a:t>
            </a:r>
            <a:r>
              <a:rPr b="1" lang="en" sz="2200">
                <a:solidFill>
                  <a:schemeClr val="accent1"/>
                </a:solidFill>
                <a:latin typeface="Poppins"/>
                <a:ea typeface="Poppins"/>
                <a:cs typeface="Poppins"/>
                <a:sym typeface="Poppins"/>
              </a:rPr>
              <a:t>.</a:t>
            </a:r>
            <a:endParaRPr b="1" i="0" sz="2200" u="none" cap="none" strike="noStrike">
              <a:solidFill>
                <a:schemeClr val="accent1"/>
              </a:solidFill>
              <a:latin typeface="Poppins"/>
              <a:ea typeface="Poppins"/>
              <a:cs typeface="Poppins"/>
              <a:sym typeface="Poppins"/>
            </a:endParaRPr>
          </a:p>
        </p:txBody>
      </p:sp>
      <p:graphicFrame>
        <p:nvGraphicFramePr>
          <p:cNvPr id="1596" name="Google Shape;1596;p159"/>
          <p:cNvGraphicFramePr/>
          <p:nvPr/>
        </p:nvGraphicFramePr>
        <p:xfrm>
          <a:off x="342900" y="1543050"/>
          <a:ext cx="3000000" cy="3000000"/>
        </p:xfrm>
        <a:graphic>
          <a:graphicData uri="http://schemas.openxmlformats.org/drawingml/2006/table">
            <a:tbl>
              <a:tblPr>
                <a:noFill/>
                <a:tableStyleId>{C7E285B4-A5C0-4649-9A73-641D26B7A835}</a:tableStyleId>
              </a:tblPr>
              <a:tblGrid>
                <a:gridCol w="2927825"/>
                <a:gridCol w="2772900"/>
                <a:gridCol w="2757500"/>
              </a:tblGrid>
              <a:tr h="371475">
                <a:tc>
                  <a:txBody>
                    <a:bodyPr/>
                    <a:lstStyle/>
                    <a:p>
                      <a:pPr indent="0" lvl="0" marL="0" marR="0" rtl="0" algn="l">
                        <a:lnSpc>
                          <a:spcPct val="115000"/>
                        </a:lnSpc>
                        <a:spcBef>
                          <a:spcPts val="0"/>
                        </a:spcBef>
                        <a:spcAft>
                          <a:spcPts val="0"/>
                        </a:spcAft>
                        <a:buClr>
                          <a:srgbClr val="000000"/>
                        </a:buClr>
                        <a:buSzPts val="1400"/>
                        <a:buFont typeface="Arial"/>
                        <a:buNone/>
                      </a:pPr>
                      <a:r>
                        <a:rPr lang="en">
                          <a:solidFill>
                            <a:srgbClr val="FFFFFF"/>
                          </a:solidFill>
                          <a:latin typeface="Calibri"/>
                          <a:ea typeface="Calibri"/>
                          <a:cs typeface="Calibri"/>
                          <a:sym typeface="Calibri"/>
                        </a:rPr>
                        <a:t>Goal</a:t>
                      </a:r>
                      <a:endParaRPr sz="1400" u="none" cap="none" strike="noStrike">
                        <a:solidFill>
                          <a:srgbClr val="FFFFFF"/>
                        </a:solidFill>
                        <a:latin typeface="Calibri"/>
                        <a:ea typeface="Calibri"/>
                        <a:cs typeface="Calibri"/>
                        <a:sym typeface="Calibri"/>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202069"/>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
                          <a:solidFill>
                            <a:srgbClr val="FFFFFF"/>
                          </a:solidFill>
                          <a:latin typeface="Calibri"/>
                          <a:ea typeface="Calibri"/>
                          <a:cs typeface="Calibri"/>
                          <a:sym typeface="Calibri"/>
                        </a:rPr>
                        <a:t>Metrics</a:t>
                      </a:r>
                      <a:endParaRPr sz="1400" u="none" cap="none" strike="noStrike">
                        <a:solidFill>
                          <a:srgbClr val="FFFFFF"/>
                        </a:solidFill>
                        <a:latin typeface="Calibri"/>
                        <a:ea typeface="Calibri"/>
                        <a:cs typeface="Calibri"/>
                        <a:sym typeface="Calibri"/>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202069"/>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
                          <a:solidFill>
                            <a:srgbClr val="FFFFFF"/>
                          </a:solidFill>
                          <a:latin typeface="Calibri"/>
                          <a:ea typeface="Calibri"/>
                          <a:cs typeface="Calibri"/>
                          <a:sym typeface="Calibri"/>
                        </a:rPr>
                        <a:t>Cash Impact</a:t>
                      </a:r>
                      <a:endParaRPr sz="1400" u="none" cap="none" strike="noStrike">
                        <a:solidFill>
                          <a:srgbClr val="FFFFFF"/>
                        </a:solidFill>
                        <a:latin typeface="Calibri"/>
                        <a:ea typeface="Calibri"/>
                        <a:cs typeface="Calibri"/>
                        <a:sym typeface="Calibri"/>
                      </a:endParaRPr>
                    </a:p>
                  </a:txBody>
                  <a:tcPr marT="34300" marB="34300" marR="68600" marL="686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202069"/>
                    </a:solidFill>
                  </a:tcPr>
                </a:tc>
              </a:tr>
              <a:tr h="621825">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solidFill>
                            <a:srgbClr val="141414"/>
                          </a:solidFill>
                          <a:latin typeface="Calibri"/>
                          <a:ea typeface="Calibri"/>
                          <a:cs typeface="Calibri"/>
                          <a:sym typeface="Calibri"/>
                        </a:rPr>
                        <a:t>Reduce </a:t>
                      </a:r>
                      <a:r>
                        <a:rPr b="1" lang="en" sz="1100">
                          <a:solidFill>
                            <a:srgbClr val="141414"/>
                          </a:solidFill>
                          <a:latin typeface="Calibri"/>
                          <a:ea typeface="Calibri"/>
                          <a:cs typeface="Calibri"/>
                          <a:sym typeface="Calibri"/>
                        </a:rPr>
                        <a:t>support tickets for simple how-to questions</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Clr>
                          <a:schemeClr val="dk1"/>
                        </a:buClr>
                        <a:buSzPts val="1100"/>
                        <a:buFont typeface="Arial"/>
                        <a:buNone/>
                      </a:pPr>
                      <a:r>
                        <a:rPr lang="en" sz="1100">
                          <a:solidFill>
                            <a:srgbClr val="141414"/>
                          </a:solidFill>
                          <a:latin typeface="Calibri"/>
                          <a:ea typeface="Calibri"/>
                          <a:cs typeface="Calibri"/>
                          <a:sym typeface="Calibri"/>
                        </a:rPr>
                        <a:t>Reduced Level 1 tickets by 20,000 over one year</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 sz="1100" u="none" cap="none" strike="noStrike">
                          <a:solidFill>
                            <a:srgbClr val="141414"/>
                          </a:solidFill>
                          <a:latin typeface="Calibri"/>
                          <a:ea typeface="Calibri"/>
                          <a:cs typeface="Calibri"/>
                          <a:sym typeface="Calibri"/>
                        </a:rPr>
                        <a:t>$</a:t>
                      </a:r>
                      <a:r>
                        <a:rPr lang="en" sz="1100">
                          <a:solidFill>
                            <a:srgbClr val="141414"/>
                          </a:solidFill>
                          <a:latin typeface="Calibri"/>
                          <a:ea typeface="Calibri"/>
                          <a:cs typeface="Calibri"/>
                          <a:sym typeface="Calibri"/>
                        </a:rPr>
                        <a:t>400</a:t>
                      </a:r>
                      <a:r>
                        <a:rPr lang="en" sz="1100" u="none" cap="none" strike="noStrike">
                          <a:solidFill>
                            <a:srgbClr val="141414"/>
                          </a:solidFill>
                          <a:latin typeface="Calibri"/>
                          <a:ea typeface="Calibri"/>
                          <a:cs typeface="Calibri"/>
                          <a:sym typeface="Calibri"/>
                        </a:rPr>
                        <a:t>,</a:t>
                      </a:r>
                      <a:r>
                        <a:rPr lang="en" sz="1100">
                          <a:solidFill>
                            <a:srgbClr val="141414"/>
                          </a:solidFill>
                          <a:latin typeface="Calibri"/>
                          <a:ea typeface="Calibri"/>
                          <a:cs typeface="Calibri"/>
                          <a:sym typeface="Calibri"/>
                        </a:rPr>
                        <a:t>000</a:t>
                      </a:r>
                      <a:r>
                        <a:rPr lang="en" sz="1100" u="none" cap="none" strike="noStrike">
                          <a:solidFill>
                            <a:srgbClr val="141414"/>
                          </a:solidFill>
                          <a:latin typeface="Calibri"/>
                          <a:ea typeface="Calibri"/>
                          <a:cs typeface="Calibri"/>
                          <a:sym typeface="Calibri"/>
                        </a:rPr>
                        <a:t> support cost avoidance per year</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r>
              <a:tr h="821525">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solidFill>
                            <a:srgbClr val="141414"/>
                          </a:solidFill>
                          <a:latin typeface="Calibri"/>
                          <a:ea typeface="Calibri"/>
                          <a:cs typeface="Calibri"/>
                          <a:sym typeface="Calibri"/>
                        </a:rPr>
                        <a:t>Reduces </a:t>
                      </a:r>
                      <a:r>
                        <a:rPr b="1" lang="en" sz="1100">
                          <a:solidFill>
                            <a:srgbClr val="141414"/>
                          </a:solidFill>
                          <a:latin typeface="Calibri"/>
                          <a:ea typeface="Calibri"/>
                          <a:cs typeface="Calibri"/>
                          <a:sym typeface="Calibri"/>
                        </a:rPr>
                        <a:t>change management cost for transition from Classic to Lightning</a:t>
                      </a:r>
                      <a:r>
                        <a:rPr b="1" lang="en" sz="1100" u="none" cap="none" strike="noStrike">
                          <a:solidFill>
                            <a:srgbClr val="141414"/>
                          </a:solidFill>
                          <a:latin typeface="Calibri"/>
                          <a:ea typeface="Calibri"/>
                          <a:cs typeface="Calibri"/>
                          <a:sym typeface="Calibri"/>
                        </a:rPr>
                        <a:t> </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 sz="1100">
                          <a:latin typeface="Calibri"/>
                          <a:ea typeface="Calibri"/>
                          <a:cs typeface="Calibri"/>
                          <a:sym typeface="Calibri"/>
                        </a:rPr>
                        <a:t>Reduced training from 70 to 30 minutes</a:t>
                      </a:r>
                      <a:endParaRPr sz="1100" u="none" cap="none" strike="noStrike">
                        <a:solidFill>
                          <a:srgbClr val="141414"/>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100"/>
                        <a:buFont typeface="Arial"/>
                        <a:buNone/>
                      </a:pPr>
                      <a:r>
                        <a:rPr lang="en" sz="1100" u="none" cap="none" strike="noStrike">
                          <a:solidFill>
                            <a:srgbClr val="141414"/>
                          </a:solidFill>
                          <a:latin typeface="Calibri"/>
                          <a:ea typeface="Calibri"/>
                          <a:cs typeface="Calibri"/>
                          <a:sym typeface="Calibri"/>
                        </a:rPr>
                        <a:t>$</a:t>
                      </a:r>
                      <a:r>
                        <a:rPr lang="en" sz="1100">
                          <a:solidFill>
                            <a:srgbClr val="141414"/>
                          </a:solidFill>
                          <a:latin typeface="Calibri"/>
                          <a:ea typeface="Calibri"/>
                          <a:cs typeface="Calibri"/>
                          <a:sym typeface="Calibri"/>
                        </a:rPr>
                        <a:t>1.35M</a:t>
                      </a:r>
                      <a:r>
                        <a:rPr lang="en" sz="1100" u="none" cap="none" strike="noStrike">
                          <a:solidFill>
                            <a:srgbClr val="141414"/>
                          </a:solidFill>
                          <a:latin typeface="Calibri"/>
                          <a:ea typeface="Calibri"/>
                          <a:cs typeface="Calibri"/>
                          <a:sym typeface="Calibri"/>
                        </a:rPr>
                        <a:t> training </a:t>
                      </a:r>
                      <a:r>
                        <a:rPr lang="en" sz="1100" u="none" cap="none" strike="noStrike">
                          <a:solidFill>
                            <a:schemeClr val="dk1"/>
                          </a:solidFill>
                          <a:latin typeface="Calibri"/>
                          <a:ea typeface="Calibri"/>
                          <a:cs typeface="Calibri"/>
                          <a:sym typeface="Calibri"/>
                        </a:rPr>
                        <a:t>cost avoidance</a:t>
                      </a:r>
                      <a:endParaRPr sz="1100" u="none" cap="none" strike="noStrike">
                        <a:solidFill>
                          <a:srgbClr val="141414"/>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14600">
                <a:tc>
                  <a:txBody>
                    <a:bodyPr/>
                    <a:lstStyle/>
                    <a:p>
                      <a:pPr indent="0" lvl="0" marL="0" marR="0" rtl="0" algn="l">
                        <a:lnSpc>
                          <a:spcPct val="115000"/>
                        </a:lnSpc>
                        <a:spcBef>
                          <a:spcPts val="0"/>
                        </a:spcBef>
                        <a:spcAft>
                          <a:spcPts val="0"/>
                        </a:spcAft>
                        <a:buClr>
                          <a:srgbClr val="000000"/>
                        </a:buClr>
                        <a:buSzPts val="1100"/>
                        <a:buFont typeface="Arial"/>
                        <a:buNone/>
                      </a:pPr>
                      <a:r>
                        <a:rPr b="1" lang="en" sz="1100" u="none" cap="none" strike="noStrike">
                          <a:solidFill>
                            <a:srgbClr val="141414"/>
                          </a:solidFill>
                          <a:latin typeface="Calibri"/>
                          <a:ea typeface="Calibri"/>
                          <a:cs typeface="Calibri"/>
                          <a:sym typeface="Calibri"/>
                        </a:rPr>
                        <a:t>Improve </a:t>
                      </a:r>
                      <a:r>
                        <a:rPr b="1" lang="en" sz="1100">
                          <a:solidFill>
                            <a:srgbClr val="141414"/>
                          </a:solidFill>
                          <a:latin typeface="Calibri"/>
                          <a:ea typeface="Calibri"/>
                          <a:cs typeface="Calibri"/>
                          <a:sym typeface="Calibri"/>
                        </a:rPr>
                        <a:t>data integrity &amp; reduce close time</a:t>
                      </a:r>
                      <a:r>
                        <a:rPr lang="en" sz="1100" u="none" cap="none" strike="noStrike">
                          <a:solidFill>
                            <a:srgbClr val="141414"/>
                          </a:solidFill>
                          <a:latin typeface="Calibri"/>
                          <a:ea typeface="Calibri"/>
                          <a:cs typeface="Calibri"/>
                          <a:sym typeface="Calibri"/>
                        </a:rPr>
                        <a:t>: currently </a:t>
                      </a:r>
                      <a:r>
                        <a:rPr lang="en" sz="1100">
                          <a:solidFill>
                            <a:srgbClr val="141414"/>
                          </a:solidFill>
                          <a:latin typeface="Calibri"/>
                          <a:ea typeface="Calibri"/>
                          <a:cs typeface="Calibri"/>
                          <a:sym typeface="Calibri"/>
                        </a:rPr>
                        <a:t>data issues are resulting in additional rework time &amp; extended close time</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Reduced average close time by 2.3 days</a:t>
                      </a:r>
                      <a:endParaRPr sz="1100">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c>
                  <a:txBody>
                    <a:bodyPr/>
                    <a:lstStyle/>
                    <a:p>
                      <a:pPr indent="0" lvl="0" marL="0" rtl="0" algn="l">
                        <a:lnSpc>
                          <a:spcPct val="115000"/>
                        </a:lnSpc>
                        <a:spcBef>
                          <a:spcPts val="0"/>
                        </a:spcBef>
                        <a:spcAft>
                          <a:spcPts val="0"/>
                        </a:spcAft>
                        <a:buNone/>
                      </a:pPr>
                      <a:r>
                        <a:rPr lang="en" sz="1100">
                          <a:latin typeface="Calibri"/>
                          <a:ea typeface="Calibri"/>
                          <a:cs typeface="Calibri"/>
                          <a:sym typeface="Calibri"/>
                        </a:rPr>
                        <a:t>$350,000 rework cost avoidance</a:t>
                      </a:r>
                      <a:endParaRPr sz="1100" u="none" cap="none" strike="noStrike">
                        <a:solidFill>
                          <a:srgbClr val="141414"/>
                        </a:solidFill>
                        <a:latin typeface="Calibri"/>
                        <a:ea typeface="Calibri"/>
                        <a:cs typeface="Calibri"/>
                        <a:sym typeface="Calibri"/>
                      </a:endParaRPr>
                    </a:p>
                  </a:txBody>
                  <a:tcPr marT="34300" marB="34300" marR="68600" marL="686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EFEF"/>
                    </a:solidFill>
                  </a:tcPr>
                </a:tc>
              </a:tr>
            </a:tbl>
          </a:graphicData>
        </a:graphic>
      </p:graphicFrame>
      <p:graphicFrame>
        <p:nvGraphicFramePr>
          <p:cNvPr id="1597" name="Google Shape;1597;p159"/>
          <p:cNvGraphicFramePr/>
          <p:nvPr/>
        </p:nvGraphicFramePr>
        <p:xfrm>
          <a:off x="7422363" y="830748"/>
          <a:ext cx="3000000" cy="3000000"/>
        </p:xfrm>
        <a:graphic>
          <a:graphicData uri="http://schemas.openxmlformats.org/drawingml/2006/table">
            <a:tbl>
              <a:tblPr bandRow="1" firstRow="1">
                <a:noFill/>
                <a:tableStyleId>{249F7027-C89F-480B-BC9A-C3664CBCE136}</a:tableStyleId>
              </a:tblPr>
              <a:tblGrid>
                <a:gridCol w="1378750"/>
              </a:tblGrid>
              <a:tr h="255550">
                <a:tc>
                  <a:txBody>
                    <a:bodyPr/>
                    <a:lstStyle/>
                    <a:p>
                      <a:pPr indent="0" lvl="0" marL="0" marR="0" rtl="0" algn="ctr">
                        <a:lnSpc>
                          <a:spcPct val="100000"/>
                        </a:lnSpc>
                        <a:spcBef>
                          <a:spcPts val="0"/>
                        </a:spcBef>
                        <a:spcAft>
                          <a:spcPts val="0"/>
                        </a:spcAft>
                        <a:buClr>
                          <a:srgbClr val="000000"/>
                        </a:buClr>
                        <a:buSzPts val="1400"/>
                        <a:buFont typeface="Arial"/>
                        <a:buNone/>
                      </a:pPr>
                      <a:r>
                        <a:rPr lang="en">
                          <a:latin typeface="Calibri"/>
                          <a:ea typeface="Calibri"/>
                          <a:cs typeface="Calibri"/>
                          <a:sym typeface="Calibri"/>
                        </a:rPr>
                        <a:t>Total </a:t>
                      </a:r>
                      <a:r>
                        <a:rPr lang="en" sz="1400" u="none" cap="none" strike="noStrike">
                          <a:latin typeface="Calibri"/>
                          <a:ea typeface="Calibri"/>
                          <a:cs typeface="Calibri"/>
                          <a:sym typeface="Calibri"/>
                        </a:rPr>
                        <a:t>$ Benefit</a:t>
                      </a:r>
                      <a:endParaRPr sz="1400" u="none" cap="none" strike="noStrike">
                        <a:latin typeface="Calibri"/>
                        <a:ea typeface="Calibri"/>
                        <a:cs typeface="Calibri"/>
                        <a:sym typeface="Calibri"/>
                      </a:endParaRPr>
                    </a:p>
                  </a:txBody>
                  <a:tcPr marT="34300" marB="34300" marR="68600" marL="68600">
                    <a:solidFill>
                      <a:srgbClr val="202069"/>
                    </a:solidFill>
                  </a:tcPr>
                </a:tc>
              </a:tr>
              <a:tr h="2614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t>
                      </a:r>
                      <a:r>
                        <a:rPr lang="en" sz="1100">
                          <a:latin typeface="Calibri"/>
                          <a:ea typeface="Calibri"/>
                          <a:cs typeface="Calibri"/>
                          <a:sym typeface="Calibri"/>
                        </a:rPr>
                        <a:t>2</a:t>
                      </a:r>
                      <a:r>
                        <a:rPr lang="en" sz="1100" u="none" cap="none" strike="noStrike">
                          <a:latin typeface="Calibri"/>
                          <a:ea typeface="Calibri"/>
                          <a:cs typeface="Calibri"/>
                          <a:sym typeface="Calibri"/>
                        </a:rPr>
                        <a:t>.</a:t>
                      </a:r>
                      <a:r>
                        <a:rPr lang="en" sz="1100">
                          <a:latin typeface="Calibri"/>
                          <a:ea typeface="Calibri"/>
                          <a:cs typeface="Calibri"/>
                          <a:sym typeface="Calibri"/>
                        </a:rPr>
                        <a:t>1</a:t>
                      </a:r>
                      <a:r>
                        <a:rPr lang="en" sz="1100" u="none" cap="none" strike="noStrike">
                          <a:latin typeface="Calibri"/>
                          <a:ea typeface="Calibri"/>
                          <a:cs typeface="Calibri"/>
                          <a:sym typeface="Calibri"/>
                        </a:rPr>
                        <a:t>M</a:t>
                      </a:r>
                      <a:endParaRPr sz="1100" u="none" cap="none" strike="noStrike">
                        <a:solidFill>
                          <a:schemeClr val="dk1"/>
                        </a:solidFill>
                        <a:latin typeface="Calibri"/>
                        <a:ea typeface="Calibri"/>
                        <a:cs typeface="Calibri"/>
                        <a:sym typeface="Calibri"/>
                      </a:endParaRPr>
                    </a:p>
                  </a:txBody>
                  <a:tcPr marT="34300" marB="34300" marR="68600" marL="68600">
                    <a:solidFill>
                      <a:schemeClr val="lt1"/>
                    </a:solidFill>
                  </a:tcPr>
                </a:tc>
              </a:tr>
            </a:tbl>
          </a:graphicData>
        </a:graphic>
      </p:graphicFrame>
      <p:sp>
        <p:nvSpPr>
          <p:cNvPr id="1598" name="Google Shape;1598;p159"/>
          <p:cNvSpPr/>
          <p:nvPr/>
        </p:nvSpPr>
        <p:spPr>
          <a:xfrm>
            <a:off x="371325" y="767600"/>
            <a:ext cx="6079800" cy="434400"/>
          </a:xfrm>
          <a:prstGeom prst="rect">
            <a:avLst/>
          </a:prstGeom>
          <a:noFill/>
          <a:ln cap="flat" cmpd="sng" w="9525">
            <a:solidFill>
              <a:srgbClr val="3C40FD"/>
            </a:solidFill>
            <a:prstDash val="dot"/>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 sz="1200">
                <a:solidFill>
                  <a:srgbClr val="000000"/>
                </a:solidFill>
              </a:rPr>
              <a:t>Note: Consider limited Executive time (and starting off with a bang) to roll up value by use case or application for a quick high-level glance.</a:t>
            </a:r>
            <a:endParaRPr i="0" sz="1200" u="none" cap="none" strike="noStrike">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160"/>
          <p:cNvSpPr txBox="1"/>
          <p:nvPr/>
        </p:nvSpPr>
        <p:spPr>
          <a:xfrm>
            <a:off x="349125" y="243825"/>
            <a:ext cx="7048200" cy="343800"/>
          </a:xfrm>
          <a:prstGeom prst="rect">
            <a:avLst/>
          </a:prstGeom>
          <a:noFill/>
          <a:ln>
            <a:noFill/>
          </a:ln>
        </p:spPr>
        <p:txBody>
          <a:bodyPr anchorCtr="0" anchor="t" bIns="0" lIns="91425" spcFirstLastPara="1" rIns="0" wrap="square" tIns="0">
            <a:normAutofit/>
          </a:bodyPr>
          <a:lstStyle/>
          <a:p>
            <a:pPr indent="0" lvl="0" marL="0" marR="0" rtl="0" algn="l">
              <a:lnSpc>
                <a:spcPct val="100000"/>
              </a:lnSpc>
              <a:spcBef>
                <a:spcPts val="0"/>
              </a:spcBef>
              <a:spcAft>
                <a:spcPts val="0"/>
              </a:spcAft>
              <a:buClr>
                <a:srgbClr val="000000"/>
              </a:buClr>
              <a:buSzPts val="2200"/>
              <a:buFont typeface="Arial"/>
              <a:buNone/>
            </a:pPr>
            <a:r>
              <a:rPr b="1" lang="en" sz="2200">
                <a:latin typeface="Poppins"/>
                <a:ea typeface="Poppins"/>
                <a:cs typeface="Poppins"/>
                <a:sym typeface="Poppins"/>
              </a:rPr>
              <a:t>Example Value Story</a:t>
            </a:r>
            <a:r>
              <a:rPr b="1" lang="en" sz="2200">
                <a:solidFill>
                  <a:schemeClr val="accent1"/>
                </a:solidFill>
                <a:latin typeface="Poppins"/>
                <a:ea typeface="Poppins"/>
                <a:cs typeface="Poppins"/>
                <a:sym typeface="Poppins"/>
              </a:rPr>
              <a:t>.</a:t>
            </a:r>
            <a:endParaRPr b="1" i="0" sz="2200" u="none" cap="none" strike="noStrike">
              <a:solidFill>
                <a:schemeClr val="accent1"/>
              </a:solidFill>
              <a:latin typeface="Poppins"/>
              <a:ea typeface="Poppins"/>
              <a:cs typeface="Poppins"/>
              <a:sym typeface="Poppins"/>
            </a:endParaRPr>
          </a:p>
        </p:txBody>
      </p:sp>
      <p:sp>
        <p:nvSpPr>
          <p:cNvPr id="1604" name="Google Shape;1604;p160"/>
          <p:cNvSpPr/>
          <p:nvPr/>
        </p:nvSpPr>
        <p:spPr>
          <a:xfrm>
            <a:off x="0" y="3345127"/>
            <a:ext cx="9144000" cy="1507500"/>
          </a:xfrm>
          <a:prstGeom prst="rect">
            <a:avLst/>
          </a:prstGeom>
          <a:solidFill>
            <a:srgbClr val="20206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900" u="none" cap="none" strike="noStrike">
              <a:solidFill>
                <a:srgbClr val="2D2D91"/>
              </a:solidFill>
              <a:latin typeface="Lato Light"/>
              <a:ea typeface="Lato Light"/>
              <a:cs typeface="Lato Light"/>
              <a:sym typeface="Lato Light"/>
            </a:endParaRPr>
          </a:p>
        </p:txBody>
      </p:sp>
      <p:sp>
        <p:nvSpPr>
          <p:cNvPr id="1605" name="Google Shape;1605;p160"/>
          <p:cNvSpPr txBox="1"/>
          <p:nvPr/>
        </p:nvSpPr>
        <p:spPr>
          <a:xfrm>
            <a:off x="834703" y="736344"/>
            <a:ext cx="1108800" cy="2193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i="0" lang="en" sz="1500" u="none" cap="none" strike="noStrike">
                <a:solidFill>
                  <a:srgbClr val="6136E9"/>
                </a:solidFill>
                <a:latin typeface="Calibri"/>
                <a:ea typeface="Calibri"/>
                <a:cs typeface="Calibri"/>
                <a:sym typeface="Calibri"/>
              </a:rPr>
              <a:t>CHALLENGE</a:t>
            </a:r>
            <a:endParaRPr b="0" i="0" sz="800" u="none" cap="none" strike="noStrike">
              <a:solidFill>
                <a:srgbClr val="6136E9"/>
              </a:solidFill>
              <a:latin typeface="Calibri"/>
              <a:ea typeface="Calibri"/>
              <a:cs typeface="Calibri"/>
              <a:sym typeface="Calibri"/>
            </a:endParaRPr>
          </a:p>
        </p:txBody>
      </p:sp>
      <p:sp>
        <p:nvSpPr>
          <p:cNvPr id="1606" name="Google Shape;1606;p160"/>
          <p:cNvSpPr txBox="1"/>
          <p:nvPr/>
        </p:nvSpPr>
        <p:spPr>
          <a:xfrm>
            <a:off x="834700" y="1003650"/>
            <a:ext cx="7904100" cy="819600"/>
          </a:xfrm>
          <a:prstGeom prst="rect">
            <a:avLst/>
          </a:prstGeom>
          <a:noFill/>
          <a:ln>
            <a:noFill/>
          </a:ln>
        </p:spPr>
        <p:txBody>
          <a:bodyPr anchorCtr="0" anchor="t" bIns="17150" lIns="34300" spcFirstLastPara="1" rIns="34300" wrap="square" tIns="17150">
            <a:noAutofit/>
          </a:bodyPr>
          <a:lstStyle/>
          <a:p>
            <a:pPr indent="-292100" lvl="0" marL="457200" marR="0" rtl="0" algn="l">
              <a:spcBef>
                <a:spcPts val="0"/>
              </a:spcBef>
              <a:spcAft>
                <a:spcPts val="0"/>
              </a:spcAft>
              <a:buSzPts val="1000"/>
              <a:buFont typeface="Calibri"/>
              <a:buChar char="●"/>
            </a:pPr>
            <a:r>
              <a:rPr lang="en" sz="1300">
                <a:latin typeface="Calibri"/>
                <a:ea typeface="Calibri"/>
                <a:cs typeface="Calibri"/>
                <a:sym typeface="Calibri"/>
              </a:rPr>
              <a:t>Large new system rollout</a:t>
            </a:r>
            <a:endParaRPr sz="1300">
              <a:latin typeface="Calibri"/>
              <a:ea typeface="Calibri"/>
              <a:cs typeface="Calibri"/>
              <a:sym typeface="Calibri"/>
            </a:endParaRPr>
          </a:p>
          <a:p>
            <a:pPr indent="-292100" lvl="0" marL="457200" marR="0" rtl="0" algn="l">
              <a:spcBef>
                <a:spcPts val="0"/>
              </a:spcBef>
              <a:spcAft>
                <a:spcPts val="0"/>
              </a:spcAft>
              <a:buSzPts val="1000"/>
              <a:buFont typeface="Calibri"/>
              <a:buChar char="●"/>
            </a:pPr>
            <a:r>
              <a:rPr lang="en" sz="1300">
                <a:latin typeface="Calibri"/>
                <a:ea typeface="Calibri"/>
                <a:cs typeface="Calibri"/>
                <a:sym typeface="Calibri"/>
              </a:rPr>
              <a:t>Company offices and in-person trainings closed due to COVID</a:t>
            </a:r>
            <a:endParaRPr sz="1300">
              <a:latin typeface="Calibri"/>
              <a:ea typeface="Calibri"/>
              <a:cs typeface="Calibri"/>
              <a:sym typeface="Calibri"/>
            </a:endParaRPr>
          </a:p>
          <a:p>
            <a:pPr indent="-292100" lvl="0" marL="457200" marR="0" rtl="0" algn="l">
              <a:spcBef>
                <a:spcPts val="0"/>
              </a:spcBef>
              <a:spcAft>
                <a:spcPts val="0"/>
              </a:spcAft>
              <a:buSzPts val="1000"/>
              <a:buFont typeface="Calibri"/>
              <a:buChar char="●"/>
            </a:pPr>
            <a:r>
              <a:rPr lang="en" sz="1300">
                <a:latin typeface="Calibri"/>
                <a:ea typeface="Calibri"/>
                <a:cs typeface="Calibri"/>
                <a:sym typeface="Calibri"/>
              </a:rPr>
              <a:t>Change management is time intensive and additionally complicated with a variety of time zones, languages, and ADA requirements</a:t>
            </a:r>
            <a:endParaRPr sz="1300">
              <a:latin typeface="Calibri"/>
              <a:ea typeface="Calibri"/>
              <a:cs typeface="Calibri"/>
              <a:sym typeface="Calibri"/>
            </a:endParaRPr>
          </a:p>
        </p:txBody>
      </p:sp>
      <p:sp>
        <p:nvSpPr>
          <p:cNvPr id="1607" name="Google Shape;1607;p160"/>
          <p:cNvSpPr txBox="1"/>
          <p:nvPr/>
        </p:nvSpPr>
        <p:spPr>
          <a:xfrm>
            <a:off x="816853" y="2015055"/>
            <a:ext cx="1144500" cy="2193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i="0" lang="en" sz="1500" u="none" cap="none" strike="noStrike">
                <a:solidFill>
                  <a:srgbClr val="6136E9"/>
                </a:solidFill>
                <a:latin typeface="Calibri"/>
                <a:ea typeface="Calibri"/>
                <a:cs typeface="Calibri"/>
                <a:sym typeface="Calibri"/>
              </a:rPr>
              <a:t>SOLUTION</a:t>
            </a:r>
            <a:endParaRPr b="0" i="0" sz="800" u="none" cap="none" strike="noStrike">
              <a:solidFill>
                <a:srgbClr val="6136E9"/>
              </a:solidFill>
              <a:latin typeface="Calibri"/>
              <a:ea typeface="Calibri"/>
              <a:cs typeface="Calibri"/>
              <a:sym typeface="Calibri"/>
            </a:endParaRPr>
          </a:p>
        </p:txBody>
      </p:sp>
      <p:sp>
        <p:nvSpPr>
          <p:cNvPr id="1608" name="Google Shape;1608;p160"/>
          <p:cNvSpPr txBox="1"/>
          <p:nvPr/>
        </p:nvSpPr>
        <p:spPr>
          <a:xfrm>
            <a:off x="830525" y="3871825"/>
            <a:ext cx="8252400" cy="878700"/>
          </a:xfrm>
          <a:prstGeom prst="rect">
            <a:avLst/>
          </a:prstGeom>
          <a:noFill/>
          <a:ln>
            <a:noFill/>
          </a:ln>
        </p:spPr>
        <p:txBody>
          <a:bodyPr anchorCtr="0" anchor="t" bIns="17150" lIns="34300" spcFirstLastPara="1" rIns="34300" wrap="square" tIns="17150">
            <a:noAutofit/>
          </a:bodyPr>
          <a:lstStyle/>
          <a:p>
            <a:pPr indent="-323850" lvl="0" marL="457200" marR="0" rtl="0" algn="l">
              <a:lnSpc>
                <a:spcPct val="100000"/>
              </a:lnSpc>
              <a:spcBef>
                <a:spcPts val="0"/>
              </a:spcBef>
              <a:spcAft>
                <a:spcPts val="0"/>
              </a:spcAft>
              <a:buClr>
                <a:srgbClr val="FFFFFF"/>
              </a:buClr>
              <a:buSzPts val="1100"/>
              <a:buFont typeface="Arial"/>
              <a:buChar char="●"/>
            </a:pPr>
            <a:r>
              <a:rPr b="0" i="0" lang="en" sz="1300" u="none" cap="none" strike="noStrike">
                <a:solidFill>
                  <a:srgbClr val="FFFFFF"/>
                </a:solidFill>
                <a:latin typeface="Calibri"/>
                <a:ea typeface="Calibri"/>
                <a:cs typeface="Calibri"/>
                <a:sym typeface="Calibri"/>
              </a:rPr>
              <a:t>Seamlessly onboarded 150K+ employees to a new system</a:t>
            </a:r>
            <a:endParaRPr b="0" i="0" sz="1300" u="none" cap="none" strike="noStrike">
              <a:solidFill>
                <a:srgbClr val="FFFFFF"/>
              </a:solidFill>
              <a:latin typeface="Calibri"/>
              <a:ea typeface="Calibri"/>
              <a:cs typeface="Calibri"/>
              <a:sym typeface="Calibri"/>
            </a:endParaRPr>
          </a:p>
          <a:p>
            <a:pPr indent="-317500" lvl="0" marL="457200" marR="0" rtl="0" algn="just">
              <a:lnSpc>
                <a:spcPct val="100000"/>
              </a:lnSpc>
              <a:spcBef>
                <a:spcPts val="0"/>
              </a:spcBef>
              <a:spcAft>
                <a:spcPts val="0"/>
              </a:spcAft>
              <a:buClr>
                <a:srgbClr val="FFFFFF"/>
              </a:buClr>
              <a:buSzPts val="1000"/>
              <a:buFont typeface="Calibri"/>
              <a:buChar char="●"/>
            </a:pPr>
            <a:r>
              <a:rPr b="0" i="0" lang="en" sz="1300" u="none" cap="none" strike="noStrike">
                <a:solidFill>
                  <a:srgbClr val="FFFFFF"/>
                </a:solidFill>
                <a:latin typeface="Calibri"/>
                <a:ea typeface="Calibri"/>
                <a:cs typeface="Calibri"/>
                <a:sym typeface="Calibri"/>
              </a:rPr>
              <a:t>Eliminated the need for </a:t>
            </a:r>
            <a:r>
              <a:rPr lang="en" sz="1300">
                <a:solidFill>
                  <a:srgbClr val="FFFFFF"/>
                </a:solidFill>
                <a:latin typeface="Calibri"/>
                <a:ea typeface="Calibri"/>
                <a:cs typeface="Calibri"/>
                <a:sym typeface="Calibri"/>
              </a:rPr>
              <a:t>change management</a:t>
            </a:r>
            <a:r>
              <a:rPr b="0" i="0" lang="en" sz="1300" u="none" cap="none" strike="noStrike">
                <a:solidFill>
                  <a:srgbClr val="FFFFFF"/>
                </a:solidFill>
                <a:latin typeface="Calibri"/>
                <a:ea typeface="Calibri"/>
                <a:cs typeface="Calibri"/>
                <a:sym typeface="Calibri"/>
              </a:rPr>
              <a:t> training sessions (estimated 375K hours deflected)</a:t>
            </a:r>
            <a:endParaRPr sz="1300">
              <a:solidFill>
                <a:srgbClr val="FFFFFF"/>
              </a:solidFill>
              <a:latin typeface="Calibri"/>
              <a:ea typeface="Calibri"/>
              <a:cs typeface="Calibri"/>
              <a:sym typeface="Calibri"/>
            </a:endParaRPr>
          </a:p>
          <a:p>
            <a:pPr indent="-317500" lvl="0" marL="457200" marR="0" rtl="0" algn="just">
              <a:lnSpc>
                <a:spcPct val="100000"/>
              </a:lnSpc>
              <a:spcBef>
                <a:spcPts val="0"/>
              </a:spcBef>
              <a:spcAft>
                <a:spcPts val="0"/>
              </a:spcAft>
              <a:buClr>
                <a:srgbClr val="FFFFFF"/>
              </a:buClr>
              <a:buSzPts val="1000"/>
              <a:buFont typeface="Calibri"/>
              <a:buChar char="●"/>
            </a:pPr>
            <a:r>
              <a:rPr lang="en" sz="1300">
                <a:solidFill>
                  <a:schemeClr val="lt1"/>
                </a:solidFill>
                <a:latin typeface="Calibri"/>
                <a:ea typeface="Calibri"/>
                <a:cs typeface="Calibri"/>
                <a:sym typeface="Calibri"/>
              </a:rPr>
              <a:t>87.2% of users accessing WalkMe to complete business critical processes in the first week post Go-Live</a:t>
            </a:r>
            <a:endParaRPr sz="1300">
              <a:solidFill>
                <a:srgbClr val="FFFFFF"/>
              </a:solidFill>
              <a:latin typeface="Calibri"/>
              <a:ea typeface="Calibri"/>
              <a:cs typeface="Calibri"/>
              <a:sym typeface="Calibri"/>
            </a:endParaRPr>
          </a:p>
          <a:p>
            <a:pPr indent="-317500" lvl="0" marL="457200" marR="0" rtl="0" algn="just">
              <a:lnSpc>
                <a:spcPct val="100000"/>
              </a:lnSpc>
              <a:spcBef>
                <a:spcPts val="0"/>
              </a:spcBef>
              <a:spcAft>
                <a:spcPts val="0"/>
              </a:spcAft>
              <a:buClr>
                <a:srgbClr val="FFFFFF"/>
              </a:buClr>
              <a:buSzPts val="1000"/>
              <a:buFont typeface="Calibri"/>
              <a:buChar char="●"/>
            </a:pPr>
            <a:r>
              <a:rPr lang="en" sz="1300">
                <a:solidFill>
                  <a:srgbClr val="FFFFFF"/>
                </a:solidFill>
                <a:latin typeface="Calibri"/>
                <a:ea typeface="Calibri"/>
                <a:cs typeface="Calibri"/>
                <a:sym typeface="Calibri"/>
              </a:rPr>
              <a:t>Great employee feedback, especially for non-native english speakers to be able to choose their preferred language</a:t>
            </a:r>
            <a:endParaRPr b="0" i="0" sz="1300" u="none" cap="none" strike="noStrike">
              <a:solidFill>
                <a:srgbClr val="FFFFFF"/>
              </a:solidFill>
              <a:latin typeface="Calibri"/>
              <a:ea typeface="Calibri"/>
              <a:cs typeface="Calibri"/>
              <a:sym typeface="Calibri"/>
            </a:endParaRPr>
          </a:p>
        </p:txBody>
      </p:sp>
      <p:sp>
        <p:nvSpPr>
          <p:cNvPr id="1609" name="Google Shape;1609;p160"/>
          <p:cNvSpPr txBox="1"/>
          <p:nvPr/>
        </p:nvSpPr>
        <p:spPr>
          <a:xfrm>
            <a:off x="748601" y="3536602"/>
            <a:ext cx="2955900" cy="2193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b="1" i="0" lang="en" sz="1700" u="none" cap="none" strike="noStrike">
                <a:solidFill>
                  <a:srgbClr val="FFFFFF"/>
                </a:solidFill>
                <a:latin typeface="Calibri"/>
                <a:ea typeface="Calibri"/>
                <a:cs typeface="Calibri"/>
                <a:sym typeface="Calibri"/>
              </a:rPr>
              <a:t>RESULTS</a:t>
            </a:r>
            <a:endParaRPr b="0" i="0" sz="1000" u="none" cap="none" strike="noStrike">
              <a:solidFill>
                <a:srgbClr val="FFFFFF"/>
              </a:solidFill>
              <a:latin typeface="Calibri"/>
              <a:ea typeface="Calibri"/>
              <a:cs typeface="Calibri"/>
              <a:sym typeface="Calibri"/>
            </a:endParaRPr>
          </a:p>
        </p:txBody>
      </p:sp>
      <p:sp>
        <p:nvSpPr>
          <p:cNvPr id="1610" name="Google Shape;1610;p160"/>
          <p:cNvSpPr txBox="1"/>
          <p:nvPr/>
        </p:nvSpPr>
        <p:spPr>
          <a:xfrm>
            <a:off x="834700" y="2256000"/>
            <a:ext cx="8093400" cy="953700"/>
          </a:xfrm>
          <a:prstGeom prst="rect">
            <a:avLst/>
          </a:prstGeom>
          <a:noFill/>
          <a:ln>
            <a:noFill/>
          </a:ln>
        </p:spPr>
        <p:txBody>
          <a:bodyPr anchorCtr="0" anchor="t" bIns="17150" lIns="34300" spcFirstLastPara="1" rIns="34300" wrap="square" tIns="17150">
            <a:noAutofit/>
          </a:bodyPr>
          <a:lstStyle/>
          <a:p>
            <a:pPr indent="-292100" lvl="0" marL="457200" rtl="0" algn="l">
              <a:spcBef>
                <a:spcPts val="0"/>
              </a:spcBef>
              <a:spcAft>
                <a:spcPts val="0"/>
              </a:spcAft>
              <a:buClr>
                <a:schemeClr val="dk1"/>
              </a:buClr>
              <a:buSzPts val="1000"/>
              <a:buFont typeface="Calibri"/>
              <a:buChar char="●"/>
            </a:pPr>
            <a:r>
              <a:rPr lang="en" sz="1300">
                <a:solidFill>
                  <a:schemeClr val="dk1"/>
                </a:solidFill>
                <a:latin typeface="Calibri"/>
                <a:ea typeface="Calibri"/>
                <a:cs typeface="Calibri"/>
                <a:sym typeface="Calibri"/>
              </a:rPr>
              <a:t>250 WalkThrus to guide users through 100+ processes across multiple platforms</a:t>
            </a:r>
            <a:endParaRPr sz="1300">
              <a:solidFill>
                <a:schemeClr val="dk1"/>
              </a:solidFill>
              <a:latin typeface="Calibri"/>
              <a:ea typeface="Calibri"/>
              <a:cs typeface="Calibri"/>
              <a:sym typeface="Calibri"/>
            </a:endParaRPr>
          </a:p>
          <a:p>
            <a:pPr indent="-292100" lvl="0" marL="457200" rtl="0" algn="l">
              <a:spcBef>
                <a:spcPts val="0"/>
              </a:spcBef>
              <a:spcAft>
                <a:spcPts val="0"/>
              </a:spcAft>
              <a:buClr>
                <a:schemeClr val="dk1"/>
              </a:buClr>
              <a:buSzPts val="1000"/>
              <a:buFont typeface="Calibri"/>
              <a:buChar char="●"/>
            </a:pPr>
            <a:r>
              <a:rPr lang="en" sz="1300">
                <a:solidFill>
                  <a:schemeClr val="dk1"/>
                </a:solidFill>
                <a:latin typeface="Calibri"/>
                <a:ea typeface="Calibri"/>
                <a:cs typeface="Calibri"/>
                <a:sym typeface="Calibri"/>
              </a:rPr>
              <a:t>Search integration with access to all of the existing procedure guides that had previously been difficult to locate</a:t>
            </a:r>
            <a:endParaRPr sz="1300">
              <a:solidFill>
                <a:schemeClr val="dk1"/>
              </a:solidFill>
              <a:latin typeface="Calibri"/>
              <a:ea typeface="Calibri"/>
              <a:cs typeface="Calibri"/>
              <a:sym typeface="Calibri"/>
            </a:endParaRPr>
          </a:p>
          <a:p>
            <a:pPr indent="-292100" lvl="0" marL="457200" rtl="0" algn="l">
              <a:spcBef>
                <a:spcPts val="0"/>
              </a:spcBef>
              <a:spcAft>
                <a:spcPts val="0"/>
              </a:spcAft>
              <a:buClr>
                <a:schemeClr val="dk1"/>
              </a:buClr>
              <a:buSzPts val="1000"/>
              <a:buFont typeface="Calibri"/>
              <a:buChar char="●"/>
            </a:pPr>
            <a:r>
              <a:rPr lang="en" sz="1300">
                <a:solidFill>
                  <a:schemeClr val="dk1"/>
                </a:solidFill>
                <a:latin typeface="Calibri"/>
                <a:ea typeface="Calibri"/>
                <a:cs typeface="Calibri"/>
                <a:sym typeface="Calibri"/>
              </a:rPr>
              <a:t>All content made available in 12 languages in mobile and web</a:t>
            </a:r>
            <a:endParaRPr sz="1300">
              <a:solidFill>
                <a:schemeClr val="dk1"/>
              </a:solidFill>
              <a:latin typeface="Calibri"/>
              <a:ea typeface="Calibri"/>
              <a:cs typeface="Calibri"/>
              <a:sym typeface="Calibri"/>
            </a:endParaRPr>
          </a:p>
          <a:p>
            <a:pPr indent="-292100" lvl="0" marL="457200" rtl="0" algn="l">
              <a:spcBef>
                <a:spcPts val="0"/>
              </a:spcBef>
              <a:spcAft>
                <a:spcPts val="0"/>
              </a:spcAft>
              <a:buClr>
                <a:schemeClr val="dk1"/>
              </a:buClr>
              <a:buSzPts val="1000"/>
              <a:buFont typeface="Calibri"/>
              <a:buChar char="●"/>
            </a:pPr>
            <a:r>
              <a:rPr lang="en" sz="1300">
                <a:solidFill>
                  <a:schemeClr val="dk1"/>
                </a:solidFill>
                <a:latin typeface="Calibri"/>
                <a:ea typeface="Calibri"/>
                <a:cs typeface="Calibri"/>
                <a:sym typeface="Calibri"/>
              </a:rPr>
              <a:t>ADA compliant </a:t>
            </a:r>
            <a:endParaRPr sz="13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b="0" i="0" sz="13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t/>
            </a:r>
            <a:endParaRPr b="0" i="0" sz="1300" u="none" cap="none" strike="noStrike">
              <a:solidFill>
                <a:srgbClr val="000000"/>
              </a:solidFill>
              <a:latin typeface="Calibri"/>
              <a:ea typeface="Calibri"/>
              <a:cs typeface="Calibri"/>
              <a:sym typeface="Calibri"/>
            </a:endParaRPr>
          </a:p>
        </p:txBody>
      </p:sp>
      <p:sp>
        <p:nvSpPr>
          <p:cNvPr id="1611" name="Google Shape;1611;p160"/>
          <p:cNvSpPr/>
          <p:nvPr/>
        </p:nvSpPr>
        <p:spPr>
          <a:xfrm>
            <a:off x="253247" y="1991361"/>
            <a:ext cx="382534" cy="382351"/>
          </a:xfrm>
          <a:custGeom>
            <a:rect b="b" l="l" r="r" t="t"/>
            <a:pathLst>
              <a:path extrusionOk="0" h="302852" w="302997">
                <a:moveTo>
                  <a:pt x="99383" y="259852"/>
                </a:moveTo>
                <a:cubicBezTo>
                  <a:pt x="117293" y="269286"/>
                  <a:pt x="136636" y="274366"/>
                  <a:pt x="157054" y="274729"/>
                </a:cubicBezTo>
                <a:cubicBezTo>
                  <a:pt x="159561" y="274729"/>
                  <a:pt x="161711" y="276906"/>
                  <a:pt x="161711" y="279446"/>
                </a:cubicBezTo>
                <a:cubicBezTo>
                  <a:pt x="161711" y="281986"/>
                  <a:pt x="159561" y="283800"/>
                  <a:pt x="157054" y="283800"/>
                </a:cubicBezTo>
                <a:cubicBezTo>
                  <a:pt x="135203" y="283438"/>
                  <a:pt x="114427" y="278358"/>
                  <a:pt x="95084" y="268198"/>
                </a:cubicBezTo>
                <a:cubicBezTo>
                  <a:pt x="92935" y="267109"/>
                  <a:pt x="92219" y="264206"/>
                  <a:pt x="93293" y="262029"/>
                </a:cubicBezTo>
                <a:cubicBezTo>
                  <a:pt x="94368" y="259852"/>
                  <a:pt x="97234" y="258763"/>
                  <a:pt x="99383" y="259852"/>
                </a:cubicBezTo>
                <a:close/>
                <a:moveTo>
                  <a:pt x="199193" y="259215"/>
                </a:moveTo>
                <a:cubicBezTo>
                  <a:pt x="196284" y="263942"/>
                  <a:pt x="192648" y="267578"/>
                  <a:pt x="187921" y="270487"/>
                </a:cubicBezTo>
                <a:cubicBezTo>
                  <a:pt x="192648" y="273396"/>
                  <a:pt x="196284" y="277033"/>
                  <a:pt x="199193" y="281396"/>
                </a:cubicBezTo>
                <a:cubicBezTo>
                  <a:pt x="202102" y="277033"/>
                  <a:pt x="205739" y="273396"/>
                  <a:pt x="210102" y="270487"/>
                </a:cubicBezTo>
                <a:cubicBezTo>
                  <a:pt x="205739" y="267578"/>
                  <a:pt x="202102" y="263942"/>
                  <a:pt x="199193" y="259215"/>
                </a:cubicBezTo>
                <a:close/>
                <a:moveTo>
                  <a:pt x="33926" y="250103"/>
                </a:moveTo>
                <a:lnTo>
                  <a:pt x="10827" y="273226"/>
                </a:lnTo>
                <a:cubicBezTo>
                  <a:pt x="9022" y="275032"/>
                  <a:pt x="9022" y="277923"/>
                  <a:pt x="10827" y="279729"/>
                </a:cubicBezTo>
                <a:lnTo>
                  <a:pt x="23459" y="292374"/>
                </a:lnTo>
                <a:cubicBezTo>
                  <a:pt x="24903" y="294181"/>
                  <a:pt x="27790" y="294181"/>
                  <a:pt x="29956" y="292374"/>
                </a:cubicBezTo>
                <a:lnTo>
                  <a:pt x="53055" y="269252"/>
                </a:lnTo>
                <a:lnTo>
                  <a:pt x="33926" y="250103"/>
                </a:lnTo>
                <a:close/>
                <a:moveTo>
                  <a:pt x="199193" y="238125"/>
                </a:moveTo>
                <a:cubicBezTo>
                  <a:pt x="201739" y="238125"/>
                  <a:pt x="203557" y="240307"/>
                  <a:pt x="203557" y="242852"/>
                </a:cubicBezTo>
                <a:cubicBezTo>
                  <a:pt x="203557" y="255579"/>
                  <a:pt x="214102" y="265760"/>
                  <a:pt x="226829" y="265760"/>
                </a:cubicBezTo>
                <a:cubicBezTo>
                  <a:pt x="229374" y="265760"/>
                  <a:pt x="231556" y="267942"/>
                  <a:pt x="231556" y="270487"/>
                </a:cubicBezTo>
                <a:cubicBezTo>
                  <a:pt x="231556" y="273033"/>
                  <a:pt x="229374" y="275214"/>
                  <a:pt x="226829" y="275214"/>
                </a:cubicBezTo>
                <a:cubicBezTo>
                  <a:pt x="214102" y="275214"/>
                  <a:pt x="203557" y="285396"/>
                  <a:pt x="203557" y="298123"/>
                </a:cubicBezTo>
                <a:cubicBezTo>
                  <a:pt x="203557" y="300668"/>
                  <a:pt x="201739" y="302850"/>
                  <a:pt x="199193" y="302850"/>
                </a:cubicBezTo>
                <a:cubicBezTo>
                  <a:pt x="196648" y="302850"/>
                  <a:pt x="194466" y="300668"/>
                  <a:pt x="194466" y="298123"/>
                </a:cubicBezTo>
                <a:cubicBezTo>
                  <a:pt x="194466" y="285396"/>
                  <a:pt x="184285" y="275214"/>
                  <a:pt x="171195" y="275214"/>
                </a:cubicBezTo>
                <a:cubicBezTo>
                  <a:pt x="169013" y="275214"/>
                  <a:pt x="166831" y="273033"/>
                  <a:pt x="166831" y="270487"/>
                </a:cubicBezTo>
                <a:cubicBezTo>
                  <a:pt x="166831" y="267942"/>
                  <a:pt x="169013" y="265760"/>
                  <a:pt x="171195" y="265760"/>
                </a:cubicBezTo>
                <a:cubicBezTo>
                  <a:pt x="184285" y="265760"/>
                  <a:pt x="194466" y="255579"/>
                  <a:pt x="194466" y="242852"/>
                </a:cubicBezTo>
                <a:cubicBezTo>
                  <a:pt x="194466" y="240307"/>
                  <a:pt x="196648" y="238125"/>
                  <a:pt x="199193" y="238125"/>
                </a:cubicBezTo>
                <a:close/>
                <a:moveTo>
                  <a:pt x="231331" y="197034"/>
                </a:moveTo>
                <a:cubicBezTo>
                  <a:pt x="233144" y="198452"/>
                  <a:pt x="233144" y="201287"/>
                  <a:pt x="231694" y="203058"/>
                </a:cubicBezTo>
                <a:cubicBezTo>
                  <a:pt x="213566" y="223256"/>
                  <a:pt x="187826" y="234595"/>
                  <a:pt x="160272" y="234595"/>
                </a:cubicBezTo>
                <a:cubicBezTo>
                  <a:pt x="150846" y="234595"/>
                  <a:pt x="141420" y="233178"/>
                  <a:pt x="132356" y="230698"/>
                </a:cubicBezTo>
                <a:cubicBezTo>
                  <a:pt x="130181" y="229635"/>
                  <a:pt x="128731" y="227154"/>
                  <a:pt x="129456" y="225028"/>
                </a:cubicBezTo>
                <a:cubicBezTo>
                  <a:pt x="130181" y="222548"/>
                  <a:pt x="132719" y="221130"/>
                  <a:pt x="135257" y="222193"/>
                </a:cubicBezTo>
                <a:cubicBezTo>
                  <a:pt x="143232" y="224319"/>
                  <a:pt x="151934" y="225737"/>
                  <a:pt x="160272" y="225737"/>
                </a:cubicBezTo>
                <a:cubicBezTo>
                  <a:pt x="184925" y="225737"/>
                  <a:pt x="208491" y="215106"/>
                  <a:pt x="224805" y="197389"/>
                </a:cubicBezTo>
                <a:cubicBezTo>
                  <a:pt x="226255" y="195263"/>
                  <a:pt x="229518" y="195263"/>
                  <a:pt x="231331" y="197034"/>
                </a:cubicBezTo>
                <a:close/>
                <a:moveTo>
                  <a:pt x="245595" y="157978"/>
                </a:moveTo>
                <a:cubicBezTo>
                  <a:pt x="242686" y="162342"/>
                  <a:pt x="238686" y="166342"/>
                  <a:pt x="234323" y="168887"/>
                </a:cubicBezTo>
                <a:cubicBezTo>
                  <a:pt x="238686" y="171796"/>
                  <a:pt x="242686" y="175432"/>
                  <a:pt x="245595" y="180159"/>
                </a:cubicBezTo>
                <a:cubicBezTo>
                  <a:pt x="247776" y="175432"/>
                  <a:pt x="251776" y="171796"/>
                  <a:pt x="256503" y="168887"/>
                </a:cubicBezTo>
                <a:cubicBezTo>
                  <a:pt x="251776" y="166342"/>
                  <a:pt x="247776" y="162342"/>
                  <a:pt x="245595" y="157978"/>
                </a:cubicBezTo>
                <a:close/>
                <a:moveTo>
                  <a:pt x="245595" y="136525"/>
                </a:moveTo>
                <a:cubicBezTo>
                  <a:pt x="247776" y="136525"/>
                  <a:pt x="249958" y="138706"/>
                  <a:pt x="249958" y="141252"/>
                </a:cubicBezTo>
                <a:cubicBezTo>
                  <a:pt x="249958" y="153979"/>
                  <a:pt x="260503" y="164523"/>
                  <a:pt x="273229" y="164523"/>
                </a:cubicBezTo>
                <a:cubicBezTo>
                  <a:pt x="275775" y="164523"/>
                  <a:pt x="277593" y="166705"/>
                  <a:pt x="277593" y="168887"/>
                </a:cubicBezTo>
                <a:cubicBezTo>
                  <a:pt x="277593" y="171432"/>
                  <a:pt x="275775" y="173614"/>
                  <a:pt x="273229" y="173614"/>
                </a:cubicBezTo>
                <a:cubicBezTo>
                  <a:pt x="260503" y="173614"/>
                  <a:pt x="249958" y="184159"/>
                  <a:pt x="249958" y="196886"/>
                </a:cubicBezTo>
                <a:cubicBezTo>
                  <a:pt x="249958" y="199431"/>
                  <a:pt x="247776" y="201249"/>
                  <a:pt x="245595" y="201249"/>
                </a:cubicBezTo>
                <a:cubicBezTo>
                  <a:pt x="243049" y="201249"/>
                  <a:pt x="240868" y="199431"/>
                  <a:pt x="240868" y="196886"/>
                </a:cubicBezTo>
                <a:cubicBezTo>
                  <a:pt x="240868" y="184159"/>
                  <a:pt x="230323" y="173614"/>
                  <a:pt x="217596" y="173614"/>
                </a:cubicBezTo>
                <a:cubicBezTo>
                  <a:pt x="215051" y="173614"/>
                  <a:pt x="212869" y="171432"/>
                  <a:pt x="212869" y="168887"/>
                </a:cubicBezTo>
                <a:cubicBezTo>
                  <a:pt x="212869" y="166705"/>
                  <a:pt x="215051" y="164523"/>
                  <a:pt x="217596" y="164523"/>
                </a:cubicBezTo>
                <a:cubicBezTo>
                  <a:pt x="230323" y="164523"/>
                  <a:pt x="240868" y="153979"/>
                  <a:pt x="240868" y="141252"/>
                </a:cubicBezTo>
                <a:cubicBezTo>
                  <a:pt x="240868" y="138706"/>
                  <a:pt x="243049" y="136525"/>
                  <a:pt x="245595" y="136525"/>
                </a:cubicBezTo>
                <a:close/>
                <a:moveTo>
                  <a:pt x="161092" y="120650"/>
                </a:moveTo>
                <a:cubicBezTo>
                  <a:pt x="172815" y="120650"/>
                  <a:pt x="182340" y="130175"/>
                  <a:pt x="182340" y="141898"/>
                </a:cubicBezTo>
                <a:cubicBezTo>
                  <a:pt x="182340" y="153621"/>
                  <a:pt x="172815" y="163146"/>
                  <a:pt x="161092" y="163146"/>
                </a:cubicBezTo>
                <a:cubicBezTo>
                  <a:pt x="149735" y="163146"/>
                  <a:pt x="139844" y="153621"/>
                  <a:pt x="139844" y="141898"/>
                </a:cubicBezTo>
                <a:cubicBezTo>
                  <a:pt x="139844" y="139334"/>
                  <a:pt x="142042" y="137502"/>
                  <a:pt x="144606" y="137502"/>
                </a:cubicBezTo>
                <a:cubicBezTo>
                  <a:pt x="147171" y="137502"/>
                  <a:pt x="149369" y="139334"/>
                  <a:pt x="149369" y="141898"/>
                </a:cubicBezTo>
                <a:cubicBezTo>
                  <a:pt x="149369" y="148492"/>
                  <a:pt x="154497" y="153988"/>
                  <a:pt x="161092" y="153988"/>
                </a:cubicBezTo>
                <a:cubicBezTo>
                  <a:pt x="167686" y="153988"/>
                  <a:pt x="173181" y="148492"/>
                  <a:pt x="173181" y="141898"/>
                </a:cubicBezTo>
                <a:cubicBezTo>
                  <a:pt x="173181" y="135304"/>
                  <a:pt x="167686" y="130175"/>
                  <a:pt x="161092" y="130175"/>
                </a:cubicBezTo>
                <a:cubicBezTo>
                  <a:pt x="158527" y="130175"/>
                  <a:pt x="156329" y="127977"/>
                  <a:pt x="156329" y="125412"/>
                </a:cubicBezTo>
                <a:cubicBezTo>
                  <a:pt x="156329" y="122848"/>
                  <a:pt x="158527" y="120650"/>
                  <a:pt x="161092" y="120650"/>
                </a:cubicBezTo>
                <a:close/>
                <a:moveTo>
                  <a:pt x="75090" y="114657"/>
                </a:moveTo>
                <a:cubicBezTo>
                  <a:pt x="77722" y="115371"/>
                  <a:pt x="79226" y="117872"/>
                  <a:pt x="78850" y="120372"/>
                </a:cubicBezTo>
                <a:cubicBezTo>
                  <a:pt x="76970" y="126801"/>
                  <a:pt x="76218" y="133588"/>
                  <a:pt x="76218" y="140374"/>
                </a:cubicBezTo>
                <a:cubicBezTo>
                  <a:pt x="76218" y="148947"/>
                  <a:pt x="77346" y="157519"/>
                  <a:pt x="79978" y="165378"/>
                </a:cubicBezTo>
                <a:cubicBezTo>
                  <a:pt x="80730" y="167521"/>
                  <a:pt x="79226" y="170021"/>
                  <a:pt x="76970" y="171093"/>
                </a:cubicBezTo>
                <a:cubicBezTo>
                  <a:pt x="76218" y="171093"/>
                  <a:pt x="75842" y="171093"/>
                  <a:pt x="75466" y="171093"/>
                </a:cubicBezTo>
                <a:cubicBezTo>
                  <a:pt x="73586" y="171093"/>
                  <a:pt x="71330" y="170021"/>
                  <a:pt x="70954" y="167878"/>
                </a:cubicBezTo>
                <a:cubicBezTo>
                  <a:pt x="67947" y="158948"/>
                  <a:pt x="66819" y="149661"/>
                  <a:pt x="66819" y="140374"/>
                </a:cubicBezTo>
                <a:cubicBezTo>
                  <a:pt x="66819" y="132874"/>
                  <a:pt x="67571" y="125373"/>
                  <a:pt x="69451" y="118229"/>
                </a:cubicBezTo>
                <a:cubicBezTo>
                  <a:pt x="70203" y="115729"/>
                  <a:pt x="72458" y="114300"/>
                  <a:pt x="75090" y="114657"/>
                </a:cubicBezTo>
                <a:close/>
                <a:moveTo>
                  <a:pt x="155917" y="104502"/>
                </a:moveTo>
                <a:cubicBezTo>
                  <a:pt x="141119" y="106308"/>
                  <a:pt x="128848" y="117508"/>
                  <a:pt x="124878" y="131960"/>
                </a:cubicBezTo>
                <a:cubicBezTo>
                  <a:pt x="123073" y="137741"/>
                  <a:pt x="123073" y="144244"/>
                  <a:pt x="124517" y="150024"/>
                </a:cubicBezTo>
                <a:cubicBezTo>
                  <a:pt x="125599" y="154721"/>
                  <a:pt x="124156" y="159779"/>
                  <a:pt x="120547" y="163031"/>
                </a:cubicBezTo>
                <a:lnTo>
                  <a:pt x="40422" y="243600"/>
                </a:lnTo>
                <a:lnTo>
                  <a:pt x="59551" y="262748"/>
                </a:lnTo>
                <a:lnTo>
                  <a:pt x="140036" y="182180"/>
                </a:lnTo>
                <a:cubicBezTo>
                  <a:pt x="143285" y="178928"/>
                  <a:pt x="148337" y="177483"/>
                  <a:pt x="152668" y="178567"/>
                </a:cubicBezTo>
                <a:cubicBezTo>
                  <a:pt x="158804" y="180012"/>
                  <a:pt x="164940" y="179651"/>
                  <a:pt x="171076" y="178205"/>
                </a:cubicBezTo>
                <a:cubicBezTo>
                  <a:pt x="185152" y="174231"/>
                  <a:pt x="196340" y="161586"/>
                  <a:pt x="198145" y="147134"/>
                </a:cubicBezTo>
                <a:cubicBezTo>
                  <a:pt x="199949" y="135211"/>
                  <a:pt x="195979" y="123650"/>
                  <a:pt x="187678" y="115340"/>
                </a:cubicBezTo>
                <a:cubicBezTo>
                  <a:pt x="179377" y="107031"/>
                  <a:pt x="167828" y="102695"/>
                  <a:pt x="155917" y="104502"/>
                </a:cubicBezTo>
                <a:close/>
                <a:moveTo>
                  <a:pt x="154473" y="95469"/>
                </a:moveTo>
                <a:cubicBezTo>
                  <a:pt x="169271" y="93663"/>
                  <a:pt x="183708" y="97998"/>
                  <a:pt x="194175" y="108837"/>
                </a:cubicBezTo>
                <a:cubicBezTo>
                  <a:pt x="204641" y="119315"/>
                  <a:pt x="209333" y="133766"/>
                  <a:pt x="207168" y="148579"/>
                </a:cubicBezTo>
                <a:cubicBezTo>
                  <a:pt x="205002" y="166644"/>
                  <a:pt x="191287" y="181818"/>
                  <a:pt x="173241" y="186876"/>
                </a:cubicBezTo>
                <a:cubicBezTo>
                  <a:pt x="166022" y="189044"/>
                  <a:pt x="158443" y="189044"/>
                  <a:pt x="150864" y="187599"/>
                </a:cubicBezTo>
                <a:cubicBezTo>
                  <a:pt x="149059" y="187238"/>
                  <a:pt x="147616" y="187599"/>
                  <a:pt x="146533" y="188683"/>
                </a:cubicBezTo>
                <a:lnTo>
                  <a:pt x="36452" y="298878"/>
                </a:lnTo>
                <a:cubicBezTo>
                  <a:pt x="33926" y="301407"/>
                  <a:pt x="30317" y="302852"/>
                  <a:pt x="26707" y="302852"/>
                </a:cubicBezTo>
                <a:cubicBezTo>
                  <a:pt x="23098" y="302852"/>
                  <a:pt x="19489" y="301407"/>
                  <a:pt x="16602" y="298878"/>
                </a:cubicBezTo>
                <a:lnTo>
                  <a:pt x="4330" y="286232"/>
                </a:lnTo>
                <a:cubicBezTo>
                  <a:pt x="-1444" y="280813"/>
                  <a:pt x="-1444" y="272142"/>
                  <a:pt x="4330" y="266723"/>
                </a:cubicBezTo>
                <a:lnTo>
                  <a:pt x="114411" y="156528"/>
                </a:lnTo>
                <a:cubicBezTo>
                  <a:pt x="115133" y="155444"/>
                  <a:pt x="115855" y="153637"/>
                  <a:pt x="115494" y="152192"/>
                </a:cubicBezTo>
                <a:cubicBezTo>
                  <a:pt x="113689" y="144605"/>
                  <a:pt x="113689" y="137018"/>
                  <a:pt x="115855" y="129431"/>
                </a:cubicBezTo>
                <a:cubicBezTo>
                  <a:pt x="120908" y="111727"/>
                  <a:pt x="136427" y="97998"/>
                  <a:pt x="154473" y="95469"/>
                </a:cubicBezTo>
                <a:close/>
                <a:moveTo>
                  <a:pt x="285730" y="83270"/>
                </a:moveTo>
                <a:cubicBezTo>
                  <a:pt x="288248" y="82550"/>
                  <a:pt x="290766" y="83270"/>
                  <a:pt x="291845" y="85792"/>
                </a:cubicBezTo>
                <a:cubicBezTo>
                  <a:pt x="299399" y="103803"/>
                  <a:pt x="302997" y="122174"/>
                  <a:pt x="302997" y="141265"/>
                </a:cubicBezTo>
                <a:cubicBezTo>
                  <a:pt x="302997" y="189894"/>
                  <a:pt x="278895" y="234201"/>
                  <a:pt x="238245" y="260858"/>
                </a:cubicBezTo>
                <a:cubicBezTo>
                  <a:pt x="237166" y="261218"/>
                  <a:pt x="236447" y="261578"/>
                  <a:pt x="235727" y="261578"/>
                </a:cubicBezTo>
                <a:cubicBezTo>
                  <a:pt x="233929" y="261578"/>
                  <a:pt x="232490" y="260858"/>
                  <a:pt x="231770" y="259417"/>
                </a:cubicBezTo>
                <a:cubicBezTo>
                  <a:pt x="230331" y="257255"/>
                  <a:pt x="231051" y="254374"/>
                  <a:pt x="233209" y="252933"/>
                </a:cubicBezTo>
                <a:cubicBezTo>
                  <a:pt x="271340" y="228438"/>
                  <a:pt x="294003" y="186652"/>
                  <a:pt x="294003" y="141265"/>
                </a:cubicBezTo>
                <a:cubicBezTo>
                  <a:pt x="294003" y="123614"/>
                  <a:pt x="290406" y="105964"/>
                  <a:pt x="283571" y="89394"/>
                </a:cubicBezTo>
                <a:cubicBezTo>
                  <a:pt x="282492" y="86872"/>
                  <a:pt x="283571" y="84711"/>
                  <a:pt x="285730" y="83270"/>
                </a:cubicBezTo>
                <a:close/>
                <a:moveTo>
                  <a:pt x="90019" y="78484"/>
                </a:moveTo>
                <a:cubicBezTo>
                  <a:pt x="87110" y="82823"/>
                  <a:pt x="83474" y="86801"/>
                  <a:pt x="78747" y="89694"/>
                </a:cubicBezTo>
                <a:cubicBezTo>
                  <a:pt x="83474" y="92225"/>
                  <a:pt x="87110" y="96203"/>
                  <a:pt x="90019" y="100542"/>
                </a:cubicBezTo>
                <a:cubicBezTo>
                  <a:pt x="92564" y="96203"/>
                  <a:pt x="96201" y="92225"/>
                  <a:pt x="100927" y="89694"/>
                </a:cubicBezTo>
                <a:cubicBezTo>
                  <a:pt x="96201" y="86801"/>
                  <a:pt x="92564" y="82823"/>
                  <a:pt x="90019" y="78484"/>
                </a:cubicBezTo>
                <a:close/>
                <a:moveTo>
                  <a:pt x="90019" y="57150"/>
                </a:moveTo>
                <a:cubicBezTo>
                  <a:pt x="92564" y="57150"/>
                  <a:pt x="94382" y="59319"/>
                  <a:pt x="94382" y="61851"/>
                </a:cubicBezTo>
                <a:cubicBezTo>
                  <a:pt x="94382" y="74507"/>
                  <a:pt x="104927" y="84993"/>
                  <a:pt x="117654" y="84993"/>
                </a:cubicBezTo>
                <a:cubicBezTo>
                  <a:pt x="120199" y="84993"/>
                  <a:pt x="122017" y="86801"/>
                  <a:pt x="122017" y="89694"/>
                </a:cubicBezTo>
                <a:cubicBezTo>
                  <a:pt x="122017" y="91863"/>
                  <a:pt x="120199" y="94033"/>
                  <a:pt x="117654" y="94033"/>
                </a:cubicBezTo>
                <a:cubicBezTo>
                  <a:pt x="104927" y="94033"/>
                  <a:pt x="94382" y="104519"/>
                  <a:pt x="94382" y="117175"/>
                </a:cubicBezTo>
                <a:cubicBezTo>
                  <a:pt x="94382" y="119707"/>
                  <a:pt x="92564" y="121876"/>
                  <a:pt x="90019" y="121876"/>
                </a:cubicBezTo>
                <a:cubicBezTo>
                  <a:pt x="87474" y="121876"/>
                  <a:pt x="85292" y="119707"/>
                  <a:pt x="85292" y="117175"/>
                </a:cubicBezTo>
                <a:cubicBezTo>
                  <a:pt x="85292" y="104519"/>
                  <a:pt x="74747" y="94033"/>
                  <a:pt x="62384" y="94033"/>
                </a:cubicBezTo>
                <a:cubicBezTo>
                  <a:pt x="59475" y="94033"/>
                  <a:pt x="57294" y="91863"/>
                  <a:pt x="57294" y="89694"/>
                </a:cubicBezTo>
                <a:cubicBezTo>
                  <a:pt x="57294" y="86801"/>
                  <a:pt x="59475" y="84993"/>
                  <a:pt x="62384" y="84993"/>
                </a:cubicBezTo>
                <a:cubicBezTo>
                  <a:pt x="74747" y="84993"/>
                  <a:pt x="85292" y="74507"/>
                  <a:pt x="85292" y="61851"/>
                </a:cubicBezTo>
                <a:cubicBezTo>
                  <a:pt x="85292" y="59319"/>
                  <a:pt x="87474" y="57150"/>
                  <a:pt x="90019" y="57150"/>
                </a:cubicBezTo>
                <a:close/>
                <a:moveTo>
                  <a:pt x="160844" y="47625"/>
                </a:moveTo>
                <a:cubicBezTo>
                  <a:pt x="206418" y="47625"/>
                  <a:pt x="245173" y="79787"/>
                  <a:pt x="253427" y="124457"/>
                </a:cubicBezTo>
                <a:cubicBezTo>
                  <a:pt x="253785" y="126959"/>
                  <a:pt x="252350" y="129460"/>
                  <a:pt x="249838" y="129817"/>
                </a:cubicBezTo>
                <a:cubicBezTo>
                  <a:pt x="249479" y="129817"/>
                  <a:pt x="249120" y="129817"/>
                  <a:pt x="248762" y="129817"/>
                </a:cubicBezTo>
                <a:cubicBezTo>
                  <a:pt x="246608" y="129817"/>
                  <a:pt x="244814" y="128031"/>
                  <a:pt x="244455" y="126244"/>
                </a:cubicBezTo>
                <a:cubicBezTo>
                  <a:pt x="236920" y="86220"/>
                  <a:pt x="201753" y="56916"/>
                  <a:pt x="160844" y="56916"/>
                </a:cubicBezTo>
                <a:cubicBezTo>
                  <a:pt x="145055" y="56916"/>
                  <a:pt x="129266" y="61204"/>
                  <a:pt x="115988" y="69781"/>
                </a:cubicBezTo>
                <a:cubicBezTo>
                  <a:pt x="113835" y="71210"/>
                  <a:pt x="110965" y="70496"/>
                  <a:pt x="109529" y="68352"/>
                </a:cubicBezTo>
                <a:cubicBezTo>
                  <a:pt x="108094" y="66207"/>
                  <a:pt x="108811" y="63349"/>
                  <a:pt x="110965" y="61919"/>
                </a:cubicBezTo>
                <a:cubicBezTo>
                  <a:pt x="126036" y="52628"/>
                  <a:pt x="143261" y="47625"/>
                  <a:pt x="160844" y="47625"/>
                </a:cubicBezTo>
                <a:close/>
                <a:moveTo>
                  <a:pt x="262696" y="37481"/>
                </a:moveTo>
                <a:cubicBezTo>
                  <a:pt x="259111" y="43904"/>
                  <a:pt x="253376" y="49613"/>
                  <a:pt x="246923" y="53181"/>
                </a:cubicBezTo>
                <a:cubicBezTo>
                  <a:pt x="253376" y="56749"/>
                  <a:pt x="259111" y="62102"/>
                  <a:pt x="262696" y="68881"/>
                </a:cubicBezTo>
                <a:cubicBezTo>
                  <a:pt x="266281" y="62102"/>
                  <a:pt x="272016" y="56749"/>
                  <a:pt x="278469" y="53181"/>
                </a:cubicBezTo>
                <a:cubicBezTo>
                  <a:pt x="272016" y="49613"/>
                  <a:pt x="266281" y="43904"/>
                  <a:pt x="262696" y="37481"/>
                </a:cubicBezTo>
                <a:close/>
                <a:moveTo>
                  <a:pt x="262696" y="14288"/>
                </a:moveTo>
                <a:cubicBezTo>
                  <a:pt x="265205" y="14288"/>
                  <a:pt x="267356" y="16429"/>
                  <a:pt x="267356" y="18926"/>
                </a:cubicBezTo>
                <a:cubicBezTo>
                  <a:pt x="267356" y="35340"/>
                  <a:pt x="280620" y="48543"/>
                  <a:pt x="296751" y="48543"/>
                </a:cubicBezTo>
                <a:cubicBezTo>
                  <a:pt x="299618" y="48543"/>
                  <a:pt x="301411" y="50684"/>
                  <a:pt x="301411" y="53181"/>
                </a:cubicBezTo>
                <a:cubicBezTo>
                  <a:pt x="301411" y="55679"/>
                  <a:pt x="299618" y="57463"/>
                  <a:pt x="296751" y="57463"/>
                </a:cubicBezTo>
                <a:cubicBezTo>
                  <a:pt x="280620" y="57463"/>
                  <a:pt x="267356" y="71022"/>
                  <a:pt x="267356" y="87079"/>
                </a:cubicBezTo>
                <a:cubicBezTo>
                  <a:pt x="267356" y="89577"/>
                  <a:pt x="265205" y="91718"/>
                  <a:pt x="262696" y="91718"/>
                </a:cubicBezTo>
                <a:cubicBezTo>
                  <a:pt x="260187" y="91718"/>
                  <a:pt x="258394" y="89577"/>
                  <a:pt x="258394" y="87079"/>
                </a:cubicBezTo>
                <a:cubicBezTo>
                  <a:pt x="258394" y="71022"/>
                  <a:pt x="245131" y="57463"/>
                  <a:pt x="228641" y="57463"/>
                </a:cubicBezTo>
                <a:cubicBezTo>
                  <a:pt x="226132" y="57463"/>
                  <a:pt x="223981" y="55679"/>
                  <a:pt x="223981" y="53181"/>
                </a:cubicBezTo>
                <a:cubicBezTo>
                  <a:pt x="223981" y="50684"/>
                  <a:pt x="226132" y="48543"/>
                  <a:pt x="228641" y="48543"/>
                </a:cubicBezTo>
                <a:cubicBezTo>
                  <a:pt x="245131" y="48543"/>
                  <a:pt x="258394" y="35340"/>
                  <a:pt x="258394" y="18926"/>
                </a:cubicBezTo>
                <a:cubicBezTo>
                  <a:pt x="258394" y="16429"/>
                  <a:pt x="260187" y="14288"/>
                  <a:pt x="262696" y="14288"/>
                </a:cubicBezTo>
                <a:close/>
                <a:moveTo>
                  <a:pt x="161486" y="0"/>
                </a:moveTo>
                <a:cubicBezTo>
                  <a:pt x="188212" y="0"/>
                  <a:pt x="214215" y="7561"/>
                  <a:pt x="236606" y="21603"/>
                </a:cubicBezTo>
                <a:cubicBezTo>
                  <a:pt x="238773" y="22683"/>
                  <a:pt x="239495" y="25563"/>
                  <a:pt x="238050" y="27724"/>
                </a:cubicBezTo>
                <a:cubicBezTo>
                  <a:pt x="236967" y="29884"/>
                  <a:pt x="234078" y="30604"/>
                  <a:pt x="231911" y="29164"/>
                </a:cubicBezTo>
                <a:cubicBezTo>
                  <a:pt x="210964" y="16202"/>
                  <a:pt x="186406" y="9361"/>
                  <a:pt x="161486" y="9361"/>
                </a:cubicBezTo>
                <a:cubicBezTo>
                  <a:pt x="88173" y="9361"/>
                  <a:pt x="28222" y="68770"/>
                  <a:pt x="28222" y="141860"/>
                </a:cubicBezTo>
                <a:cubicBezTo>
                  <a:pt x="28222" y="163463"/>
                  <a:pt x="33279" y="183626"/>
                  <a:pt x="43030" y="202709"/>
                </a:cubicBezTo>
                <a:cubicBezTo>
                  <a:pt x="44474" y="204869"/>
                  <a:pt x="43391" y="207750"/>
                  <a:pt x="41224" y="208470"/>
                </a:cubicBezTo>
                <a:cubicBezTo>
                  <a:pt x="40502" y="209190"/>
                  <a:pt x="39779" y="209190"/>
                  <a:pt x="39057" y="209190"/>
                </a:cubicBezTo>
                <a:cubicBezTo>
                  <a:pt x="37251" y="209190"/>
                  <a:pt x="35807" y="208470"/>
                  <a:pt x="35084" y="206669"/>
                </a:cubicBezTo>
                <a:cubicBezTo>
                  <a:pt x="24611" y="186506"/>
                  <a:pt x="19194" y="164903"/>
                  <a:pt x="19194" y="141860"/>
                </a:cubicBezTo>
                <a:cubicBezTo>
                  <a:pt x="19194" y="63729"/>
                  <a:pt x="83117" y="0"/>
                  <a:pt x="161486" y="0"/>
                </a:cubicBezTo>
                <a:close/>
              </a:path>
            </a:pathLst>
          </a:custGeom>
          <a:solidFill>
            <a:srgbClr val="6136E9"/>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2" name="Google Shape;1612;p160"/>
          <p:cNvSpPr/>
          <p:nvPr/>
        </p:nvSpPr>
        <p:spPr>
          <a:xfrm>
            <a:off x="255154" y="763425"/>
            <a:ext cx="380241" cy="353998"/>
          </a:xfrm>
          <a:custGeom>
            <a:rect b="b" l="l" r="r" t="t"/>
            <a:pathLst>
              <a:path extrusionOk="0" h="313967" w="315553">
                <a:moveTo>
                  <a:pt x="129319" y="281055"/>
                </a:moveTo>
                <a:lnTo>
                  <a:pt x="117431" y="304666"/>
                </a:lnTo>
                <a:lnTo>
                  <a:pt x="197761" y="304666"/>
                </a:lnTo>
                <a:lnTo>
                  <a:pt x="185873" y="281055"/>
                </a:lnTo>
                <a:lnTo>
                  <a:pt x="129319" y="281055"/>
                </a:lnTo>
                <a:close/>
                <a:moveTo>
                  <a:pt x="9365" y="247784"/>
                </a:moveTo>
                <a:lnTo>
                  <a:pt x="9365" y="257086"/>
                </a:lnTo>
                <a:cubicBezTo>
                  <a:pt x="9365" y="265314"/>
                  <a:pt x="15849" y="271396"/>
                  <a:pt x="23774" y="271396"/>
                </a:cubicBezTo>
                <a:lnTo>
                  <a:pt x="126437" y="271396"/>
                </a:lnTo>
                <a:lnTo>
                  <a:pt x="188755" y="271396"/>
                </a:lnTo>
                <a:lnTo>
                  <a:pt x="291418" y="271396"/>
                </a:lnTo>
                <a:cubicBezTo>
                  <a:pt x="299343" y="271396"/>
                  <a:pt x="305827" y="265314"/>
                  <a:pt x="305827" y="257086"/>
                </a:cubicBezTo>
                <a:lnTo>
                  <a:pt x="305827" y="247784"/>
                </a:lnTo>
                <a:lnTo>
                  <a:pt x="9365" y="247784"/>
                </a:lnTo>
                <a:close/>
                <a:moveTo>
                  <a:pt x="4683" y="238125"/>
                </a:moveTo>
                <a:lnTo>
                  <a:pt x="310870" y="238125"/>
                </a:lnTo>
                <a:cubicBezTo>
                  <a:pt x="313031" y="238125"/>
                  <a:pt x="315553" y="240272"/>
                  <a:pt x="315553" y="243134"/>
                </a:cubicBezTo>
                <a:lnTo>
                  <a:pt x="315553" y="257086"/>
                </a:lnTo>
                <a:cubicBezTo>
                  <a:pt x="315553" y="270322"/>
                  <a:pt x="304746" y="281055"/>
                  <a:pt x="291418" y="281055"/>
                </a:cubicBezTo>
                <a:lnTo>
                  <a:pt x="196680" y="281055"/>
                </a:lnTo>
                <a:lnTo>
                  <a:pt x="208567" y="304666"/>
                </a:lnTo>
                <a:lnTo>
                  <a:pt x="238826" y="304666"/>
                </a:lnTo>
                <a:cubicBezTo>
                  <a:pt x="241347" y="304666"/>
                  <a:pt x="243509" y="306812"/>
                  <a:pt x="243509" y="309674"/>
                </a:cubicBezTo>
                <a:cubicBezTo>
                  <a:pt x="243509" y="312179"/>
                  <a:pt x="241347" y="313967"/>
                  <a:pt x="238826" y="313967"/>
                </a:cubicBezTo>
                <a:lnTo>
                  <a:pt x="205685" y="313967"/>
                </a:lnTo>
                <a:lnTo>
                  <a:pt x="109867" y="313967"/>
                </a:lnTo>
                <a:lnTo>
                  <a:pt x="76366" y="313967"/>
                </a:lnTo>
                <a:cubicBezTo>
                  <a:pt x="73845" y="313967"/>
                  <a:pt x="71684" y="312179"/>
                  <a:pt x="71684" y="309674"/>
                </a:cubicBezTo>
                <a:cubicBezTo>
                  <a:pt x="71684" y="306812"/>
                  <a:pt x="73845" y="304666"/>
                  <a:pt x="76366" y="304666"/>
                </a:cubicBezTo>
                <a:lnTo>
                  <a:pt x="106985" y="304666"/>
                </a:lnTo>
                <a:lnTo>
                  <a:pt x="118872" y="281055"/>
                </a:lnTo>
                <a:lnTo>
                  <a:pt x="23774" y="281055"/>
                </a:lnTo>
                <a:cubicBezTo>
                  <a:pt x="10806" y="281055"/>
                  <a:pt x="0" y="270322"/>
                  <a:pt x="0" y="257086"/>
                </a:cubicBezTo>
                <a:lnTo>
                  <a:pt x="0" y="243134"/>
                </a:lnTo>
                <a:cubicBezTo>
                  <a:pt x="0" y="240272"/>
                  <a:pt x="2161" y="238125"/>
                  <a:pt x="4683" y="238125"/>
                </a:cubicBezTo>
                <a:close/>
                <a:moveTo>
                  <a:pt x="4586" y="173037"/>
                </a:moveTo>
                <a:cubicBezTo>
                  <a:pt x="7055" y="173037"/>
                  <a:pt x="9172" y="175170"/>
                  <a:pt x="9172" y="177657"/>
                </a:cubicBezTo>
                <a:lnTo>
                  <a:pt x="9172" y="215331"/>
                </a:lnTo>
                <a:cubicBezTo>
                  <a:pt x="9172" y="218174"/>
                  <a:pt x="7055" y="220307"/>
                  <a:pt x="4586" y="220307"/>
                </a:cubicBezTo>
                <a:cubicBezTo>
                  <a:pt x="2116" y="220307"/>
                  <a:pt x="0" y="218174"/>
                  <a:pt x="0" y="215331"/>
                </a:cubicBezTo>
                <a:lnTo>
                  <a:pt x="0" y="177657"/>
                </a:lnTo>
                <a:cubicBezTo>
                  <a:pt x="0" y="175170"/>
                  <a:pt x="2116" y="173037"/>
                  <a:pt x="4586" y="173037"/>
                </a:cubicBezTo>
                <a:close/>
                <a:moveTo>
                  <a:pt x="119062" y="153987"/>
                </a:moveTo>
                <a:cubicBezTo>
                  <a:pt x="121444" y="153987"/>
                  <a:pt x="123485" y="156166"/>
                  <a:pt x="123485" y="159071"/>
                </a:cubicBezTo>
                <a:lnTo>
                  <a:pt x="123485" y="216804"/>
                </a:lnTo>
                <a:cubicBezTo>
                  <a:pt x="123485" y="219708"/>
                  <a:pt x="121444" y="221887"/>
                  <a:pt x="119062" y="221887"/>
                </a:cubicBezTo>
                <a:cubicBezTo>
                  <a:pt x="116341" y="221887"/>
                  <a:pt x="114300" y="219708"/>
                  <a:pt x="114300" y="216804"/>
                </a:cubicBezTo>
                <a:lnTo>
                  <a:pt x="114300" y="159071"/>
                </a:lnTo>
                <a:cubicBezTo>
                  <a:pt x="114300" y="156166"/>
                  <a:pt x="116341" y="153987"/>
                  <a:pt x="119062" y="153987"/>
                </a:cubicBezTo>
                <a:close/>
                <a:moveTo>
                  <a:pt x="42686" y="149225"/>
                </a:moveTo>
                <a:cubicBezTo>
                  <a:pt x="45508" y="149225"/>
                  <a:pt x="47272" y="151405"/>
                  <a:pt x="47272" y="153948"/>
                </a:cubicBezTo>
                <a:lnTo>
                  <a:pt x="47272" y="216801"/>
                </a:lnTo>
                <a:cubicBezTo>
                  <a:pt x="47272" y="219707"/>
                  <a:pt x="45508" y="221887"/>
                  <a:pt x="42686" y="221887"/>
                </a:cubicBezTo>
                <a:cubicBezTo>
                  <a:pt x="40216" y="221887"/>
                  <a:pt x="38100" y="219707"/>
                  <a:pt x="38100" y="216801"/>
                </a:cubicBezTo>
                <a:lnTo>
                  <a:pt x="38100" y="153948"/>
                </a:lnTo>
                <a:cubicBezTo>
                  <a:pt x="38100" y="151405"/>
                  <a:pt x="40216" y="149225"/>
                  <a:pt x="42686" y="149225"/>
                </a:cubicBezTo>
                <a:close/>
                <a:moveTo>
                  <a:pt x="157162" y="130175"/>
                </a:moveTo>
                <a:cubicBezTo>
                  <a:pt x="159544" y="130175"/>
                  <a:pt x="161585" y="132703"/>
                  <a:pt x="161585" y="135230"/>
                </a:cubicBezTo>
                <a:lnTo>
                  <a:pt x="161585" y="216834"/>
                </a:lnTo>
                <a:cubicBezTo>
                  <a:pt x="161585" y="219723"/>
                  <a:pt x="159544" y="221889"/>
                  <a:pt x="157162" y="221889"/>
                </a:cubicBezTo>
                <a:cubicBezTo>
                  <a:pt x="154441" y="221889"/>
                  <a:pt x="152400" y="219723"/>
                  <a:pt x="152400" y="216834"/>
                </a:cubicBezTo>
                <a:lnTo>
                  <a:pt x="152400" y="135230"/>
                </a:lnTo>
                <a:cubicBezTo>
                  <a:pt x="152400" y="132703"/>
                  <a:pt x="154441" y="130175"/>
                  <a:pt x="157162" y="130175"/>
                </a:cubicBezTo>
                <a:close/>
                <a:moveTo>
                  <a:pt x="80622" y="130175"/>
                </a:moveTo>
                <a:cubicBezTo>
                  <a:pt x="83344" y="130175"/>
                  <a:pt x="85385" y="132703"/>
                  <a:pt x="85385" y="135230"/>
                </a:cubicBezTo>
                <a:lnTo>
                  <a:pt x="85385" y="216834"/>
                </a:lnTo>
                <a:cubicBezTo>
                  <a:pt x="85385" y="219723"/>
                  <a:pt x="83344" y="221889"/>
                  <a:pt x="80622" y="221889"/>
                </a:cubicBezTo>
                <a:cubicBezTo>
                  <a:pt x="78241" y="221889"/>
                  <a:pt x="76200" y="219723"/>
                  <a:pt x="76200" y="216834"/>
                </a:cubicBezTo>
                <a:lnTo>
                  <a:pt x="76200" y="135230"/>
                </a:lnTo>
                <a:cubicBezTo>
                  <a:pt x="76200" y="132703"/>
                  <a:pt x="78241" y="130175"/>
                  <a:pt x="80622" y="130175"/>
                </a:cubicBezTo>
                <a:close/>
                <a:moveTo>
                  <a:pt x="309562" y="111125"/>
                </a:moveTo>
                <a:cubicBezTo>
                  <a:pt x="311604" y="111125"/>
                  <a:pt x="313985" y="113290"/>
                  <a:pt x="313985" y="116176"/>
                </a:cubicBezTo>
                <a:lnTo>
                  <a:pt x="313985" y="216838"/>
                </a:lnTo>
                <a:cubicBezTo>
                  <a:pt x="313985" y="219725"/>
                  <a:pt x="311604" y="221889"/>
                  <a:pt x="309562" y="221889"/>
                </a:cubicBezTo>
                <a:cubicBezTo>
                  <a:pt x="306841" y="221889"/>
                  <a:pt x="304800" y="219725"/>
                  <a:pt x="304800" y="216838"/>
                </a:cubicBezTo>
                <a:lnTo>
                  <a:pt x="304800" y="116176"/>
                </a:lnTo>
                <a:cubicBezTo>
                  <a:pt x="304800" y="113290"/>
                  <a:pt x="306841" y="111125"/>
                  <a:pt x="309562" y="111125"/>
                </a:cubicBezTo>
                <a:close/>
                <a:moveTo>
                  <a:pt x="123915" y="109691"/>
                </a:moveTo>
                <a:cubicBezTo>
                  <a:pt x="118872" y="109691"/>
                  <a:pt x="114550" y="114351"/>
                  <a:pt x="114550" y="119370"/>
                </a:cubicBezTo>
                <a:cubicBezTo>
                  <a:pt x="114550" y="124747"/>
                  <a:pt x="118872" y="129049"/>
                  <a:pt x="123915" y="129049"/>
                </a:cubicBezTo>
                <a:cubicBezTo>
                  <a:pt x="129319" y="129049"/>
                  <a:pt x="133641" y="124747"/>
                  <a:pt x="133641" y="119370"/>
                </a:cubicBezTo>
                <a:cubicBezTo>
                  <a:pt x="133641" y="114351"/>
                  <a:pt x="129319" y="109691"/>
                  <a:pt x="123915" y="109691"/>
                </a:cubicBezTo>
                <a:close/>
                <a:moveTo>
                  <a:pt x="195086" y="106362"/>
                </a:moveTo>
                <a:cubicBezTo>
                  <a:pt x="197555" y="106362"/>
                  <a:pt x="199672" y="108528"/>
                  <a:pt x="199672" y="111055"/>
                </a:cubicBezTo>
                <a:lnTo>
                  <a:pt x="199672" y="216835"/>
                </a:lnTo>
                <a:cubicBezTo>
                  <a:pt x="199672" y="219723"/>
                  <a:pt x="197555" y="221889"/>
                  <a:pt x="195086" y="221889"/>
                </a:cubicBezTo>
                <a:cubicBezTo>
                  <a:pt x="192264" y="221889"/>
                  <a:pt x="190500" y="219723"/>
                  <a:pt x="190500" y="216835"/>
                </a:cubicBezTo>
                <a:lnTo>
                  <a:pt x="190500" y="111055"/>
                </a:lnTo>
                <a:cubicBezTo>
                  <a:pt x="190500" y="108528"/>
                  <a:pt x="192264" y="106362"/>
                  <a:pt x="195086" y="106362"/>
                </a:cubicBezTo>
                <a:close/>
                <a:moveTo>
                  <a:pt x="271122" y="101600"/>
                </a:moveTo>
                <a:cubicBezTo>
                  <a:pt x="273844" y="101600"/>
                  <a:pt x="275885" y="103406"/>
                  <a:pt x="275885" y="106296"/>
                </a:cubicBezTo>
                <a:lnTo>
                  <a:pt x="275885" y="216832"/>
                </a:lnTo>
                <a:cubicBezTo>
                  <a:pt x="275885" y="219722"/>
                  <a:pt x="273844" y="221889"/>
                  <a:pt x="271122" y="221889"/>
                </a:cubicBezTo>
                <a:cubicBezTo>
                  <a:pt x="268741" y="221889"/>
                  <a:pt x="266700" y="219722"/>
                  <a:pt x="266700" y="216832"/>
                </a:cubicBezTo>
                <a:lnTo>
                  <a:pt x="266700" y="106296"/>
                </a:lnTo>
                <a:cubicBezTo>
                  <a:pt x="266700" y="103406"/>
                  <a:pt x="268741" y="101600"/>
                  <a:pt x="271122" y="101600"/>
                </a:cubicBezTo>
                <a:close/>
                <a:moveTo>
                  <a:pt x="233186" y="92075"/>
                </a:moveTo>
                <a:cubicBezTo>
                  <a:pt x="235655" y="92075"/>
                  <a:pt x="237772" y="94238"/>
                  <a:pt x="237772" y="96763"/>
                </a:cubicBezTo>
                <a:lnTo>
                  <a:pt x="237772" y="216841"/>
                </a:lnTo>
                <a:cubicBezTo>
                  <a:pt x="237772" y="219726"/>
                  <a:pt x="235655" y="221890"/>
                  <a:pt x="233186" y="221890"/>
                </a:cubicBezTo>
                <a:cubicBezTo>
                  <a:pt x="230716" y="221890"/>
                  <a:pt x="228600" y="219726"/>
                  <a:pt x="228600" y="216841"/>
                </a:cubicBezTo>
                <a:lnTo>
                  <a:pt x="228600" y="96763"/>
                </a:lnTo>
                <a:cubicBezTo>
                  <a:pt x="228600" y="94238"/>
                  <a:pt x="230716" y="92075"/>
                  <a:pt x="233186" y="92075"/>
                </a:cubicBezTo>
                <a:close/>
                <a:moveTo>
                  <a:pt x="73845" y="84598"/>
                </a:moveTo>
                <a:cubicBezTo>
                  <a:pt x="68442" y="84598"/>
                  <a:pt x="64119" y="89258"/>
                  <a:pt x="64119" y="94277"/>
                </a:cubicBezTo>
                <a:cubicBezTo>
                  <a:pt x="64119" y="99654"/>
                  <a:pt x="68442" y="103956"/>
                  <a:pt x="73845" y="103956"/>
                </a:cubicBezTo>
                <a:cubicBezTo>
                  <a:pt x="78888" y="103956"/>
                  <a:pt x="83571" y="99654"/>
                  <a:pt x="83571" y="94277"/>
                </a:cubicBezTo>
                <a:cubicBezTo>
                  <a:pt x="83571" y="89258"/>
                  <a:pt x="78888" y="84598"/>
                  <a:pt x="73845" y="84598"/>
                </a:cubicBezTo>
                <a:close/>
                <a:moveTo>
                  <a:pt x="219374" y="49827"/>
                </a:moveTo>
                <a:cubicBezTo>
                  <a:pt x="214331" y="49827"/>
                  <a:pt x="210008" y="53770"/>
                  <a:pt x="210008" y="59147"/>
                </a:cubicBezTo>
                <a:cubicBezTo>
                  <a:pt x="210008" y="64524"/>
                  <a:pt x="214331" y="68826"/>
                  <a:pt x="219374" y="68826"/>
                </a:cubicBezTo>
                <a:cubicBezTo>
                  <a:pt x="224777" y="68826"/>
                  <a:pt x="229100" y="64524"/>
                  <a:pt x="229100" y="59147"/>
                </a:cubicBezTo>
                <a:cubicBezTo>
                  <a:pt x="229100" y="53770"/>
                  <a:pt x="224777" y="49827"/>
                  <a:pt x="219374" y="49827"/>
                </a:cubicBezTo>
                <a:close/>
                <a:moveTo>
                  <a:pt x="23774" y="9320"/>
                </a:moveTo>
                <a:cubicBezTo>
                  <a:pt x="15849" y="9320"/>
                  <a:pt x="9365" y="15772"/>
                  <a:pt x="9365" y="23659"/>
                </a:cubicBezTo>
                <a:lnTo>
                  <a:pt x="9365" y="140519"/>
                </a:lnTo>
                <a:lnTo>
                  <a:pt x="56554" y="102522"/>
                </a:lnTo>
                <a:cubicBezTo>
                  <a:pt x="55474" y="100012"/>
                  <a:pt x="54393" y="97145"/>
                  <a:pt x="54393" y="94277"/>
                </a:cubicBezTo>
                <a:cubicBezTo>
                  <a:pt x="54393" y="83881"/>
                  <a:pt x="63038" y="75278"/>
                  <a:pt x="73845" y="75278"/>
                </a:cubicBezTo>
                <a:cubicBezTo>
                  <a:pt x="84291" y="75278"/>
                  <a:pt x="92937" y="83881"/>
                  <a:pt x="92937" y="94277"/>
                </a:cubicBezTo>
                <a:cubicBezTo>
                  <a:pt x="92937" y="95711"/>
                  <a:pt x="92937" y="97145"/>
                  <a:pt x="92576" y="98579"/>
                </a:cubicBezTo>
                <a:lnTo>
                  <a:pt x="109507" y="107182"/>
                </a:lnTo>
                <a:cubicBezTo>
                  <a:pt x="113109" y="103239"/>
                  <a:pt x="118152" y="100371"/>
                  <a:pt x="123915" y="100371"/>
                </a:cubicBezTo>
                <a:cubicBezTo>
                  <a:pt x="129319" y="100371"/>
                  <a:pt x="134002" y="102522"/>
                  <a:pt x="137244" y="105748"/>
                </a:cubicBezTo>
                <a:lnTo>
                  <a:pt x="201363" y="64883"/>
                </a:lnTo>
                <a:cubicBezTo>
                  <a:pt x="200642" y="63090"/>
                  <a:pt x="200282" y="61298"/>
                  <a:pt x="200282" y="59147"/>
                </a:cubicBezTo>
                <a:cubicBezTo>
                  <a:pt x="200282" y="48393"/>
                  <a:pt x="208927" y="39790"/>
                  <a:pt x="219374" y="39790"/>
                </a:cubicBezTo>
                <a:cubicBezTo>
                  <a:pt x="230180" y="39790"/>
                  <a:pt x="238826" y="48393"/>
                  <a:pt x="238826" y="59147"/>
                </a:cubicBezTo>
                <a:cubicBezTo>
                  <a:pt x="238826" y="59147"/>
                  <a:pt x="238826" y="59147"/>
                  <a:pt x="238826" y="59506"/>
                </a:cubicBezTo>
                <a:lnTo>
                  <a:pt x="305827" y="78146"/>
                </a:lnTo>
                <a:lnTo>
                  <a:pt x="305827" y="23659"/>
                </a:lnTo>
                <a:cubicBezTo>
                  <a:pt x="305827" y="15772"/>
                  <a:pt x="299343" y="9320"/>
                  <a:pt x="291418" y="9320"/>
                </a:cubicBezTo>
                <a:lnTo>
                  <a:pt x="23774" y="9320"/>
                </a:lnTo>
                <a:close/>
                <a:moveTo>
                  <a:pt x="23774" y="0"/>
                </a:moveTo>
                <a:lnTo>
                  <a:pt x="291418" y="0"/>
                </a:lnTo>
                <a:cubicBezTo>
                  <a:pt x="304746" y="0"/>
                  <a:pt x="315553" y="10754"/>
                  <a:pt x="315553" y="23659"/>
                </a:cubicBezTo>
                <a:lnTo>
                  <a:pt x="315553" y="84240"/>
                </a:lnTo>
                <a:cubicBezTo>
                  <a:pt x="315553" y="84598"/>
                  <a:pt x="315553" y="84598"/>
                  <a:pt x="315553" y="84957"/>
                </a:cubicBezTo>
                <a:cubicBezTo>
                  <a:pt x="315553" y="85315"/>
                  <a:pt x="315553" y="85315"/>
                  <a:pt x="315553" y="85674"/>
                </a:cubicBezTo>
                <a:cubicBezTo>
                  <a:pt x="315193" y="86032"/>
                  <a:pt x="315193" y="86032"/>
                  <a:pt x="315193" y="86032"/>
                </a:cubicBezTo>
                <a:cubicBezTo>
                  <a:pt x="314832" y="86391"/>
                  <a:pt x="314832" y="86749"/>
                  <a:pt x="314832" y="86749"/>
                </a:cubicBezTo>
                <a:cubicBezTo>
                  <a:pt x="314472" y="87108"/>
                  <a:pt x="314112" y="87466"/>
                  <a:pt x="314112" y="87466"/>
                </a:cubicBezTo>
                <a:cubicBezTo>
                  <a:pt x="314112" y="87824"/>
                  <a:pt x="313752" y="87824"/>
                  <a:pt x="313391" y="88183"/>
                </a:cubicBezTo>
                <a:cubicBezTo>
                  <a:pt x="313031" y="88183"/>
                  <a:pt x="313031" y="88541"/>
                  <a:pt x="312671" y="88541"/>
                </a:cubicBezTo>
                <a:cubicBezTo>
                  <a:pt x="312311" y="88900"/>
                  <a:pt x="312311" y="88900"/>
                  <a:pt x="311951" y="88900"/>
                </a:cubicBezTo>
                <a:cubicBezTo>
                  <a:pt x="311590" y="88900"/>
                  <a:pt x="311230" y="89258"/>
                  <a:pt x="310870" y="89258"/>
                </a:cubicBezTo>
                <a:cubicBezTo>
                  <a:pt x="310510" y="89258"/>
                  <a:pt x="310149" y="89258"/>
                  <a:pt x="310149" y="88900"/>
                </a:cubicBezTo>
                <a:cubicBezTo>
                  <a:pt x="309789" y="88900"/>
                  <a:pt x="309429" y="88900"/>
                  <a:pt x="309429" y="88900"/>
                </a:cubicBezTo>
                <a:lnTo>
                  <a:pt x="235944" y="68467"/>
                </a:lnTo>
                <a:cubicBezTo>
                  <a:pt x="232702" y="74561"/>
                  <a:pt x="226578" y="78146"/>
                  <a:pt x="219374" y="78146"/>
                </a:cubicBezTo>
                <a:cubicBezTo>
                  <a:pt x="214331" y="78146"/>
                  <a:pt x="210008" y="76354"/>
                  <a:pt x="206406" y="73127"/>
                </a:cubicBezTo>
                <a:lnTo>
                  <a:pt x="142287" y="113634"/>
                </a:lnTo>
                <a:cubicBezTo>
                  <a:pt x="143007" y="115785"/>
                  <a:pt x="143007" y="117578"/>
                  <a:pt x="143007" y="119370"/>
                </a:cubicBezTo>
                <a:cubicBezTo>
                  <a:pt x="143007" y="130124"/>
                  <a:pt x="134722" y="138727"/>
                  <a:pt x="123915" y="138727"/>
                </a:cubicBezTo>
                <a:cubicBezTo>
                  <a:pt x="113469" y="138727"/>
                  <a:pt x="104824" y="130124"/>
                  <a:pt x="104824" y="119370"/>
                </a:cubicBezTo>
                <a:cubicBezTo>
                  <a:pt x="104824" y="118294"/>
                  <a:pt x="105184" y="116861"/>
                  <a:pt x="105184" y="115785"/>
                </a:cubicBezTo>
                <a:lnTo>
                  <a:pt x="88254" y="106823"/>
                </a:lnTo>
                <a:cubicBezTo>
                  <a:pt x="84651" y="110766"/>
                  <a:pt x="79608" y="113276"/>
                  <a:pt x="73845" y="113276"/>
                </a:cubicBezTo>
                <a:cubicBezTo>
                  <a:pt x="69522" y="113276"/>
                  <a:pt x="65560" y="112201"/>
                  <a:pt x="62678" y="109691"/>
                </a:cubicBezTo>
                <a:lnTo>
                  <a:pt x="7564" y="154141"/>
                </a:lnTo>
                <a:cubicBezTo>
                  <a:pt x="7564" y="154500"/>
                  <a:pt x="7204" y="154500"/>
                  <a:pt x="7204" y="154858"/>
                </a:cubicBezTo>
                <a:cubicBezTo>
                  <a:pt x="6844" y="154858"/>
                  <a:pt x="6484" y="154858"/>
                  <a:pt x="6484" y="155217"/>
                </a:cubicBezTo>
                <a:cubicBezTo>
                  <a:pt x="5763" y="155217"/>
                  <a:pt x="5403" y="155217"/>
                  <a:pt x="4683" y="155217"/>
                </a:cubicBezTo>
                <a:cubicBezTo>
                  <a:pt x="3962" y="155217"/>
                  <a:pt x="3242" y="155217"/>
                  <a:pt x="2521" y="154858"/>
                </a:cubicBezTo>
                <a:cubicBezTo>
                  <a:pt x="2161" y="154500"/>
                  <a:pt x="1801" y="154141"/>
                  <a:pt x="1080" y="153783"/>
                </a:cubicBezTo>
                <a:cubicBezTo>
                  <a:pt x="1080" y="153424"/>
                  <a:pt x="1080" y="153424"/>
                  <a:pt x="1080" y="153424"/>
                </a:cubicBezTo>
                <a:lnTo>
                  <a:pt x="720" y="153066"/>
                </a:lnTo>
                <a:cubicBezTo>
                  <a:pt x="360" y="152707"/>
                  <a:pt x="360" y="152707"/>
                  <a:pt x="360" y="151990"/>
                </a:cubicBezTo>
                <a:cubicBezTo>
                  <a:pt x="0" y="151990"/>
                  <a:pt x="0" y="151632"/>
                  <a:pt x="0" y="151274"/>
                </a:cubicBezTo>
                <a:cubicBezTo>
                  <a:pt x="0" y="151274"/>
                  <a:pt x="0" y="150915"/>
                  <a:pt x="0" y="150557"/>
                </a:cubicBezTo>
                <a:lnTo>
                  <a:pt x="0" y="23659"/>
                </a:lnTo>
                <a:cubicBezTo>
                  <a:pt x="0" y="10754"/>
                  <a:pt x="10806" y="0"/>
                  <a:pt x="23774" y="0"/>
                </a:cubicBezTo>
                <a:close/>
              </a:path>
            </a:pathLst>
          </a:custGeom>
          <a:solidFill>
            <a:srgbClr val="6136E9"/>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b="0" i="0" sz="1400" u="none" cap="none" strike="noStrike">
              <a:solidFill>
                <a:srgbClr val="000000"/>
              </a:solidFill>
              <a:latin typeface="Lato Light"/>
              <a:ea typeface="Lato Light"/>
              <a:cs typeface="Lato Light"/>
              <a:sym typeface="Lato Light"/>
            </a:endParaRPr>
          </a:p>
        </p:txBody>
      </p:sp>
      <p:sp>
        <p:nvSpPr>
          <p:cNvPr id="1613" name="Google Shape;1613;p160"/>
          <p:cNvSpPr/>
          <p:nvPr/>
        </p:nvSpPr>
        <p:spPr>
          <a:xfrm>
            <a:off x="283726" y="3495103"/>
            <a:ext cx="323102" cy="382187"/>
          </a:xfrm>
          <a:custGeom>
            <a:rect b="b" l="l" r="r" t="t"/>
            <a:pathLst>
              <a:path extrusionOk="0" h="302124" w="229966">
                <a:moveTo>
                  <a:pt x="159295" y="212203"/>
                </a:moveTo>
                <a:cubicBezTo>
                  <a:pt x="156425" y="211124"/>
                  <a:pt x="152837" y="212203"/>
                  <a:pt x="151761" y="215440"/>
                </a:cubicBezTo>
                <a:lnTo>
                  <a:pt x="148891" y="221914"/>
                </a:lnTo>
                <a:cubicBezTo>
                  <a:pt x="146738" y="226590"/>
                  <a:pt x="142791" y="229468"/>
                  <a:pt x="137768" y="230547"/>
                </a:cubicBezTo>
                <a:cubicBezTo>
                  <a:pt x="133104" y="231626"/>
                  <a:pt x="128081" y="230187"/>
                  <a:pt x="124134" y="226590"/>
                </a:cubicBezTo>
                <a:lnTo>
                  <a:pt x="119111" y="221914"/>
                </a:lnTo>
                <a:cubicBezTo>
                  <a:pt x="117317" y="220476"/>
                  <a:pt x="115165" y="219756"/>
                  <a:pt x="113012" y="220476"/>
                </a:cubicBezTo>
                <a:lnTo>
                  <a:pt x="139562" y="287377"/>
                </a:lnTo>
                <a:lnTo>
                  <a:pt x="158578" y="257163"/>
                </a:lnTo>
                <a:cubicBezTo>
                  <a:pt x="159654" y="255365"/>
                  <a:pt x="161807" y="254646"/>
                  <a:pt x="163601" y="255005"/>
                </a:cubicBezTo>
                <a:lnTo>
                  <a:pt x="198403" y="263997"/>
                </a:lnTo>
                <a:lnTo>
                  <a:pt x="178311" y="213642"/>
                </a:lnTo>
                <a:cubicBezTo>
                  <a:pt x="174364" y="215800"/>
                  <a:pt x="170418" y="216160"/>
                  <a:pt x="166112" y="214721"/>
                </a:cubicBezTo>
                <a:lnTo>
                  <a:pt x="159295" y="212203"/>
                </a:lnTo>
                <a:close/>
                <a:moveTo>
                  <a:pt x="115778" y="56272"/>
                </a:moveTo>
                <a:cubicBezTo>
                  <a:pt x="82963" y="56272"/>
                  <a:pt x="56278" y="82957"/>
                  <a:pt x="56278" y="115772"/>
                </a:cubicBezTo>
                <a:cubicBezTo>
                  <a:pt x="56278" y="148587"/>
                  <a:pt x="82963" y="175272"/>
                  <a:pt x="115778" y="175272"/>
                </a:cubicBezTo>
                <a:cubicBezTo>
                  <a:pt x="148954" y="175272"/>
                  <a:pt x="175638" y="148587"/>
                  <a:pt x="175638" y="115772"/>
                </a:cubicBezTo>
                <a:cubicBezTo>
                  <a:pt x="175638" y="82957"/>
                  <a:pt x="148954" y="56272"/>
                  <a:pt x="115778" y="56272"/>
                </a:cubicBezTo>
                <a:close/>
                <a:moveTo>
                  <a:pt x="115778" y="46896"/>
                </a:moveTo>
                <a:cubicBezTo>
                  <a:pt x="154002" y="46896"/>
                  <a:pt x="184654" y="77908"/>
                  <a:pt x="184654" y="115772"/>
                </a:cubicBezTo>
                <a:cubicBezTo>
                  <a:pt x="184654" y="153996"/>
                  <a:pt x="154002" y="184648"/>
                  <a:pt x="115778" y="184648"/>
                </a:cubicBezTo>
                <a:cubicBezTo>
                  <a:pt x="77914" y="184648"/>
                  <a:pt x="46902" y="153996"/>
                  <a:pt x="46902" y="115772"/>
                </a:cubicBezTo>
                <a:cubicBezTo>
                  <a:pt x="46902" y="77908"/>
                  <a:pt x="77914" y="46896"/>
                  <a:pt x="115778" y="46896"/>
                </a:cubicBezTo>
                <a:close/>
                <a:moveTo>
                  <a:pt x="93996" y="9342"/>
                </a:moveTo>
                <a:cubicBezTo>
                  <a:pt x="91844" y="9702"/>
                  <a:pt x="90409" y="11140"/>
                  <a:pt x="89691" y="12939"/>
                </a:cubicBezTo>
                <a:lnTo>
                  <a:pt x="86462" y="19413"/>
                </a:lnTo>
                <a:cubicBezTo>
                  <a:pt x="83233" y="26607"/>
                  <a:pt x="74981" y="30203"/>
                  <a:pt x="67088" y="27326"/>
                </a:cubicBezTo>
                <a:lnTo>
                  <a:pt x="60629" y="24808"/>
                </a:lnTo>
                <a:cubicBezTo>
                  <a:pt x="58477" y="24089"/>
                  <a:pt x="56683" y="24089"/>
                  <a:pt x="54889" y="25528"/>
                </a:cubicBezTo>
                <a:cubicBezTo>
                  <a:pt x="53454" y="26607"/>
                  <a:pt x="52377" y="28405"/>
                  <a:pt x="52377" y="30563"/>
                </a:cubicBezTo>
                <a:lnTo>
                  <a:pt x="52019" y="37757"/>
                </a:lnTo>
                <a:cubicBezTo>
                  <a:pt x="51660" y="45670"/>
                  <a:pt x="45201" y="52145"/>
                  <a:pt x="37308" y="52504"/>
                </a:cubicBezTo>
                <a:lnTo>
                  <a:pt x="30132" y="52504"/>
                </a:lnTo>
                <a:cubicBezTo>
                  <a:pt x="27980" y="52504"/>
                  <a:pt x="26186" y="53583"/>
                  <a:pt x="25109" y="55382"/>
                </a:cubicBezTo>
                <a:cubicBezTo>
                  <a:pt x="24033" y="57180"/>
                  <a:pt x="23674" y="58978"/>
                  <a:pt x="24750" y="60777"/>
                </a:cubicBezTo>
                <a:lnTo>
                  <a:pt x="27262" y="67611"/>
                </a:lnTo>
                <a:cubicBezTo>
                  <a:pt x="29773" y="75164"/>
                  <a:pt x="26186" y="83797"/>
                  <a:pt x="19010" y="86674"/>
                </a:cubicBezTo>
                <a:lnTo>
                  <a:pt x="12552" y="89911"/>
                </a:lnTo>
                <a:cubicBezTo>
                  <a:pt x="10758" y="90990"/>
                  <a:pt x="9682" y="92429"/>
                  <a:pt x="8964" y="94227"/>
                </a:cubicBezTo>
                <a:cubicBezTo>
                  <a:pt x="8605" y="96385"/>
                  <a:pt x="9323" y="98184"/>
                  <a:pt x="10758" y="99623"/>
                </a:cubicBezTo>
                <a:lnTo>
                  <a:pt x="15422" y="105018"/>
                </a:lnTo>
                <a:cubicBezTo>
                  <a:pt x="20804" y="110773"/>
                  <a:pt x="20804" y="120124"/>
                  <a:pt x="15422" y="125879"/>
                </a:cubicBezTo>
                <a:lnTo>
                  <a:pt x="10758" y="131275"/>
                </a:lnTo>
                <a:cubicBezTo>
                  <a:pt x="9323" y="132713"/>
                  <a:pt x="8605" y="134512"/>
                  <a:pt x="8964" y="136310"/>
                </a:cubicBezTo>
                <a:cubicBezTo>
                  <a:pt x="9682" y="138468"/>
                  <a:pt x="10758" y="139907"/>
                  <a:pt x="12552" y="140986"/>
                </a:cubicBezTo>
                <a:lnTo>
                  <a:pt x="19010" y="143863"/>
                </a:lnTo>
                <a:cubicBezTo>
                  <a:pt x="26186" y="147101"/>
                  <a:pt x="29773" y="155733"/>
                  <a:pt x="27262" y="162927"/>
                </a:cubicBezTo>
                <a:lnTo>
                  <a:pt x="24750" y="169761"/>
                </a:lnTo>
                <a:cubicBezTo>
                  <a:pt x="23674" y="171919"/>
                  <a:pt x="24033" y="173717"/>
                  <a:pt x="25109" y="175515"/>
                </a:cubicBezTo>
                <a:cubicBezTo>
                  <a:pt x="26186" y="177314"/>
                  <a:pt x="27980" y="178033"/>
                  <a:pt x="30132" y="178393"/>
                </a:cubicBezTo>
                <a:lnTo>
                  <a:pt x="37308" y="178393"/>
                </a:lnTo>
                <a:cubicBezTo>
                  <a:pt x="45201" y="178753"/>
                  <a:pt x="51660" y="185227"/>
                  <a:pt x="52019" y="193500"/>
                </a:cubicBezTo>
                <a:lnTo>
                  <a:pt x="52377" y="200693"/>
                </a:lnTo>
                <a:cubicBezTo>
                  <a:pt x="52377" y="202492"/>
                  <a:pt x="53454" y="204290"/>
                  <a:pt x="54889" y="205369"/>
                </a:cubicBezTo>
                <a:cubicBezTo>
                  <a:pt x="56683" y="206448"/>
                  <a:pt x="58836" y="206448"/>
                  <a:pt x="60629" y="206088"/>
                </a:cubicBezTo>
                <a:lnTo>
                  <a:pt x="67088" y="203571"/>
                </a:lnTo>
                <a:cubicBezTo>
                  <a:pt x="69240" y="202851"/>
                  <a:pt x="70675" y="202492"/>
                  <a:pt x="72469" y="202492"/>
                </a:cubicBezTo>
                <a:cubicBezTo>
                  <a:pt x="78569" y="202492"/>
                  <a:pt x="83950" y="206088"/>
                  <a:pt x="86462" y="211484"/>
                </a:cubicBezTo>
                <a:lnTo>
                  <a:pt x="89691" y="217958"/>
                </a:lnTo>
                <a:cubicBezTo>
                  <a:pt x="90409" y="219756"/>
                  <a:pt x="91844" y="221195"/>
                  <a:pt x="93996" y="221555"/>
                </a:cubicBezTo>
                <a:cubicBezTo>
                  <a:pt x="95790" y="221914"/>
                  <a:pt x="97943" y="221555"/>
                  <a:pt x="99378" y="219756"/>
                </a:cubicBezTo>
                <a:lnTo>
                  <a:pt x="104401" y="215080"/>
                </a:lnTo>
                <a:cubicBezTo>
                  <a:pt x="110501" y="209685"/>
                  <a:pt x="119470" y="209685"/>
                  <a:pt x="125570" y="215080"/>
                </a:cubicBezTo>
                <a:lnTo>
                  <a:pt x="130592" y="219756"/>
                </a:lnTo>
                <a:cubicBezTo>
                  <a:pt x="132028" y="221555"/>
                  <a:pt x="134180" y="221914"/>
                  <a:pt x="135974" y="221555"/>
                </a:cubicBezTo>
                <a:cubicBezTo>
                  <a:pt x="138127" y="221195"/>
                  <a:pt x="139562" y="219756"/>
                  <a:pt x="140280" y="217958"/>
                </a:cubicBezTo>
                <a:lnTo>
                  <a:pt x="143150" y="211484"/>
                </a:lnTo>
                <a:cubicBezTo>
                  <a:pt x="146738" y="204290"/>
                  <a:pt x="154990" y="200693"/>
                  <a:pt x="162524" y="203571"/>
                </a:cubicBezTo>
                <a:lnTo>
                  <a:pt x="169341" y="206088"/>
                </a:lnTo>
                <a:cubicBezTo>
                  <a:pt x="171135" y="206448"/>
                  <a:pt x="173288" y="206448"/>
                  <a:pt x="174723" y="205369"/>
                </a:cubicBezTo>
                <a:cubicBezTo>
                  <a:pt x="176517" y="204290"/>
                  <a:pt x="177593" y="202492"/>
                  <a:pt x="177593" y="200693"/>
                </a:cubicBezTo>
                <a:lnTo>
                  <a:pt x="177952" y="193500"/>
                </a:lnTo>
                <a:cubicBezTo>
                  <a:pt x="178311" y="185227"/>
                  <a:pt x="184769" y="178753"/>
                  <a:pt x="192662" y="178393"/>
                </a:cubicBezTo>
                <a:lnTo>
                  <a:pt x="199838" y="178393"/>
                </a:lnTo>
                <a:cubicBezTo>
                  <a:pt x="201632" y="178033"/>
                  <a:pt x="203426" y="177314"/>
                  <a:pt x="204502" y="175515"/>
                </a:cubicBezTo>
                <a:cubicBezTo>
                  <a:pt x="205579" y="173717"/>
                  <a:pt x="205937" y="171919"/>
                  <a:pt x="205220" y="169761"/>
                </a:cubicBezTo>
                <a:lnTo>
                  <a:pt x="202708" y="162927"/>
                </a:lnTo>
                <a:cubicBezTo>
                  <a:pt x="199838" y="155733"/>
                  <a:pt x="203426" y="147101"/>
                  <a:pt x="210602" y="143863"/>
                </a:cubicBezTo>
                <a:lnTo>
                  <a:pt x="217418" y="140986"/>
                </a:lnTo>
                <a:cubicBezTo>
                  <a:pt x="219212" y="139907"/>
                  <a:pt x="220289" y="138468"/>
                  <a:pt x="221006" y="136310"/>
                </a:cubicBezTo>
                <a:cubicBezTo>
                  <a:pt x="221006" y="134512"/>
                  <a:pt x="220647" y="132713"/>
                  <a:pt x="219212" y="131275"/>
                </a:cubicBezTo>
                <a:lnTo>
                  <a:pt x="214189" y="125879"/>
                </a:lnTo>
                <a:cubicBezTo>
                  <a:pt x="209166" y="120124"/>
                  <a:pt x="209166" y="110773"/>
                  <a:pt x="214189" y="105018"/>
                </a:cubicBezTo>
                <a:lnTo>
                  <a:pt x="219212" y="99623"/>
                </a:lnTo>
                <a:cubicBezTo>
                  <a:pt x="220647" y="98184"/>
                  <a:pt x="221006" y="96385"/>
                  <a:pt x="221006" y="94227"/>
                </a:cubicBezTo>
                <a:cubicBezTo>
                  <a:pt x="220289" y="92429"/>
                  <a:pt x="219212" y="90990"/>
                  <a:pt x="217418" y="89911"/>
                </a:cubicBezTo>
                <a:lnTo>
                  <a:pt x="210602" y="86674"/>
                </a:lnTo>
                <a:cubicBezTo>
                  <a:pt x="203426" y="83797"/>
                  <a:pt x="199838" y="75164"/>
                  <a:pt x="202708" y="67611"/>
                </a:cubicBezTo>
                <a:lnTo>
                  <a:pt x="205220" y="60777"/>
                </a:lnTo>
                <a:cubicBezTo>
                  <a:pt x="205937" y="58978"/>
                  <a:pt x="205579" y="57180"/>
                  <a:pt x="204502" y="55382"/>
                </a:cubicBezTo>
                <a:cubicBezTo>
                  <a:pt x="203426" y="53583"/>
                  <a:pt x="201632" y="52504"/>
                  <a:pt x="199838" y="52504"/>
                </a:cubicBezTo>
                <a:lnTo>
                  <a:pt x="192662" y="52504"/>
                </a:lnTo>
                <a:cubicBezTo>
                  <a:pt x="184769" y="52145"/>
                  <a:pt x="178311" y="45670"/>
                  <a:pt x="177952" y="37757"/>
                </a:cubicBezTo>
                <a:lnTo>
                  <a:pt x="177593" y="30563"/>
                </a:lnTo>
                <a:cubicBezTo>
                  <a:pt x="177593" y="28405"/>
                  <a:pt x="176517" y="26607"/>
                  <a:pt x="174723" y="25528"/>
                </a:cubicBezTo>
                <a:cubicBezTo>
                  <a:pt x="173288" y="24089"/>
                  <a:pt x="171135" y="24089"/>
                  <a:pt x="169341" y="24808"/>
                </a:cubicBezTo>
                <a:lnTo>
                  <a:pt x="162524" y="27326"/>
                </a:lnTo>
                <a:cubicBezTo>
                  <a:pt x="154990" y="30203"/>
                  <a:pt x="146738" y="26607"/>
                  <a:pt x="143150" y="19413"/>
                </a:cubicBezTo>
                <a:lnTo>
                  <a:pt x="140280" y="12939"/>
                </a:lnTo>
                <a:cubicBezTo>
                  <a:pt x="139562" y="11140"/>
                  <a:pt x="138127" y="9702"/>
                  <a:pt x="135974" y="9342"/>
                </a:cubicBezTo>
                <a:cubicBezTo>
                  <a:pt x="134180" y="8982"/>
                  <a:pt x="132028" y="9342"/>
                  <a:pt x="130592" y="10781"/>
                </a:cubicBezTo>
                <a:lnTo>
                  <a:pt x="125570" y="15816"/>
                </a:lnTo>
                <a:cubicBezTo>
                  <a:pt x="119470" y="21211"/>
                  <a:pt x="110501" y="21211"/>
                  <a:pt x="104401" y="15816"/>
                </a:cubicBezTo>
                <a:lnTo>
                  <a:pt x="99378" y="10781"/>
                </a:lnTo>
                <a:cubicBezTo>
                  <a:pt x="97943" y="9342"/>
                  <a:pt x="95790" y="8982"/>
                  <a:pt x="93996" y="9342"/>
                </a:cubicBezTo>
                <a:close/>
                <a:moveTo>
                  <a:pt x="92203" y="350"/>
                </a:moveTo>
                <a:cubicBezTo>
                  <a:pt x="96867" y="-729"/>
                  <a:pt x="101890" y="709"/>
                  <a:pt x="105478" y="4306"/>
                </a:cubicBezTo>
                <a:lnTo>
                  <a:pt x="110859" y="8982"/>
                </a:lnTo>
                <a:cubicBezTo>
                  <a:pt x="113012" y="11140"/>
                  <a:pt x="116600" y="11140"/>
                  <a:pt x="119111" y="8982"/>
                </a:cubicBezTo>
                <a:lnTo>
                  <a:pt x="124134" y="4306"/>
                </a:lnTo>
                <a:cubicBezTo>
                  <a:pt x="128081" y="709"/>
                  <a:pt x="133104" y="-729"/>
                  <a:pt x="137768" y="350"/>
                </a:cubicBezTo>
                <a:cubicBezTo>
                  <a:pt x="142791" y="1429"/>
                  <a:pt x="146738" y="4306"/>
                  <a:pt x="148891" y="8982"/>
                </a:cubicBezTo>
                <a:lnTo>
                  <a:pt x="151761" y="15816"/>
                </a:lnTo>
                <a:cubicBezTo>
                  <a:pt x="152837" y="18334"/>
                  <a:pt x="156425" y="19773"/>
                  <a:pt x="159295" y="18694"/>
                </a:cubicBezTo>
                <a:lnTo>
                  <a:pt x="166112" y="16176"/>
                </a:lnTo>
                <a:cubicBezTo>
                  <a:pt x="170776" y="14737"/>
                  <a:pt x="175799" y="15097"/>
                  <a:pt x="180105" y="17974"/>
                </a:cubicBezTo>
                <a:cubicBezTo>
                  <a:pt x="184051" y="20492"/>
                  <a:pt x="186563" y="25168"/>
                  <a:pt x="186563" y="30203"/>
                </a:cubicBezTo>
                <a:lnTo>
                  <a:pt x="186922" y="37397"/>
                </a:lnTo>
                <a:cubicBezTo>
                  <a:pt x="187280" y="40275"/>
                  <a:pt x="189433" y="43152"/>
                  <a:pt x="193021" y="43152"/>
                </a:cubicBezTo>
                <a:lnTo>
                  <a:pt x="200197" y="43512"/>
                </a:lnTo>
                <a:cubicBezTo>
                  <a:pt x="204861" y="43871"/>
                  <a:pt x="209525" y="46029"/>
                  <a:pt x="212037" y="50346"/>
                </a:cubicBezTo>
                <a:cubicBezTo>
                  <a:pt x="214907" y="54303"/>
                  <a:pt x="215624" y="59338"/>
                  <a:pt x="213831" y="64014"/>
                </a:cubicBezTo>
                <a:lnTo>
                  <a:pt x="211319" y="70848"/>
                </a:lnTo>
                <a:cubicBezTo>
                  <a:pt x="210243" y="74085"/>
                  <a:pt x="211678" y="77322"/>
                  <a:pt x="214548" y="78401"/>
                </a:cubicBezTo>
                <a:lnTo>
                  <a:pt x="221006" y="81638"/>
                </a:lnTo>
                <a:cubicBezTo>
                  <a:pt x="225670" y="83797"/>
                  <a:pt x="228900" y="87753"/>
                  <a:pt x="229617" y="92429"/>
                </a:cubicBezTo>
                <a:cubicBezTo>
                  <a:pt x="230693" y="97464"/>
                  <a:pt x="229258" y="102140"/>
                  <a:pt x="225670" y="105737"/>
                </a:cubicBezTo>
                <a:lnTo>
                  <a:pt x="221006" y="111492"/>
                </a:lnTo>
                <a:cubicBezTo>
                  <a:pt x="218854" y="113650"/>
                  <a:pt x="218854" y="117247"/>
                  <a:pt x="221006" y="119405"/>
                </a:cubicBezTo>
                <a:lnTo>
                  <a:pt x="225670" y="124800"/>
                </a:lnTo>
                <a:cubicBezTo>
                  <a:pt x="229258" y="128397"/>
                  <a:pt x="230693" y="133433"/>
                  <a:pt x="229617" y="138468"/>
                </a:cubicBezTo>
                <a:cubicBezTo>
                  <a:pt x="228900" y="143144"/>
                  <a:pt x="225670" y="147101"/>
                  <a:pt x="221006" y="149259"/>
                </a:cubicBezTo>
                <a:lnTo>
                  <a:pt x="214548" y="152136"/>
                </a:lnTo>
                <a:cubicBezTo>
                  <a:pt x="211678" y="153575"/>
                  <a:pt x="210243" y="157172"/>
                  <a:pt x="211319" y="160049"/>
                </a:cubicBezTo>
                <a:lnTo>
                  <a:pt x="213831" y="166523"/>
                </a:lnTo>
                <a:cubicBezTo>
                  <a:pt x="215624" y="171199"/>
                  <a:pt x="214907" y="176235"/>
                  <a:pt x="212037" y="180551"/>
                </a:cubicBezTo>
                <a:cubicBezTo>
                  <a:pt x="209525" y="184508"/>
                  <a:pt x="204861" y="187025"/>
                  <a:pt x="200197" y="187385"/>
                </a:cubicBezTo>
                <a:lnTo>
                  <a:pt x="193021" y="187745"/>
                </a:lnTo>
                <a:cubicBezTo>
                  <a:pt x="189433" y="187745"/>
                  <a:pt x="187280" y="190262"/>
                  <a:pt x="186922" y="193500"/>
                </a:cubicBezTo>
                <a:lnTo>
                  <a:pt x="186563" y="201053"/>
                </a:lnTo>
                <a:cubicBezTo>
                  <a:pt x="186563" y="202851"/>
                  <a:pt x="185845" y="204650"/>
                  <a:pt x="185128" y="206448"/>
                </a:cubicBezTo>
                <a:lnTo>
                  <a:pt x="210243" y="269033"/>
                </a:lnTo>
                <a:cubicBezTo>
                  <a:pt x="210960" y="270472"/>
                  <a:pt x="210602" y="272270"/>
                  <a:pt x="209525" y="273709"/>
                </a:cubicBezTo>
                <a:cubicBezTo>
                  <a:pt x="208090" y="275147"/>
                  <a:pt x="206655" y="275507"/>
                  <a:pt x="204861" y="275147"/>
                </a:cubicBezTo>
                <a:lnTo>
                  <a:pt x="164677" y="264717"/>
                </a:lnTo>
                <a:lnTo>
                  <a:pt x="142791" y="299965"/>
                </a:lnTo>
                <a:cubicBezTo>
                  <a:pt x="141715" y="301045"/>
                  <a:pt x="140280" y="302124"/>
                  <a:pt x="138845" y="302124"/>
                </a:cubicBezTo>
                <a:cubicBezTo>
                  <a:pt x="138486" y="302124"/>
                  <a:pt x="138486" y="302124"/>
                  <a:pt x="138486" y="302124"/>
                </a:cubicBezTo>
                <a:cubicBezTo>
                  <a:pt x="136692" y="301764"/>
                  <a:pt x="135257" y="300685"/>
                  <a:pt x="134539" y="299246"/>
                </a:cubicBezTo>
                <a:lnTo>
                  <a:pt x="105478" y="226590"/>
                </a:lnTo>
                <a:cubicBezTo>
                  <a:pt x="102607" y="229468"/>
                  <a:pt x="99019" y="230547"/>
                  <a:pt x="95073" y="230547"/>
                </a:cubicBezTo>
                <a:cubicBezTo>
                  <a:pt x="94355" y="230547"/>
                  <a:pt x="93279" y="230547"/>
                  <a:pt x="92203" y="230547"/>
                </a:cubicBezTo>
                <a:cubicBezTo>
                  <a:pt x="87180" y="229468"/>
                  <a:pt x="83233" y="226590"/>
                  <a:pt x="81080" y="221914"/>
                </a:cubicBezTo>
                <a:lnTo>
                  <a:pt x="78210" y="215440"/>
                </a:lnTo>
                <a:cubicBezTo>
                  <a:pt x="76775" y="212203"/>
                  <a:pt x="73546" y="211124"/>
                  <a:pt x="70317" y="212203"/>
                </a:cubicBezTo>
                <a:lnTo>
                  <a:pt x="63500" y="214721"/>
                </a:lnTo>
                <a:cubicBezTo>
                  <a:pt x="59553" y="216160"/>
                  <a:pt x="55248" y="215800"/>
                  <a:pt x="51660" y="213642"/>
                </a:cubicBezTo>
                <a:lnTo>
                  <a:pt x="31567" y="263997"/>
                </a:lnTo>
                <a:lnTo>
                  <a:pt x="66011" y="255005"/>
                </a:lnTo>
                <a:lnTo>
                  <a:pt x="66370" y="255005"/>
                </a:lnTo>
                <a:cubicBezTo>
                  <a:pt x="66729" y="255005"/>
                  <a:pt x="67088" y="255005"/>
                  <a:pt x="67446" y="255005"/>
                </a:cubicBezTo>
                <a:cubicBezTo>
                  <a:pt x="67805" y="255005"/>
                  <a:pt x="67805" y="255005"/>
                  <a:pt x="68164" y="255005"/>
                </a:cubicBezTo>
                <a:cubicBezTo>
                  <a:pt x="68523" y="255005"/>
                  <a:pt x="68523" y="255365"/>
                  <a:pt x="68882" y="255365"/>
                </a:cubicBezTo>
                <a:cubicBezTo>
                  <a:pt x="69240" y="255365"/>
                  <a:pt x="69599" y="255365"/>
                  <a:pt x="69599" y="255725"/>
                </a:cubicBezTo>
                <a:cubicBezTo>
                  <a:pt x="69958" y="255725"/>
                  <a:pt x="70317" y="256084"/>
                  <a:pt x="70317" y="256084"/>
                </a:cubicBezTo>
                <a:cubicBezTo>
                  <a:pt x="70675" y="256444"/>
                  <a:pt x="70675" y="256804"/>
                  <a:pt x="71034" y="256804"/>
                </a:cubicBezTo>
                <a:cubicBezTo>
                  <a:pt x="71034" y="256804"/>
                  <a:pt x="71393" y="256804"/>
                  <a:pt x="71393" y="257163"/>
                </a:cubicBezTo>
                <a:lnTo>
                  <a:pt x="90050" y="287377"/>
                </a:lnTo>
                <a:lnTo>
                  <a:pt x="101531" y="258962"/>
                </a:lnTo>
                <a:cubicBezTo>
                  <a:pt x="102248" y="256804"/>
                  <a:pt x="105119" y="255365"/>
                  <a:pt x="107630" y="256444"/>
                </a:cubicBezTo>
                <a:cubicBezTo>
                  <a:pt x="109783" y="257163"/>
                  <a:pt x="110859" y="260041"/>
                  <a:pt x="109783" y="262559"/>
                </a:cubicBezTo>
                <a:lnTo>
                  <a:pt x="95073" y="299246"/>
                </a:lnTo>
                <a:cubicBezTo>
                  <a:pt x="94714" y="300685"/>
                  <a:pt x="93279" y="301764"/>
                  <a:pt x="91485" y="302124"/>
                </a:cubicBezTo>
                <a:cubicBezTo>
                  <a:pt x="91126" y="302124"/>
                  <a:pt x="91126" y="302124"/>
                  <a:pt x="91126" y="302124"/>
                </a:cubicBezTo>
                <a:cubicBezTo>
                  <a:pt x="89332" y="302124"/>
                  <a:pt x="87897" y="301045"/>
                  <a:pt x="87180" y="299965"/>
                </a:cubicBezTo>
                <a:lnTo>
                  <a:pt x="65294" y="264717"/>
                </a:lnTo>
                <a:lnTo>
                  <a:pt x="25109" y="275147"/>
                </a:lnTo>
                <a:cubicBezTo>
                  <a:pt x="24750" y="275147"/>
                  <a:pt x="24392" y="275147"/>
                  <a:pt x="23674" y="275147"/>
                </a:cubicBezTo>
                <a:cubicBezTo>
                  <a:pt x="22598" y="275147"/>
                  <a:pt x="21163" y="274788"/>
                  <a:pt x="20445" y="273709"/>
                </a:cubicBezTo>
                <a:cubicBezTo>
                  <a:pt x="19369" y="272270"/>
                  <a:pt x="19010" y="270472"/>
                  <a:pt x="19727" y="269033"/>
                </a:cubicBezTo>
                <a:lnTo>
                  <a:pt x="44484" y="206448"/>
                </a:lnTo>
                <a:cubicBezTo>
                  <a:pt x="43766" y="204650"/>
                  <a:pt x="43049" y="202851"/>
                  <a:pt x="43049" y="201053"/>
                </a:cubicBezTo>
                <a:lnTo>
                  <a:pt x="42690" y="193500"/>
                </a:lnTo>
                <a:cubicBezTo>
                  <a:pt x="42690" y="190262"/>
                  <a:pt x="40178" y="187745"/>
                  <a:pt x="36949" y="187745"/>
                </a:cubicBezTo>
                <a:lnTo>
                  <a:pt x="29773" y="187385"/>
                </a:lnTo>
                <a:cubicBezTo>
                  <a:pt x="24750" y="187025"/>
                  <a:pt x="20445" y="184508"/>
                  <a:pt x="17575" y="180551"/>
                </a:cubicBezTo>
                <a:cubicBezTo>
                  <a:pt x="15063" y="176235"/>
                  <a:pt x="14346" y="171199"/>
                  <a:pt x="16140" y="166523"/>
                </a:cubicBezTo>
                <a:lnTo>
                  <a:pt x="18651" y="160049"/>
                </a:lnTo>
                <a:cubicBezTo>
                  <a:pt x="19727" y="157172"/>
                  <a:pt x="17934" y="153575"/>
                  <a:pt x="15422" y="152136"/>
                </a:cubicBezTo>
                <a:lnTo>
                  <a:pt x="8964" y="149259"/>
                </a:lnTo>
                <a:cubicBezTo>
                  <a:pt x="4300" y="147101"/>
                  <a:pt x="1071" y="143144"/>
                  <a:pt x="353" y="138468"/>
                </a:cubicBezTo>
                <a:cubicBezTo>
                  <a:pt x="-723" y="133433"/>
                  <a:pt x="712" y="128397"/>
                  <a:pt x="3941" y="124800"/>
                </a:cubicBezTo>
                <a:lnTo>
                  <a:pt x="8964" y="119405"/>
                </a:lnTo>
                <a:cubicBezTo>
                  <a:pt x="10758" y="117247"/>
                  <a:pt x="10758" y="113650"/>
                  <a:pt x="8964" y="111492"/>
                </a:cubicBezTo>
                <a:lnTo>
                  <a:pt x="3941" y="105737"/>
                </a:lnTo>
                <a:cubicBezTo>
                  <a:pt x="712" y="102140"/>
                  <a:pt x="-723" y="97464"/>
                  <a:pt x="353" y="92429"/>
                </a:cubicBezTo>
                <a:cubicBezTo>
                  <a:pt x="1071" y="87753"/>
                  <a:pt x="4300" y="83797"/>
                  <a:pt x="8964" y="81638"/>
                </a:cubicBezTo>
                <a:lnTo>
                  <a:pt x="15422" y="78401"/>
                </a:lnTo>
                <a:cubicBezTo>
                  <a:pt x="17934" y="77322"/>
                  <a:pt x="19727" y="74085"/>
                  <a:pt x="18651" y="70848"/>
                </a:cubicBezTo>
                <a:lnTo>
                  <a:pt x="16140" y="64014"/>
                </a:lnTo>
                <a:cubicBezTo>
                  <a:pt x="14346" y="59338"/>
                  <a:pt x="15063" y="54303"/>
                  <a:pt x="17575" y="50346"/>
                </a:cubicBezTo>
                <a:cubicBezTo>
                  <a:pt x="20445" y="46029"/>
                  <a:pt x="24750" y="43871"/>
                  <a:pt x="29773" y="43512"/>
                </a:cubicBezTo>
                <a:lnTo>
                  <a:pt x="36949" y="43152"/>
                </a:lnTo>
                <a:cubicBezTo>
                  <a:pt x="40178" y="43152"/>
                  <a:pt x="42690" y="40275"/>
                  <a:pt x="42690" y="37397"/>
                </a:cubicBezTo>
                <a:lnTo>
                  <a:pt x="43049" y="30203"/>
                </a:lnTo>
                <a:cubicBezTo>
                  <a:pt x="43407" y="25168"/>
                  <a:pt x="45919" y="20492"/>
                  <a:pt x="49866" y="17974"/>
                </a:cubicBezTo>
                <a:cubicBezTo>
                  <a:pt x="54171" y="15097"/>
                  <a:pt x="58836" y="14737"/>
                  <a:pt x="63500" y="16176"/>
                </a:cubicBezTo>
                <a:lnTo>
                  <a:pt x="70317" y="18694"/>
                </a:lnTo>
                <a:cubicBezTo>
                  <a:pt x="73546" y="19773"/>
                  <a:pt x="76775" y="18334"/>
                  <a:pt x="78210" y="15816"/>
                </a:cubicBezTo>
                <a:lnTo>
                  <a:pt x="81080" y="8982"/>
                </a:lnTo>
                <a:cubicBezTo>
                  <a:pt x="83233" y="4306"/>
                  <a:pt x="87180" y="1429"/>
                  <a:pt x="92203" y="350"/>
                </a:cubicBezTo>
                <a:close/>
              </a:path>
            </a:pathLst>
          </a:custGeom>
          <a:solidFill>
            <a:srgbClr val="FFFFFF"/>
          </a:solidFill>
          <a:ln>
            <a:noFill/>
          </a:ln>
        </p:spPr>
        <p:txBody>
          <a:bodyPr anchorCtr="0" anchor="ctr" bIns="17150" lIns="34300" spcFirstLastPara="1" rIns="34300" wrap="square" tIns="17150">
            <a:noAutofit/>
          </a:bodyPr>
          <a:lstStyle/>
          <a:p>
            <a:pPr indent="0" lvl="0" marL="0" marR="0" rtl="0" algn="l">
              <a:lnSpc>
                <a:spcPct val="115000"/>
              </a:lnSpc>
              <a:spcBef>
                <a:spcPts val="0"/>
              </a:spcBef>
              <a:spcAft>
                <a:spcPts val="0"/>
              </a:spcAft>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141"/>
          <p:cNvSpPr txBox="1"/>
          <p:nvPr/>
        </p:nvSpPr>
        <p:spPr>
          <a:xfrm>
            <a:off x="4551750" y="1334417"/>
            <a:ext cx="2369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3"/>
              </a:rPr>
              <a:t>WalkMe Overview</a:t>
            </a:r>
            <a:endParaRPr b="1" i="0" sz="2000" u="none" cap="none" strike="noStrike">
              <a:solidFill>
                <a:srgbClr val="0C0C0C"/>
              </a:solidFill>
              <a:latin typeface="Poppins"/>
              <a:ea typeface="Poppins"/>
              <a:cs typeface="Poppins"/>
              <a:sym typeface="Poppins"/>
            </a:endParaRPr>
          </a:p>
        </p:txBody>
      </p:sp>
      <p:sp>
        <p:nvSpPr>
          <p:cNvPr id="1173" name="Google Shape;1173;p141"/>
          <p:cNvSpPr txBox="1"/>
          <p:nvPr/>
        </p:nvSpPr>
        <p:spPr>
          <a:xfrm>
            <a:off x="476725" y="153281"/>
            <a:ext cx="2598000" cy="8178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2200">
                <a:solidFill>
                  <a:schemeClr val="dk1"/>
                </a:solidFill>
                <a:latin typeface="Poppins"/>
                <a:ea typeface="Poppins"/>
                <a:cs typeface="Poppins"/>
                <a:sym typeface="Poppins"/>
              </a:rPr>
              <a:t>Essential Information</a:t>
            </a:r>
            <a:r>
              <a:rPr b="1" i="0" lang="en" sz="2200" u="none" cap="none" strike="noStrike">
                <a:solidFill>
                  <a:srgbClr val="362DF4"/>
                </a:solidFill>
                <a:latin typeface="Poppins"/>
                <a:ea typeface="Poppins"/>
                <a:cs typeface="Poppins"/>
                <a:sym typeface="Poppins"/>
              </a:rPr>
              <a:t>.</a:t>
            </a:r>
            <a:endParaRPr b="1" i="0" sz="2200" u="none" cap="none" strike="noStrike">
              <a:solidFill>
                <a:srgbClr val="362DF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200"/>
              <a:buFont typeface="Arial"/>
              <a:buNone/>
            </a:pPr>
            <a:r>
              <a:rPr lang="en" sz="1300">
                <a:solidFill>
                  <a:schemeClr val="accent3"/>
                </a:solidFill>
                <a:latin typeface="Poppins"/>
                <a:ea typeface="Poppins"/>
                <a:cs typeface="Poppins"/>
                <a:sym typeface="Poppins"/>
              </a:rPr>
              <a:t>Curious about WalkMe? This is what you need to know</a:t>
            </a:r>
            <a:r>
              <a:rPr b="1" lang="en" sz="1300">
                <a:solidFill>
                  <a:schemeClr val="accent3"/>
                </a:solidFill>
                <a:latin typeface="Poppins"/>
                <a:ea typeface="Poppins"/>
                <a:cs typeface="Poppins"/>
                <a:sym typeface="Poppins"/>
              </a:rPr>
              <a:t>.</a:t>
            </a:r>
            <a:endParaRPr b="1" sz="1300">
              <a:solidFill>
                <a:schemeClr val="accent3"/>
              </a:solidFill>
              <a:latin typeface="Poppins"/>
              <a:ea typeface="Poppins"/>
              <a:cs typeface="Poppins"/>
              <a:sym typeface="Poppins"/>
            </a:endParaRPr>
          </a:p>
        </p:txBody>
      </p:sp>
      <p:sp>
        <p:nvSpPr>
          <p:cNvPr id="1174" name="Google Shape;1174;p141"/>
          <p:cNvSpPr txBox="1"/>
          <p:nvPr/>
        </p:nvSpPr>
        <p:spPr>
          <a:xfrm>
            <a:off x="4551750" y="2136467"/>
            <a:ext cx="2369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4"/>
              </a:rPr>
              <a:t>Value</a:t>
            </a:r>
            <a:r>
              <a:rPr b="1" lang="en" sz="2000" u="sng">
                <a:solidFill>
                  <a:schemeClr val="hlink"/>
                </a:solidFill>
                <a:latin typeface="Poppins"/>
                <a:ea typeface="Poppins"/>
                <a:cs typeface="Poppins"/>
                <a:sym typeface="Poppins"/>
                <a:hlinkClick action="ppaction://hlinksldjump" r:id="rId5"/>
              </a:rPr>
              <a:t> Proposition</a:t>
            </a:r>
            <a:endParaRPr b="1" i="0" sz="2000" u="none" cap="none" strike="noStrike">
              <a:solidFill>
                <a:srgbClr val="0C0C0C"/>
              </a:solidFill>
              <a:latin typeface="Poppins"/>
              <a:ea typeface="Poppins"/>
              <a:cs typeface="Poppins"/>
              <a:sym typeface="Poppins"/>
            </a:endParaRPr>
          </a:p>
        </p:txBody>
      </p:sp>
      <p:sp>
        <p:nvSpPr>
          <p:cNvPr id="1175" name="Google Shape;1175;p141"/>
          <p:cNvSpPr txBox="1"/>
          <p:nvPr/>
        </p:nvSpPr>
        <p:spPr>
          <a:xfrm>
            <a:off x="4551750" y="3706367"/>
            <a:ext cx="2369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6"/>
              </a:rPr>
              <a:t>Scaling Model</a:t>
            </a:r>
            <a:endParaRPr b="1" i="0" sz="2000" u="none" cap="none" strike="noStrike">
              <a:solidFill>
                <a:srgbClr val="0C0C0C"/>
              </a:solidFill>
              <a:latin typeface="Poppins"/>
              <a:ea typeface="Poppins"/>
              <a:cs typeface="Poppins"/>
              <a:sym typeface="Poppins"/>
            </a:endParaRPr>
          </a:p>
        </p:txBody>
      </p:sp>
      <p:sp>
        <p:nvSpPr>
          <p:cNvPr id="1176" name="Google Shape;1176;p141"/>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77" name="Google Shape;1177;p141"/>
          <p:cNvPicPr preferRelativeResize="0"/>
          <p:nvPr/>
        </p:nvPicPr>
        <p:blipFill rotWithShape="1">
          <a:blip r:embed="rId7">
            <a:alphaModFix/>
          </a:blip>
          <a:srcRect b="0" l="0" r="0" t="0"/>
          <a:stretch/>
        </p:blipFill>
        <p:spPr>
          <a:xfrm>
            <a:off x="3915102" y="1317884"/>
            <a:ext cx="433825" cy="390925"/>
          </a:xfrm>
          <a:prstGeom prst="rect">
            <a:avLst/>
          </a:prstGeom>
          <a:noFill/>
          <a:ln>
            <a:noFill/>
          </a:ln>
        </p:spPr>
      </p:pic>
      <p:sp>
        <p:nvSpPr>
          <p:cNvPr id="1178" name="Google Shape;1178;p141"/>
          <p:cNvSpPr/>
          <p:nvPr/>
        </p:nvSpPr>
        <p:spPr>
          <a:xfrm>
            <a:off x="4009780" y="2154567"/>
            <a:ext cx="339148" cy="353911"/>
          </a:xfrm>
          <a:custGeom>
            <a:rect b="b" l="l" r="r" t="t"/>
            <a:pathLst>
              <a:path extrusionOk="0" h="304440" w="291740">
                <a:moveTo>
                  <a:pt x="57508" y="96838"/>
                </a:moveTo>
                <a:lnTo>
                  <a:pt x="68620" y="116711"/>
                </a:lnTo>
                <a:lnTo>
                  <a:pt x="61810" y="116711"/>
                </a:lnTo>
                <a:lnTo>
                  <a:pt x="61810" y="152481"/>
                </a:lnTo>
                <a:cubicBezTo>
                  <a:pt x="61810" y="198730"/>
                  <a:pt x="99449" y="236669"/>
                  <a:pt x="145333" y="236669"/>
                </a:cubicBezTo>
                <a:cubicBezTo>
                  <a:pt x="167558" y="236669"/>
                  <a:pt x="188349" y="227636"/>
                  <a:pt x="204122" y="211738"/>
                </a:cubicBezTo>
                <a:cubicBezTo>
                  <a:pt x="205914" y="209931"/>
                  <a:pt x="208782" y="209931"/>
                  <a:pt x="210574" y="211738"/>
                </a:cubicBezTo>
                <a:cubicBezTo>
                  <a:pt x="212367" y="213544"/>
                  <a:pt x="212367" y="216435"/>
                  <a:pt x="210574" y="218242"/>
                </a:cubicBezTo>
                <a:cubicBezTo>
                  <a:pt x="193009" y="235946"/>
                  <a:pt x="170067" y="245702"/>
                  <a:pt x="145333" y="245702"/>
                </a:cubicBezTo>
                <a:cubicBezTo>
                  <a:pt x="94430" y="245341"/>
                  <a:pt x="52848" y="203789"/>
                  <a:pt x="52848" y="152481"/>
                </a:cubicBezTo>
                <a:lnTo>
                  <a:pt x="52848" y="116711"/>
                </a:lnTo>
                <a:lnTo>
                  <a:pt x="46037" y="116711"/>
                </a:lnTo>
                <a:lnTo>
                  <a:pt x="57508" y="96838"/>
                </a:lnTo>
                <a:close/>
                <a:moveTo>
                  <a:pt x="145870" y="92075"/>
                </a:moveTo>
                <a:cubicBezTo>
                  <a:pt x="148386" y="92075"/>
                  <a:pt x="150184" y="94249"/>
                  <a:pt x="150184" y="96423"/>
                </a:cubicBezTo>
                <a:lnTo>
                  <a:pt x="150184" y="104394"/>
                </a:lnTo>
                <a:cubicBezTo>
                  <a:pt x="160248" y="105843"/>
                  <a:pt x="168515" y="112002"/>
                  <a:pt x="172109" y="120698"/>
                </a:cubicBezTo>
                <a:cubicBezTo>
                  <a:pt x="173187" y="123234"/>
                  <a:pt x="172109" y="125770"/>
                  <a:pt x="169593" y="126857"/>
                </a:cubicBezTo>
                <a:cubicBezTo>
                  <a:pt x="167436" y="127582"/>
                  <a:pt x="164920" y="126857"/>
                  <a:pt x="163842" y="124321"/>
                </a:cubicBezTo>
                <a:cubicBezTo>
                  <a:pt x="160967" y="117437"/>
                  <a:pt x="153778" y="113089"/>
                  <a:pt x="145511" y="113089"/>
                </a:cubicBezTo>
                <a:cubicBezTo>
                  <a:pt x="135087" y="113089"/>
                  <a:pt x="126461" y="120698"/>
                  <a:pt x="126461" y="130480"/>
                </a:cubicBezTo>
                <a:cubicBezTo>
                  <a:pt x="126461" y="141712"/>
                  <a:pt x="133290" y="147509"/>
                  <a:pt x="145870" y="147509"/>
                </a:cubicBezTo>
                <a:cubicBezTo>
                  <a:pt x="166718" y="147509"/>
                  <a:pt x="174266" y="161277"/>
                  <a:pt x="174266" y="173958"/>
                </a:cubicBezTo>
                <a:cubicBezTo>
                  <a:pt x="174266" y="187001"/>
                  <a:pt x="163842" y="197870"/>
                  <a:pt x="150184" y="200044"/>
                </a:cubicBezTo>
                <a:lnTo>
                  <a:pt x="150184" y="207653"/>
                </a:lnTo>
                <a:cubicBezTo>
                  <a:pt x="150184" y="210189"/>
                  <a:pt x="148386" y="212363"/>
                  <a:pt x="145870" y="212363"/>
                </a:cubicBezTo>
                <a:cubicBezTo>
                  <a:pt x="143354" y="212363"/>
                  <a:pt x="141557" y="210189"/>
                  <a:pt x="141557" y="207653"/>
                </a:cubicBezTo>
                <a:lnTo>
                  <a:pt x="141557" y="200044"/>
                </a:lnTo>
                <a:cubicBezTo>
                  <a:pt x="131493" y="198595"/>
                  <a:pt x="123226" y="192436"/>
                  <a:pt x="119632" y="183378"/>
                </a:cubicBezTo>
                <a:cubicBezTo>
                  <a:pt x="118194" y="181204"/>
                  <a:pt x="119632" y="178668"/>
                  <a:pt x="121788" y="177581"/>
                </a:cubicBezTo>
                <a:cubicBezTo>
                  <a:pt x="123945" y="176494"/>
                  <a:pt x="126820" y="177581"/>
                  <a:pt x="127539" y="180117"/>
                </a:cubicBezTo>
                <a:cubicBezTo>
                  <a:pt x="130415" y="186639"/>
                  <a:pt x="137963" y="191349"/>
                  <a:pt x="145870" y="191349"/>
                </a:cubicBezTo>
                <a:cubicBezTo>
                  <a:pt x="156294" y="191349"/>
                  <a:pt x="164920" y="183378"/>
                  <a:pt x="164920" y="173958"/>
                </a:cubicBezTo>
                <a:cubicBezTo>
                  <a:pt x="164920" y="165987"/>
                  <a:pt x="161686" y="156567"/>
                  <a:pt x="145870" y="156567"/>
                </a:cubicBezTo>
                <a:cubicBezTo>
                  <a:pt x="125023" y="156567"/>
                  <a:pt x="117475" y="143161"/>
                  <a:pt x="117475" y="130480"/>
                </a:cubicBezTo>
                <a:cubicBezTo>
                  <a:pt x="117475" y="117437"/>
                  <a:pt x="127539" y="106205"/>
                  <a:pt x="141557" y="104394"/>
                </a:cubicBezTo>
                <a:lnTo>
                  <a:pt x="141557" y="96423"/>
                </a:lnTo>
                <a:cubicBezTo>
                  <a:pt x="141557" y="94249"/>
                  <a:pt x="143354" y="92075"/>
                  <a:pt x="145870" y="92075"/>
                </a:cubicBezTo>
                <a:close/>
                <a:moveTo>
                  <a:pt x="145179" y="58738"/>
                </a:moveTo>
                <a:cubicBezTo>
                  <a:pt x="196082" y="58738"/>
                  <a:pt x="237306" y="100306"/>
                  <a:pt x="237306" y="151191"/>
                </a:cubicBezTo>
                <a:lnTo>
                  <a:pt x="237306" y="186666"/>
                </a:lnTo>
                <a:lnTo>
                  <a:pt x="244117" y="186666"/>
                </a:lnTo>
                <a:lnTo>
                  <a:pt x="233004" y="206017"/>
                </a:lnTo>
                <a:lnTo>
                  <a:pt x="221892" y="186666"/>
                </a:lnTo>
                <a:lnTo>
                  <a:pt x="228703" y="186666"/>
                </a:lnTo>
                <a:lnTo>
                  <a:pt x="228703" y="151191"/>
                </a:lnTo>
                <a:cubicBezTo>
                  <a:pt x="228703" y="105323"/>
                  <a:pt x="191063" y="67697"/>
                  <a:pt x="145179" y="67697"/>
                </a:cubicBezTo>
                <a:cubicBezTo>
                  <a:pt x="122954" y="67697"/>
                  <a:pt x="102163" y="76297"/>
                  <a:pt x="86390" y="92064"/>
                </a:cubicBezTo>
                <a:cubicBezTo>
                  <a:pt x="85315" y="93139"/>
                  <a:pt x="84240" y="93497"/>
                  <a:pt x="83164" y="93497"/>
                </a:cubicBezTo>
                <a:cubicBezTo>
                  <a:pt x="81730" y="93497"/>
                  <a:pt x="80655" y="93139"/>
                  <a:pt x="79938" y="92064"/>
                </a:cubicBezTo>
                <a:cubicBezTo>
                  <a:pt x="77787" y="90272"/>
                  <a:pt x="77787" y="87406"/>
                  <a:pt x="79938" y="85972"/>
                </a:cubicBezTo>
                <a:cubicBezTo>
                  <a:pt x="97144" y="68413"/>
                  <a:pt x="120445" y="58738"/>
                  <a:pt x="145179" y="58738"/>
                </a:cubicBezTo>
                <a:close/>
                <a:moveTo>
                  <a:pt x="242410" y="43075"/>
                </a:moveTo>
                <a:cubicBezTo>
                  <a:pt x="273737" y="70796"/>
                  <a:pt x="291740" y="110397"/>
                  <a:pt x="291740" y="152157"/>
                </a:cubicBezTo>
                <a:cubicBezTo>
                  <a:pt x="291740" y="232439"/>
                  <a:pt x="226207" y="297960"/>
                  <a:pt x="145911" y="297960"/>
                </a:cubicBezTo>
                <a:lnTo>
                  <a:pt x="24206" y="297960"/>
                </a:lnTo>
                <a:lnTo>
                  <a:pt x="24206" y="304440"/>
                </a:lnTo>
                <a:lnTo>
                  <a:pt x="4762" y="293280"/>
                </a:lnTo>
                <a:lnTo>
                  <a:pt x="24206" y="281760"/>
                </a:lnTo>
                <a:lnTo>
                  <a:pt x="24206" y="288600"/>
                </a:lnTo>
                <a:lnTo>
                  <a:pt x="145911" y="288600"/>
                </a:lnTo>
                <a:cubicBezTo>
                  <a:pt x="221166" y="288600"/>
                  <a:pt x="282378" y="227399"/>
                  <a:pt x="282378" y="152157"/>
                </a:cubicBezTo>
                <a:cubicBezTo>
                  <a:pt x="282378" y="112917"/>
                  <a:pt x="265815" y="75836"/>
                  <a:pt x="236649" y="49915"/>
                </a:cubicBezTo>
                <a:cubicBezTo>
                  <a:pt x="234489" y="48115"/>
                  <a:pt x="234489" y="45235"/>
                  <a:pt x="236289" y="43435"/>
                </a:cubicBezTo>
                <a:cubicBezTo>
                  <a:pt x="237729" y="41635"/>
                  <a:pt x="240610" y="41275"/>
                  <a:pt x="242410" y="43075"/>
                </a:cubicBezTo>
                <a:close/>
                <a:moveTo>
                  <a:pt x="267173" y="0"/>
                </a:moveTo>
                <a:lnTo>
                  <a:pt x="286977" y="11191"/>
                </a:lnTo>
                <a:lnTo>
                  <a:pt x="267173" y="22381"/>
                </a:lnTo>
                <a:lnTo>
                  <a:pt x="267173" y="15522"/>
                </a:lnTo>
                <a:lnTo>
                  <a:pt x="145829" y="15522"/>
                </a:lnTo>
                <a:cubicBezTo>
                  <a:pt x="70214" y="15522"/>
                  <a:pt x="9002" y="76892"/>
                  <a:pt x="9002" y="152700"/>
                </a:cubicBezTo>
                <a:cubicBezTo>
                  <a:pt x="9002" y="191688"/>
                  <a:pt x="25925" y="229231"/>
                  <a:pt x="55091" y="255222"/>
                </a:cubicBezTo>
                <a:cubicBezTo>
                  <a:pt x="56891" y="256666"/>
                  <a:pt x="56891" y="259915"/>
                  <a:pt x="55451" y="261720"/>
                </a:cubicBezTo>
                <a:cubicBezTo>
                  <a:pt x="54371" y="262442"/>
                  <a:pt x="53290" y="263164"/>
                  <a:pt x="52210" y="263164"/>
                </a:cubicBezTo>
                <a:cubicBezTo>
                  <a:pt x="50770" y="263164"/>
                  <a:pt x="49690" y="262803"/>
                  <a:pt x="48970" y="261720"/>
                </a:cubicBezTo>
                <a:cubicBezTo>
                  <a:pt x="18003" y="234285"/>
                  <a:pt x="0" y="194576"/>
                  <a:pt x="0" y="152700"/>
                </a:cubicBezTo>
                <a:cubicBezTo>
                  <a:pt x="0" y="72199"/>
                  <a:pt x="65533" y="6498"/>
                  <a:pt x="145829" y="6498"/>
                </a:cubicBezTo>
                <a:lnTo>
                  <a:pt x="267173" y="6498"/>
                </a:lnTo>
                <a:lnTo>
                  <a:pt x="267173" y="0"/>
                </a:lnTo>
                <a:close/>
              </a:path>
            </a:pathLst>
          </a:custGeom>
          <a:solidFill>
            <a:srgbClr val="3C40FD"/>
          </a:solidFill>
          <a:ln>
            <a:noFill/>
          </a:ln>
        </p:spPr>
        <p:txBody>
          <a:bodyPr anchorCtr="0" anchor="ctr" bIns="17150" lIns="34300" spcFirstLastPara="1" rIns="34300" wrap="square" tIns="1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Light"/>
              <a:ea typeface="Lato Light"/>
              <a:cs typeface="Lato Light"/>
              <a:sym typeface="Lato Light"/>
            </a:endParaRPr>
          </a:p>
        </p:txBody>
      </p:sp>
      <p:sp>
        <p:nvSpPr>
          <p:cNvPr id="1179" name="Google Shape;1179;p141"/>
          <p:cNvSpPr/>
          <p:nvPr/>
        </p:nvSpPr>
        <p:spPr>
          <a:xfrm>
            <a:off x="4009776" y="3716252"/>
            <a:ext cx="349872" cy="346749"/>
          </a:xfrm>
          <a:custGeom>
            <a:rect b="b" l="l" r="r" t="t"/>
            <a:pathLst>
              <a:path extrusionOk="0" h="285390" w="285028">
                <a:moveTo>
                  <a:pt x="31903" y="167832"/>
                </a:moveTo>
                <a:lnTo>
                  <a:pt x="31903" y="266277"/>
                </a:lnTo>
                <a:cubicBezTo>
                  <a:pt x="31903" y="272047"/>
                  <a:pt x="36563" y="276735"/>
                  <a:pt x="42299" y="276735"/>
                </a:cubicBezTo>
                <a:cubicBezTo>
                  <a:pt x="48034" y="276735"/>
                  <a:pt x="52695" y="272047"/>
                  <a:pt x="52695" y="266277"/>
                </a:cubicBezTo>
                <a:lnTo>
                  <a:pt x="52695" y="182977"/>
                </a:lnTo>
                <a:cubicBezTo>
                  <a:pt x="52695" y="180813"/>
                  <a:pt x="54487" y="178650"/>
                  <a:pt x="56638" y="178650"/>
                </a:cubicBezTo>
                <a:cubicBezTo>
                  <a:pt x="59147" y="178650"/>
                  <a:pt x="61298" y="180813"/>
                  <a:pt x="61298" y="182977"/>
                </a:cubicBezTo>
                <a:lnTo>
                  <a:pt x="61298" y="266277"/>
                </a:lnTo>
                <a:cubicBezTo>
                  <a:pt x="61298" y="272047"/>
                  <a:pt x="65958" y="276735"/>
                  <a:pt x="71693" y="276735"/>
                </a:cubicBezTo>
                <a:cubicBezTo>
                  <a:pt x="77070" y="276735"/>
                  <a:pt x="82089" y="272047"/>
                  <a:pt x="82089" y="266277"/>
                </a:cubicBezTo>
                <a:lnTo>
                  <a:pt x="82089" y="167832"/>
                </a:lnTo>
                <a:lnTo>
                  <a:pt x="31903" y="167832"/>
                </a:lnTo>
                <a:close/>
                <a:moveTo>
                  <a:pt x="58166" y="133350"/>
                </a:moveTo>
                <a:cubicBezTo>
                  <a:pt x="60833" y="133350"/>
                  <a:pt x="63119" y="135591"/>
                  <a:pt x="63119" y="138206"/>
                </a:cubicBezTo>
                <a:lnTo>
                  <a:pt x="63119" y="140821"/>
                </a:lnTo>
                <a:cubicBezTo>
                  <a:pt x="63119" y="143435"/>
                  <a:pt x="60833" y="145676"/>
                  <a:pt x="58166" y="145676"/>
                </a:cubicBezTo>
                <a:cubicBezTo>
                  <a:pt x="55880" y="145676"/>
                  <a:pt x="53975" y="143435"/>
                  <a:pt x="53975" y="140821"/>
                </a:cubicBezTo>
                <a:lnTo>
                  <a:pt x="53975" y="138206"/>
                </a:lnTo>
                <a:cubicBezTo>
                  <a:pt x="53975" y="135591"/>
                  <a:pt x="55880" y="133350"/>
                  <a:pt x="58166" y="133350"/>
                </a:cubicBezTo>
                <a:close/>
                <a:moveTo>
                  <a:pt x="58166" y="107950"/>
                </a:moveTo>
                <a:cubicBezTo>
                  <a:pt x="60833" y="107950"/>
                  <a:pt x="63119" y="109796"/>
                  <a:pt x="63119" y="112380"/>
                </a:cubicBezTo>
                <a:lnTo>
                  <a:pt x="63119" y="119026"/>
                </a:lnTo>
                <a:cubicBezTo>
                  <a:pt x="63119" y="121610"/>
                  <a:pt x="60833" y="123456"/>
                  <a:pt x="58166" y="123456"/>
                </a:cubicBezTo>
                <a:cubicBezTo>
                  <a:pt x="55880" y="123456"/>
                  <a:pt x="53975" y="121610"/>
                  <a:pt x="53975" y="119026"/>
                </a:cubicBezTo>
                <a:lnTo>
                  <a:pt x="53975" y="112380"/>
                </a:lnTo>
                <a:cubicBezTo>
                  <a:pt x="53975" y="109796"/>
                  <a:pt x="55880" y="107950"/>
                  <a:pt x="58166" y="107950"/>
                </a:cubicBezTo>
                <a:close/>
                <a:moveTo>
                  <a:pt x="58166" y="82550"/>
                </a:moveTo>
                <a:cubicBezTo>
                  <a:pt x="60833" y="82550"/>
                  <a:pt x="63119" y="84396"/>
                  <a:pt x="63119" y="86980"/>
                </a:cubicBezTo>
                <a:lnTo>
                  <a:pt x="63119" y="93626"/>
                </a:lnTo>
                <a:cubicBezTo>
                  <a:pt x="63119" y="95841"/>
                  <a:pt x="60833" y="98056"/>
                  <a:pt x="58166" y="98056"/>
                </a:cubicBezTo>
                <a:cubicBezTo>
                  <a:pt x="55880" y="98056"/>
                  <a:pt x="53975" y="95841"/>
                  <a:pt x="53975" y="93626"/>
                </a:cubicBezTo>
                <a:lnTo>
                  <a:pt x="53975" y="86980"/>
                </a:lnTo>
                <a:cubicBezTo>
                  <a:pt x="53975" y="84396"/>
                  <a:pt x="55880" y="82550"/>
                  <a:pt x="58166" y="82550"/>
                </a:cubicBezTo>
                <a:close/>
                <a:moveTo>
                  <a:pt x="178185" y="47840"/>
                </a:moveTo>
                <a:cubicBezTo>
                  <a:pt x="179629" y="46038"/>
                  <a:pt x="182878" y="46038"/>
                  <a:pt x="184322" y="47840"/>
                </a:cubicBezTo>
                <a:lnTo>
                  <a:pt x="238465" y="101911"/>
                </a:lnTo>
                <a:cubicBezTo>
                  <a:pt x="239909" y="103353"/>
                  <a:pt x="240270" y="104794"/>
                  <a:pt x="239187" y="106597"/>
                </a:cubicBezTo>
                <a:cubicBezTo>
                  <a:pt x="238826" y="108399"/>
                  <a:pt x="237382" y="109481"/>
                  <a:pt x="235577" y="109481"/>
                </a:cubicBezTo>
                <a:lnTo>
                  <a:pt x="212837" y="109481"/>
                </a:lnTo>
                <a:lnTo>
                  <a:pt x="212837" y="135074"/>
                </a:lnTo>
                <a:lnTo>
                  <a:pt x="223305" y="124260"/>
                </a:lnTo>
                <a:cubicBezTo>
                  <a:pt x="225110" y="122818"/>
                  <a:pt x="227636" y="122818"/>
                  <a:pt x="229441" y="124260"/>
                </a:cubicBezTo>
                <a:lnTo>
                  <a:pt x="283585" y="178691"/>
                </a:lnTo>
                <a:cubicBezTo>
                  <a:pt x="285028" y="179772"/>
                  <a:pt x="285389" y="181935"/>
                  <a:pt x="284667" y="183377"/>
                </a:cubicBezTo>
                <a:cubicBezTo>
                  <a:pt x="283945" y="184819"/>
                  <a:pt x="282502" y="185900"/>
                  <a:pt x="280697" y="185900"/>
                </a:cubicBezTo>
                <a:lnTo>
                  <a:pt x="257957" y="185900"/>
                </a:lnTo>
                <a:lnTo>
                  <a:pt x="257957" y="280703"/>
                </a:lnTo>
                <a:cubicBezTo>
                  <a:pt x="257957" y="283227"/>
                  <a:pt x="255791" y="285390"/>
                  <a:pt x="253625" y="285390"/>
                </a:cubicBezTo>
                <a:cubicBezTo>
                  <a:pt x="251459" y="285390"/>
                  <a:pt x="249294" y="283227"/>
                  <a:pt x="249294" y="280703"/>
                </a:cubicBezTo>
                <a:lnTo>
                  <a:pt x="249294" y="181935"/>
                </a:lnTo>
                <a:cubicBezTo>
                  <a:pt x="249294" y="179051"/>
                  <a:pt x="251459" y="177249"/>
                  <a:pt x="253625" y="177249"/>
                </a:cubicBezTo>
                <a:lnTo>
                  <a:pt x="270229" y="177249"/>
                </a:lnTo>
                <a:lnTo>
                  <a:pt x="226553" y="133632"/>
                </a:lnTo>
                <a:lnTo>
                  <a:pt x="182517" y="177249"/>
                </a:lnTo>
                <a:lnTo>
                  <a:pt x="199121" y="177249"/>
                </a:lnTo>
                <a:cubicBezTo>
                  <a:pt x="201648" y="177249"/>
                  <a:pt x="203813" y="179051"/>
                  <a:pt x="203813" y="181935"/>
                </a:cubicBezTo>
                <a:lnTo>
                  <a:pt x="203813" y="280703"/>
                </a:lnTo>
                <a:cubicBezTo>
                  <a:pt x="203813" y="283227"/>
                  <a:pt x="201648" y="285390"/>
                  <a:pt x="199121" y="285390"/>
                </a:cubicBezTo>
                <a:cubicBezTo>
                  <a:pt x="196955" y="285390"/>
                  <a:pt x="195150" y="283227"/>
                  <a:pt x="195150" y="280703"/>
                </a:cubicBezTo>
                <a:lnTo>
                  <a:pt x="195150" y="185900"/>
                </a:lnTo>
                <a:lnTo>
                  <a:pt x="172049" y="185900"/>
                </a:lnTo>
                <a:cubicBezTo>
                  <a:pt x="170605" y="185900"/>
                  <a:pt x="169162" y="184819"/>
                  <a:pt x="168079" y="183377"/>
                </a:cubicBezTo>
                <a:cubicBezTo>
                  <a:pt x="167718" y="181935"/>
                  <a:pt x="168079" y="179772"/>
                  <a:pt x="169162" y="178691"/>
                </a:cubicBezTo>
                <a:lnTo>
                  <a:pt x="204174" y="143725"/>
                </a:lnTo>
                <a:lnTo>
                  <a:pt x="204174" y="104794"/>
                </a:lnTo>
                <a:cubicBezTo>
                  <a:pt x="204174" y="102632"/>
                  <a:pt x="205979" y="100829"/>
                  <a:pt x="208506" y="100829"/>
                </a:cubicBezTo>
                <a:lnTo>
                  <a:pt x="225110" y="100829"/>
                </a:lnTo>
                <a:lnTo>
                  <a:pt x="181434" y="56852"/>
                </a:lnTo>
                <a:lnTo>
                  <a:pt x="137397" y="100829"/>
                </a:lnTo>
                <a:lnTo>
                  <a:pt x="154001" y="100829"/>
                </a:lnTo>
                <a:cubicBezTo>
                  <a:pt x="156528" y="100829"/>
                  <a:pt x="158333" y="102632"/>
                  <a:pt x="158333" y="104794"/>
                </a:cubicBezTo>
                <a:lnTo>
                  <a:pt x="158333" y="280703"/>
                </a:lnTo>
                <a:cubicBezTo>
                  <a:pt x="158333" y="283227"/>
                  <a:pt x="156528" y="285390"/>
                  <a:pt x="154001" y="285390"/>
                </a:cubicBezTo>
                <a:cubicBezTo>
                  <a:pt x="151836" y="285390"/>
                  <a:pt x="150031" y="283227"/>
                  <a:pt x="150031" y="280703"/>
                </a:cubicBezTo>
                <a:lnTo>
                  <a:pt x="150031" y="109481"/>
                </a:lnTo>
                <a:lnTo>
                  <a:pt x="126930" y="109481"/>
                </a:lnTo>
                <a:cubicBezTo>
                  <a:pt x="125125" y="109481"/>
                  <a:pt x="124042" y="108399"/>
                  <a:pt x="122959" y="106597"/>
                </a:cubicBezTo>
                <a:cubicBezTo>
                  <a:pt x="122237" y="104794"/>
                  <a:pt x="122598" y="103353"/>
                  <a:pt x="124042" y="101911"/>
                </a:cubicBezTo>
                <a:lnTo>
                  <a:pt x="178185" y="47840"/>
                </a:lnTo>
                <a:close/>
                <a:moveTo>
                  <a:pt x="134067" y="21786"/>
                </a:moveTo>
                <a:lnTo>
                  <a:pt x="96428" y="59649"/>
                </a:lnTo>
                <a:cubicBezTo>
                  <a:pt x="91051" y="65058"/>
                  <a:pt x="83881" y="68304"/>
                  <a:pt x="76353" y="68304"/>
                </a:cubicBezTo>
                <a:lnTo>
                  <a:pt x="60939" y="68304"/>
                </a:lnTo>
                <a:cubicBezTo>
                  <a:pt x="60222" y="69746"/>
                  <a:pt x="58788" y="70828"/>
                  <a:pt x="56638" y="70828"/>
                </a:cubicBezTo>
                <a:cubicBezTo>
                  <a:pt x="54845" y="70828"/>
                  <a:pt x="53411" y="69746"/>
                  <a:pt x="52695" y="68304"/>
                </a:cubicBezTo>
                <a:lnTo>
                  <a:pt x="27243" y="68304"/>
                </a:lnTo>
                <a:cubicBezTo>
                  <a:pt x="16848" y="68304"/>
                  <a:pt x="8603" y="76598"/>
                  <a:pt x="8603" y="87056"/>
                </a:cubicBezTo>
                <a:lnTo>
                  <a:pt x="8603" y="164586"/>
                </a:lnTo>
                <a:cubicBezTo>
                  <a:pt x="8603" y="168913"/>
                  <a:pt x="11829" y="172159"/>
                  <a:pt x="15772" y="172159"/>
                </a:cubicBezTo>
                <a:cubicBezTo>
                  <a:pt x="20074" y="172159"/>
                  <a:pt x="22942" y="168913"/>
                  <a:pt x="22942" y="164586"/>
                </a:cubicBezTo>
                <a:lnTo>
                  <a:pt x="22942" y="91022"/>
                </a:lnTo>
                <a:cubicBezTo>
                  <a:pt x="22942" y="88859"/>
                  <a:pt x="25092" y="86695"/>
                  <a:pt x="27243" y="86695"/>
                </a:cubicBezTo>
                <a:cubicBezTo>
                  <a:pt x="29753" y="86695"/>
                  <a:pt x="31903" y="88859"/>
                  <a:pt x="31903" y="91022"/>
                </a:cubicBezTo>
                <a:lnTo>
                  <a:pt x="31903" y="159177"/>
                </a:lnTo>
                <a:lnTo>
                  <a:pt x="82089" y="159177"/>
                </a:lnTo>
                <a:lnTo>
                  <a:pt x="82089" y="105086"/>
                </a:lnTo>
                <a:cubicBezTo>
                  <a:pt x="82089" y="98595"/>
                  <a:pt x="84598" y="92825"/>
                  <a:pt x="88900" y="88137"/>
                </a:cubicBezTo>
                <a:lnTo>
                  <a:pt x="144463" y="32243"/>
                </a:lnTo>
                <a:cubicBezTo>
                  <a:pt x="145897" y="30801"/>
                  <a:pt x="146614" y="28637"/>
                  <a:pt x="146614" y="26834"/>
                </a:cubicBezTo>
                <a:cubicBezTo>
                  <a:pt x="146614" y="25031"/>
                  <a:pt x="145897" y="23228"/>
                  <a:pt x="144463" y="21786"/>
                </a:cubicBezTo>
                <a:cubicBezTo>
                  <a:pt x="141595" y="18901"/>
                  <a:pt x="136935" y="18901"/>
                  <a:pt x="134067" y="21786"/>
                </a:cubicBezTo>
                <a:close/>
                <a:moveTo>
                  <a:pt x="139265" y="11058"/>
                </a:moveTo>
                <a:cubicBezTo>
                  <a:pt x="143387" y="11058"/>
                  <a:pt x="147510" y="12590"/>
                  <a:pt x="150557" y="15655"/>
                </a:cubicBezTo>
                <a:cubicBezTo>
                  <a:pt x="153424" y="18540"/>
                  <a:pt x="155217" y="22507"/>
                  <a:pt x="155217" y="26834"/>
                </a:cubicBezTo>
                <a:cubicBezTo>
                  <a:pt x="155217" y="31161"/>
                  <a:pt x="153424" y="35128"/>
                  <a:pt x="150557" y="38013"/>
                </a:cubicBezTo>
                <a:lnTo>
                  <a:pt x="94994" y="94268"/>
                </a:lnTo>
                <a:cubicBezTo>
                  <a:pt x="92126" y="97153"/>
                  <a:pt x="90692" y="101119"/>
                  <a:pt x="90692" y="105086"/>
                </a:cubicBezTo>
                <a:lnTo>
                  <a:pt x="90692" y="266277"/>
                </a:lnTo>
                <a:cubicBezTo>
                  <a:pt x="90692" y="276735"/>
                  <a:pt x="82089" y="285389"/>
                  <a:pt x="71693" y="285389"/>
                </a:cubicBezTo>
                <a:cubicBezTo>
                  <a:pt x="65599" y="285389"/>
                  <a:pt x="60222" y="282505"/>
                  <a:pt x="56638" y="278177"/>
                </a:cubicBezTo>
                <a:cubicBezTo>
                  <a:pt x="53411" y="282505"/>
                  <a:pt x="48034" y="285389"/>
                  <a:pt x="42299" y="285389"/>
                </a:cubicBezTo>
                <a:cubicBezTo>
                  <a:pt x="31903" y="285389"/>
                  <a:pt x="22942" y="276735"/>
                  <a:pt x="22942" y="266277"/>
                </a:cubicBezTo>
                <a:lnTo>
                  <a:pt x="22942" y="179010"/>
                </a:lnTo>
                <a:cubicBezTo>
                  <a:pt x="21149" y="180092"/>
                  <a:pt x="18640" y="180813"/>
                  <a:pt x="15772" y="180813"/>
                </a:cubicBezTo>
                <a:cubicBezTo>
                  <a:pt x="7169" y="180813"/>
                  <a:pt x="0" y="173601"/>
                  <a:pt x="0" y="164586"/>
                </a:cubicBezTo>
                <a:lnTo>
                  <a:pt x="0" y="87056"/>
                </a:lnTo>
                <a:cubicBezTo>
                  <a:pt x="0" y="71910"/>
                  <a:pt x="12188" y="59649"/>
                  <a:pt x="27243" y="59649"/>
                </a:cubicBezTo>
                <a:lnTo>
                  <a:pt x="76353" y="59649"/>
                </a:lnTo>
                <a:cubicBezTo>
                  <a:pt x="81730" y="59649"/>
                  <a:pt x="86390" y="57486"/>
                  <a:pt x="90334" y="53880"/>
                </a:cubicBezTo>
                <a:lnTo>
                  <a:pt x="127973" y="15655"/>
                </a:lnTo>
                <a:cubicBezTo>
                  <a:pt x="131020" y="12590"/>
                  <a:pt x="135143" y="11058"/>
                  <a:pt x="139265" y="11058"/>
                </a:cubicBezTo>
                <a:close/>
                <a:moveTo>
                  <a:pt x="57587" y="8559"/>
                </a:moveTo>
                <a:cubicBezTo>
                  <a:pt x="49028" y="8559"/>
                  <a:pt x="41896" y="15691"/>
                  <a:pt x="41896" y="24250"/>
                </a:cubicBezTo>
                <a:cubicBezTo>
                  <a:pt x="41896" y="33165"/>
                  <a:pt x="49028" y="39941"/>
                  <a:pt x="57587" y="39941"/>
                </a:cubicBezTo>
                <a:cubicBezTo>
                  <a:pt x="66502" y="39941"/>
                  <a:pt x="73634" y="33165"/>
                  <a:pt x="73634" y="24250"/>
                </a:cubicBezTo>
                <a:cubicBezTo>
                  <a:pt x="73634" y="15691"/>
                  <a:pt x="66502" y="8559"/>
                  <a:pt x="57587" y="8559"/>
                </a:cubicBezTo>
                <a:close/>
                <a:moveTo>
                  <a:pt x="57587" y="0"/>
                </a:moveTo>
                <a:cubicBezTo>
                  <a:pt x="71495" y="0"/>
                  <a:pt x="82193" y="10698"/>
                  <a:pt x="82193" y="24250"/>
                </a:cubicBezTo>
                <a:cubicBezTo>
                  <a:pt x="82193" y="37801"/>
                  <a:pt x="71495" y="48856"/>
                  <a:pt x="57587" y="48856"/>
                </a:cubicBezTo>
                <a:cubicBezTo>
                  <a:pt x="44392" y="48856"/>
                  <a:pt x="33337" y="37801"/>
                  <a:pt x="33337" y="24250"/>
                </a:cubicBezTo>
                <a:cubicBezTo>
                  <a:pt x="33337" y="10698"/>
                  <a:pt x="44392" y="0"/>
                  <a:pt x="57587" y="0"/>
                </a:cubicBezTo>
                <a:close/>
              </a:path>
            </a:pathLst>
          </a:custGeom>
          <a:solidFill>
            <a:srgbClr val="3C40FD"/>
          </a:solidFill>
          <a:ln>
            <a:noFill/>
          </a:ln>
        </p:spPr>
        <p:txBody>
          <a:bodyPr anchorCtr="0" anchor="ctr" bIns="17150" lIns="34300" spcFirstLastPara="1" rIns="34300" wrap="square" tIns="17150">
            <a:noAutofit/>
          </a:bodyPr>
          <a:lstStyle/>
          <a:p>
            <a:pPr indent="0" lvl="0" marL="0" marR="0" rtl="0" algn="l">
              <a:lnSpc>
                <a:spcPct val="115000"/>
              </a:lnSpc>
              <a:spcBef>
                <a:spcPts val="0"/>
              </a:spcBef>
              <a:spcAft>
                <a:spcPts val="0"/>
              </a:spcAft>
              <a:buNone/>
            </a:pPr>
            <a:r>
              <a:t/>
            </a:r>
            <a:endParaRPr sz="1400">
              <a:solidFill>
                <a:srgbClr val="000000"/>
              </a:solidFill>
              <a:latin typeface="Calibri"/>
              <a:ea typeface="Calibri"/>
              <a:cs typeface="Calibri"/>
              <a:sym typeface="Calibri"/>
            </a:endParaRPr>
          </a:p>
        </p:txBody>
      </p:sp>
      <p:sp>
        <p:nvSpPr>
          <p:cNvPr id="1180" name="Google Shape;1180;p141"/>
          <p:cNvSpPr txBox="1"/>
          <p:nvPr/>
        </p:nvSpPr>
        <p:spPr>
          <a:xfrm>
            <a:off x="4551750" y="2944375"/>
            <a:ext cx="4006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u="sng">
                <a:solidFill>
                  <a:schemeClr val="hlink"/>
                </a:solidFill>
                <a:latin typeface="Poppins"/>
                <a:ea typeface="Poppins"/>
                <a:cs typeface="Poppins"/>
                <a:sym typeface="Poppins"/>
                <a:hlinkClick action="ppaction://hlinksldjump" r:id="rId8"/>
              </a:rPr>
              <a:t>WalkMe Program Objectives</a:t>
            </a:r>
            <a:endParaRPr b="1" i="0" sz="2000" u="none" cap="none" strike="noStrike">
              <a:solidFill>
                <a:srgbClr val="0C0C0C"/>
              </a:solidFill>
              <a:latin typeface="Poppins"/>
              <a:ea typeface="Poppins"/>
              <a:cs typeface="Poppins"/>
              <a:sym typeface="Poppins"/>
            </a:endParaRPr>
          </a:p>
        </p:txBody>
      </p:sp>
      <p:grpSp>
        <p:nvGrpSpPr>
          <p:cNvPr id="1181" name="Google Shape;1181;p141"/>
          <p:cNvGrpSpPr/>
          <p:nvPr/>
        </p:nvGrpSpPr>
        <p:grpSpPr>
          <a:xfrm>
            <a:off x="4005282" y="2918839"/>
            <a:ext cx="358856" cy="358856"/>
            <a:chOff x="1194925" y="242425"/>
            <a:chExt cx="5238775" cy="5238775"/>
          </a:xfrm>
        </p:grpSpPr>
        <p:sp>
          <p:nvSpPr>
            <p:cNvPr id="1182" name="Google Shape;1182;p141"/>
            <p:cNvSpPr/>
            <p:nvPr/>
          </p:nvSpPr>
          <p:spPr>
            <a:xfrm>
              <a:off x="3075175" y="2044875"/>
              <a:ext cx="1547450" cy="1547450"/>
            </a:xfrm>
            <a:custGeom>
              <a:rect b="b" l="l" r="r" t="t"/>
              <a:pathLst>
                <a:path extrusionOk="0" h="61898" w="61898">
                  <a:moveTo>
                    <a:pt x="27837" y="1"/>
                  </a:moveTo>
                  <a:lnTo>
                    <a:pt x="21786" y="1384"/>
                  </a:lnTo>
                  <a:lnTo>
                    <a:pt x="16253" y="3631"/>
                  </a:lnTo>
                  <a:lnTo>
                    <a:pt x="11239" y="6916"/>
                  </a:lnTo>
                  <a:lnTo>
                    <a:pt x="7089" y="11239"/>
                  </a:lnTo>
                  <a:lnTo>
                    <a:pt x="3804" y="16080"/>
                  </a:lnTo>
                  <a:lnTo>
                    <a:pt x="1384" y="21613"/>
                  </a:lnTo>
                  <a:lnTo>
                    <a:pt x="174" y="27664"/>
                  </a:lnTo>
                  <a:lnTo>
                    <a:pt x="1" y="30949"/>
                  </a:lnTo>
                  <a:lnTo>
                    <a:pt x="174" y="34061"/>
                  </a:lnTo>
                  <a:lnTo>
                    <a:pt x="1384" y="40112"/>
                  </a:lnTo>
                  <a:lnTo>
                    <a:pt x="3804" y="45645"/>
                  </a:lnTo>
                  <a:lnTo>
                    <a:pt x="7089" y="50659"/>
                  </a:lnTo>
                  <a:lnTo>
                    <a:pt x="11239" y="54809"/>
                  </a:lnTo>
                  <a:lnTo>
                    <a:pt x="16253" y="58267"/>
                  </a:lnTo>
                  <a:lnTo>
                    <a:pt x="21786" y="60514"/>
                  </a:lnTo>
                  <a:lnTo>
                    <a:pt x="27837" y="61724"/>
                  </a:lnTo>
                  <a:lnTo>
                    <a:pt x="30949" y="61897"/>
                  </a:lnTo>
                  <a:lnTo>
                    <a:pt x="34234" y="61724"/>
                  </a:lnTo>
                  <a:lnTo>
                    <a:pt x="40285" y="60514"/>
                  </a:lnTo>
                  <a:lnTo>
                    <a:pt x="45818" y="58267"/>
                  </a:lnTo>
                  <a:lnTo>
                    <a:pt x="50659" y="54809"/>
                  </a:lnTo>
                  <a:lnTo>
                    <a:pt x="54982" y="50659"/>
                  </a:lnTo>
                  <a:lnTo>
                    <a:pt x="58267" y="45645"/>
                  </a:lnTo>
                  <a:lnTo>
                    <a:pt x="60687" y="40112"/>
                  </a:lnTo>
                  <a:lnTo>
                    <a:pt x="61897" y="34061"/>
                  </a:lnTo>
                  <a:lnTo>
                    <a:pt x="61897" y="30949"/>
                  </a:lnTo>
                  <a:lnTo>
                    <a:pt x="61897" y="27664"/>
                  </a:lnTo>
                  <a:lnTo>
                    <a:pt x="60687" y="21613"/>
                  </a:lnTo>
                  <a:lnTo>
                    <a:pt x="58267" y="16080"/>
                  </a:lnTo>
                  <a:lnTo>
                    <a:pt x="54982" y="11239"/>
                  </a:lnTo>
                  <a:lnTo>
                    <a:pt x="50659" y="6916"/>
                  </a:lnTo>
                  <a:lnTo>
                    <a:pt x="45818" y="3631"/>
                  </a:lnTo>
                  <a:lnTo>
                    <a:pt x="40285" y="1384"/>
                  </a:lnTo>
                  <a:lnTo>
                    <a:pt x="34234" y="1"/>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41"/>
            <p:cNvSpPr/>
            <p:nvPr/>
          </p:nvSpPr>
          <p:spPr>
            <a:xfrm>
              <a:off x="1540725" y="506100"/>
              <a:ext cx="4620675" cy="4620675"/>
            </a:xfrm>
            <a:custGeom>
              <a:rect b="b" l="l" r="r" t="t"/>
              <a:pathLst>
                <a:path extrusionOk="0" h="184827" w="184827">
                  <a:moveTo>
                    <a:pt x="92327" y="6571"/>
                  </a:moveTo>
                  <a:lnTo>
                    <a:pt x="96822" y="6744"/>
                  </a:lnTo>
                  <a:lnTo>
                    <a:pt x="105467" y="7608"/>
                  </a:lnTo>
                  <a:lnTo>
                    <a:pt x="113939" y="9337"/>
                  </a:lnTo>
                  <a:lnTo>
                    <a:pt x="121892" y="11757"/>
                  </a:lnTo>
                  <a:lnTo>
                    <a:pt x="133303" y="16944"/>
                  </a:lnTo>
                  <a:lnTo>
                    <a:pt x="147135" y="26108"/>
                  </a:lnTo>
                  <a:lnTo>
                    <a:pt x="158719" y="37865"/>
                  </a:lnTo>
                  <a:lnTo>
                    <a:pt x="168056" y="51524"/>
                  </a:lnTo>
                  <a:lnTo>
                    <a:pt x="173070" y="62935"/>
                  </a:lnTo>
                  <a:lnTo>
                    <a:pt x="175490" y="71061"/>
                  </a:lnTo>
                  <a:lnTo>
                    <a:pt x="177219" y="79360"/>
                  </a:lnTo>
                  <a:lnTo>
                    <a:pt x="178256" y="88005"/>
                  </a:lnTo>
                  <a:lnTo>
                    <a:pt x="178256" y="92500"/>
                  </a:lnTo>
                  <a:lnTo>
                    <a:pt x="178084" y="98897"/>
                  </a:lnTo>
                  <a:lnTo>
                    <a:pt x="176182" y="111519"/>
                  </a:lnTo>
                  <a:lnTo>
                    <a:pt x="172551" y="123621"/>
                  </a:lnTo>
                  <a:lnTo>
                    <a:pt x="167191" y="134859"/>
                  </a:lnTo>
                  <a:lnTo>
                    <a:pt x="160275" y="145233"/>
                  </a:lnTo>
                  <a:lnTo>
                    <a:pt x="151803" y="154570"/>
                  </a:lnTo>
                  <a:lnTo>
                    <a:pt x="142121" y="162523"/>
                  </a:lnTo>
                  <a:lnTo>
                    <a:pt x="131229" y="169093"/>
                  </a:lnTo>
                  <a:lnTo>
                    <a:pt x="125177" y="171859"/>
                  </a:lnTo>
                  <a:lnTo>
                    <a:pt x="119126" y="174107"/>
                  </a:lnTo>
                  <a:lnTo>
                    <a:pt x="106850" y="177219"/>
                  </a:lnTo>
                  <a:lnTo>
                    <a:pt x="94229" y="178429"/>
                  </a:lnTo>
                  <a:lnTo>
                    <a:pt x="81780" y="177738"/>
                  </a:lnTo>
                  <a:lnTo>
                    <a:pt x="69505" y="175317"/>
                  </a:lnTo>
                  <a:lnTo>
                    <a:pt x="57748" y="171168"/>
                  </a:lnTo>
                  <a:lnTo>
                    <a:pt x="46683" y="165289"/>
                  </a:lnTo>
                  <a:lnTo>
                    <a:pt x="36309" y="157682"/>
                  </a:lnTo>
                  <a:lnTo>
                    <a:pt x="31641" y="153186"/>
                  </a:lnTo>
                  <a:lnTo>
                    <a:pt x="27145" y="148518"/>
                  </a:lnTo>
                  <a:lnTo>
                    <a:pt x="19711" y="138144"/>
                  </a:lnTo>
                  <a:lnTo>
                    <a:pt x="13659" y="127079"/>
                  </a:lnTo>
                  <a:lnTo>
                    <a:pt x="9510" y="115322"/>
                  </a:lnTo>
                  <a:lnTo>
                    <a:pt x="7089" y="103047"/>
                  </a:lnTo>
                  <a:lnTo>
                    <a:pt x="6398" y="90598"/>
                  </a:lnTo>
                  <a:lnTo>
                    <a:pt x="7608" y="77977"/>
                  </a:lnTo>
                  <a:lnTo>
                    <a:pt x="10720" y="65701"/>
                  </a:lnTo>
                  <a:lnTo>
                    <a:pt x="13141" y="59650"/>
                  </a:lnTo>
                  <a:lnTo>
                    <a:pt x="15734" y="53598"/>
                  </a:lnTo>
                  <a:lnTo>
                    <a:pt x="22304" y="42706"/>
                  </a:lnTo>
                  <a:lnTo>
                    <a:pt x="30257" y="33024"/>
                  </a:lnTo>
                  <a:lnTo>
                    <a:pt x="39594" y="24725"/>
                  </a:lnTo>
                  <a:lnTo>
                    <a:pt x="49968" y="17809"/>
                  </a:lnTo>
                  <a:lnTo>
                    <a:pt x="61206" y="12276"/>
                  </a:lnTo>
                  <a:lnTo>
                    <a:pt x="73309" y="8645"/>
                  </a:lnTo>
                  <a:lnTo>
                    <a:pt x="85930" y="6744"/>
                  </a:lnTo>
                  <a:lnTo>
                    <a:pt x="92327" y="6571"/>
                  </a:lnTo>
                  <a:close/>
                  <a:moveTo>
                    <a:pt x="94402" y="1"/>
                  </a:moveTo>
                  <a:lnTo>
                    <a:pt x="80916" y="692"/>
                  </a:lnTo>
                  <a:lnTo>
                    <a:pt x="67776" y="3286"/>
                  </a:lnTo>
                  <a:lnTo>
                    <a:pt x="55154" y="7781"/>
                  </a:lnTo>
                  <a:lnTo>
                    <a:pt x="43225" y="14178"/>
                  </a:lnTo>
                  <a:lnTo>
                    <a:pt x="32159" y="22304"/>
                  </a:lnTo>
                  <a:lnTo>
                    <a:pt x="27145" y="27145"/>
                  </a:lnTo>
                  <a:lnTo>
                    <a:pt x="22304" y="32159"/>
                  </a:lnTo>
                  <a:lnTo>
                    <a:pt x="14178" y="43225"/>
                  </a:lnTo>
                  <a:lnTo>
                    <a:pt x="7781" y="55154"/>
                  </a:lnTo>
                  <a:lnTo>
                    <a:pt x="3286" y="67949"/>
                  </a:lnTo>
                  <a:lnTo>
                    <a:pt x="692" y="81089"/>
                  </a:lnTo>
                  <a:lnTo>
                    <a:pt x="1" y="94575"/>
                  </a:lnTo>
                  <a:lnTo>
                    <a:pt x="1211" y="108061"/>
                  </a:lnTo>
                  <a:lnTo>
                    <a:pt x="4496" y="121374"/>
                  </a:lnTo>
                  <a:lnTo>
                    <a:pt x="7089" y="127771"/>
                  </a:lnTo>
                  <a:lnTo>
                    <a:pt x="9856" y="134168"/>
                  </a:lnTo>
                  <a:lnTo>
                    <a:pt x="16944" y="145925"/>
                  </a:lnTo>
                  <a:lnTo>
                    <a:pt x="25589" y="156471"/>
                  </a:lnTo>
                  <a:lnTo>
                    <a:pt x="35617" y="165462"/>
                  </a:lnTo>
                  <a:lnTo>
                    <a:pt x="46683" y="172897"/>
                  </a:lnTo>
                  <a:lnTo>
                    <a:pt x="58958" y="178602"/>
                  </a:lnTo>
                  <a:lnTo>
                    <a:pt x="71925" y="182579"/>
                  </a:lnTo>
                  <a:lnTo>
                    <a:pt x="85411" y="184654"/>
                  </a:lnTo>
                  <a:lnTo>
                    <a:pt x="92327" y="184826"/>
                  </a:lnTo>
                  <a:lnTo>
                    <a:pt x="97168" y="184654"/>
                  </a:lnTo>
                  <a:lnTo>
                    <a:pt x="106505" y="183789"/>
                  </a:lnTo>
                  <a:lnTo>
                    <a:pt x="115495" y="181887"/>
                  </a:lnTo>
                  <a:lnTo>
                    <a:pt x="124140" y="179294"/>
                  </a:lnTo>
                  <a:lnTo>
                    <a:pt x="132439" y="175663"/>
                  </a:lnTo>
                  <a:lnTo>
                    <a:pt x="140219" y="171513"/>
                  </a:lnTo>
                  <a:lnTo>
                    <a:pt x="147654" y="166499"/>
                  </a:lnTo>
                  <a:lnTo>
                    <a:pt x="154397" y="160794"/>
                  </a:lnTo>
                  <a:lnTo>
                    <a:pt x="160794" y="154570"/>
                  </a:lnTo>
                  <a:lnTo>
                    <a:pt x="166327" y="147654"/>
                  </a:lnTo>
                  <a:lnTo>
                    <a:pt x="171341" y="140392"/>
                  </a:lnTo>
                  <a:lnTo>
                    <a:pt x="175663" y="132439"/>
                  </a:lnTo>
                  <a:lnTo>
                    <a:pt x="179121" y="124140"/>
                  </a:lnTo>
                  <a:lnTo>
                    <a:pt x="181887" y="115495"/>
                  </a:lnTo>
                  <a:lnTo>
                    <a:pt x="183616" y="106505"/>
                  </a:lnTo>
                  <a:lnTo>
                    <a:pt x="184654" y="97168"/>
                  </a:lnTo>
                  <a:lnTo>
                    <a:pt x="184826" y="92500"/>
                  </a:lnTo>
                  <a:lnTo>
                    <a:pt x="184481" y="85411"/>
                  </a:lnTo>
                  <a:lnTo>
                    <a:pt x="182579" y="71925"/>
                  </a:lnTo>
                  <a:lnTo>
                    <a:pt x="178602" y="58958"/>
                  </a:lnTo>
                  <a:lnTo>
                    <a:pt x="172724" y="46855"/>
                  </a:lnTo>
                  <a:lnTo>
                    <a:pt x="165289" y="35617"/>
                  </a:lnTo>
                  <a:lnTo>
                    <a:pt x="156299" y="25762"/>
                  </a:lnTo>
                  <a:lnTo>
                    <a:pt x="145925" y="17117"/>
                  </a:lnTo>
                  <a:lnTo>
                    <a:pt x="134168" y="10029"/>
                  </a:lnTo>
                  <a:lnTo>
                    <a:pt x="127771" y="7089"/>
                  </a:lnTo>
                  <a:lnTo>
                    <a:pt x="121201" y="4669"/>
                  </a:lnTo>
                  <a:lnTo>
                    <a:pt x="107888" y="1384"/>
                  </a:lnTo>
                  <a:lnTo>
                    <a:pt x="94402"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p141"/>
            <p:cNvSpPr/>
            <p:nvPr/>
          </p:nvSpPr>
          <p:spPr>
            <a:xfrm>
              <a:off x="2984400" y="1949775"/>
              <a:ext cx="1729000" cy="1729000"/>
            </a:xfrm>
            <a:custGeom>
              <a:rect b="b" l="l" r="r" t="t"/>
              <a:pathLst>
                <a:path extrusionOk="0" h="69160" w="69160">
                  <a:moveTo>
                    <a:pt x="37519" y="6744"/>
                  </a:moveTo>
                  <a:lnTo>
                    <a:pt x="43052" y="7954"/>
                  </a:lnTo>
                  <a:lnTo>
                    <a:pt x="48066" y="10029"/>
                  </a:lnTo>
                  <a:lnTo>
                    <a:pt x="52561" y="13141"/>
                  </a:lnTo>
                  <a:lnTo>
                    <a:pt x="56365" y="16945"/>
                  </a:lnTo>
                  <a:lnTo>
                    <a:pt x="59304" y="21267"/>
                  </a:lnTo>
                  <a:lnTo>
                    <a:pt x="61379" y="26454"/>
                  </a:lnTo>
                  <a:lnTo>
                    <a:pt x="62589" y="31814"/>
                  </a:lnTo>
                  <a:lnTo>
                    <a:pt x="62589" y="34753"/>
                  </a:lnTo>
                  <a:lnTo>
                    <a:pt x="62416" y="39248"/>
                  </a:lnTo>
                  <a:lnTo>
                    <a:pt x="59823" y="47374"/>
                  </a:lnTo>
                  <a:lnTo>
                    <a:pt x="55155" y="53944"/>
                  </a:lnTo>
                  <a:lnTo>
                    <a:pt x="48930" y="58958"/>
                  </a:lnTo>
                  <a:lnTo>
                    <a:pt x="41669" y="61898"/>
                  </a:lnTo>
                  <a:lnTo>
                    <a:pt x="33716" y="62935"/>
                  </a:lnTo>
                  <a:lnTo>
                    <a:pt x="25762" y="61552"/>
                  </a:lnTo>
                  <a:lnTo>
                    <a:pt x="18155" y="57575"/>
                  </a:lnTo>
                  <a:lnTo>
                    <a:pt x="14870" y="54463"/>
                  </a:lnTo>
                  <a:lnTo>
                    <a:pt x="11758" y="51178"/>
                  </a:lnTo>
                  <a:lnTo>
                    <a:pt x="7781" y="43571"/>
                  </a:lnTo>
                  <a:lnTo>
                    <a:pt x="6398" y="35617"/>
                  </a:lnTo>
                  <a:lnTo>
                    <a:pt x="7435" y="27664"/>
                  </a:lnTo>
                  <a:lnTo>
                    <a:pt x="10375" y="20403"/>
                  </a:lnTo>
                  <a:lnTo>
                    <a:pt x="15389" y="14178"/>
                  </a:lnTo>
                  <a:lnTo>
                    <a:pt x="21959" y="9510"/>
                  </a:lnTo>
                  <a:lnTo>
                    <a:pt x="30085" y="6917"/>
                  </a:lnTo>
                  <a:lnTo>
                    <a:pt x="34580" y="6744"/>
                  </a:lnTo>
                  <a:close/>
                  <a:moveTo>
                    <a:pt x="33543" y="1"/>
                  </a:moveTo>
                  <a:lnTo>
                    <a:pt x="23688" y="1730"/>
                  </a:lnTo>
                  <a:lnTo>
                    <a:pt x="16772" y="5188"/>
                  </a:lnTo>
                  <a:lnTo>
                    <a:pt x="12276" y="8300"/>
                  </a:lnTo>
                  <a:lnTo>
                    <a:pt x="10202" y="10375"/>
                  </a:lnTo>
                  <a:lnTo>
                    <a:pt x="8300" y="12449"/>
                  </a:lnTo>
                  <a:lnTo>
                    <a:pt x="5015" y="16772"/>
                  </a:lnTo>
                  <a:lnTo>
                    <a:pt x="1730" y="23860"/>
                  </a:lnTo>
                  <a:lnTo>
                    <a:pt x="1" y="33543"/>
                  </a:lnTo>
                  <a:lnTo>
                    <a:pt x="1038" y="43398"/>
                  </a:lnTo>
                  <a:lnTo>
                    <a:pt x="4842" y="52388"/>
                  </a:lnTo>
                  <a:lnTo>
                    <a:pt x="10893" y="59996"/>
                  </a:lnTo>
                  <a:lnTo>
                    <a:pt x="19019" y="65701"/>
                  </a:lnTo>
                  <a:lnTo>
                    <a:pt x="26454" y="68295"/>
                  </a:lnTo>
                  <a:lnTo>
                    <a:pt x="31814" y="69159"/>
                  </a:lnTo>
                  <a:lnTo>
                    <a:pt x="38211" y="69159"/>
                  </a:lnTo>
                  <a:lnTo>
                    <a:pt x="44954" y="67776"/>
                  </a:lnTo>
                  <a:lnTo>
                    <a:pt x="51178" y="65183"/>
                  </a:lnTo>
                  <a:lnTo>
                    <a:pt x="56538" y="61379"/>
                  </a:lnTo>
                  <a:lnTo>
                    <a:pt x="61379" y="56711"/>
                  </a:lnTo>
                  <a:lnTo>
                    <a:pt x="65010" y="51178"/>
                  </a:lnTo>
                  <a:lnTo>
                    <a:pt x="67603" y="44954"/>
                  </a:lnTo>
                  <a:lnTo>
                    <a:pt x="68986" y="38211"/>
                  </a:lnTo>
                  <a:lnTo>
                    <a:pt x="69159" y="34753"/>
                  </a:lnTo>
                  <a:lnTo>
                    <a:pt x="69159" y="31814"/>
                  </a:lnTo>
                  <a:lnTo>
                    <a:pt x="68295" y="26454"/>
                  </a:lnTo>
                  <a:lnTo>
                    <a:pt x="65701" y="19192"/>
                  </a:lnTo>
                  <a:lnTo>
                    <a:pt x="59996" y="10893"/>
                  </a:lnTo>
                  <a:lnTo>
                    <a:pt x="52215" y="4842"/>
                  </a:lnTo>
                  <a:lnTo>
                    <a:pt x="43225" y="1211"/>
                  </a:lnTo>
                  <a:lnTo>
                    <a:pt x="33543"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p141"/>
            <p:cNvSpPr/>
            <p:nvPr/>
          </p:nvSpPr>
          <p:spPr>
            <a:xfrm>
              <a:off x="1895175" y="864850"/>
              <a:ext cx="3907475" cy="3907475"/>
            </a:xfrm>
            <a:custGeom>
              <a:rect b="b" l="l" r="r" t="t"/>
              <a:pathLst>
                <a:path extrusionOk="0" h="156299" w="156299">
                  <a:moveTo>
                    <a:pt x="78149" y="6398"/>
                  </a:moveTo>
                  <a:lnTo>
                    <a:pt x="85584" y="6744"/>
                  </a:lnTo>
                  <a:lnTo>
                    <a:pt x="99588" y="9683"/>
                  </a:lnTo>
                  <a:lnTo>
                    <a:pt x="112382" y="15043"/>
                  </a:lnTo>
                  <a:lnTo>
                    <a:pt x="123794" y="22823"/>
                  </a:lnTo>
                  <a:lnTo>
                    <a:pt x="133476" y="32505"/>
                  </a:lnTo>
                  <a:lnTo>
                    <a:pt x="141256" y="43917"/>
                  </a:lnTo>
                  <a:lnTo>
                    <a:pt x="146789" y="56711"/>
                  </a:lnTo>
                  <a:lnTo>
                    <a:pt x="149555" y="70715"/>
                  </a:lnTo>
                  <a:lnTo>
                    <a:pt x="149901" y="78150"/>
                  </a:lnTo>
                  <a:lnTo>
                    <a:pt x="149728" y="83510"/>
                  </a:lnTo>
                  <a:lnTo>
                    <a:pt x="148172" y="94056"/>
                  </a:lnTo>
                  <a:lnTo>
                    <a:pt x="145060" y="104084"/>
                  </a:lnTo>
                  <a:lnTo>
                    <a:pt x="140565" y="113594"/>
                  </a:lnTo>
                  <a:lnTo>
                    <a:pt x="134859" y="122238"/>
                  </a:lnTo>
                  <a:lnTo>
                    <a:pt x="127770" y="129846"/>
                  </a:lnTo>
                  <a:lnTo>
                    <a:pt x="119644" y="136589"/>
                  </a:lnTo>
                  <a:lnTo>
                    <a:pt x="110654" y="142121"/>
                  </a:lnTo>
                  <a:lnTo>
                    <a:pt x="105640" y="144369"/>
                  </a:lnTo>
                  <a:lnTo>
                    <a:pt x="100626" y="146271"/>
                  </a:lnTo>
                  <a:lnTo>
                    <a:pt x="90252" y="148864"/>
                  </a:lnTo>
                  <a:lnTo>
                    <a:pt x="79705" y="149729"/>
                  </a:lnTo>
                  <a:lnTo>
                    <a:pt x="69331" y="149210"/>
                  </a:lnTo>
                  <a:lnTo>
                    <a:pt x="59131" y="147308"/>
                  </a:lnTo>
                  <a:lnTo>
                    <a:pt x="49275" y="143678"/>
                  </a:lnTo>
                  <a:lnTo>
                    <a:pt x="40112" y="138836"/>
                  </a:lnTo>
                  <a:lnTo>
                    <a:pt x="31467" y="132439"/>
                  </a:lnTo>
                  <a:lnTo>
                    <a:pt x="27491" y="128808"/>
                  </a:lnTo>
                  <a:lnTo>
                    <a:pt x="23860" y="124832"/>
                  </a:lnTo>
                  <a:lnTo>
                    <a:pt x="17463" y="116360"/>
                  </a:lnTo>
                  <a:lnTo>
                    <a:pt x="12621" y="107024"/>
                  </a:lnTo>
                  <a:lnTo>
                    <a:pt x="9164" y="97169"/>
                  </a:lnTo>
                  <a:lnTo>
                    <a:pt x="7089" y="86968"/>
                  </a:lnTo>
                  <a:lnTo>
                    <a:pt x="6570" y="76594"/>
                  </a:lnTo>
                  <a:lnTo>
                    <a:pt x="7435" y="66047"/>
                  </a:lnTo>
                  <a:lnTo>
                    <a:pt x="10028" y="55673"/>
                  </a:lnTo>
                  <a:lnTo>
                    <a:pt x="12103" y="50659"/>
                  </a:lnTo>
                  <a:lnTo>
                    <a:pt x="14178" y="45818"/>
                  </a:lnTo>
                  <a:lnTo>
                    <a:pt x="19710" y="36655"/>
                  </a:lnTo>
                  <a:lnTo>
                    <a:pt x="26453" y="28529"/>
                  </a:lnTo>
                  <a:lnTo>
                    <a:pt x="34233" y="21613"/>
                  </a:lnTo>
                  <a:lnTo>
                    <a:pt x="42878" y="15734"/>
                  </a:lnTo>
                  <a:lnTo>
                    <a:pt x="52215" y="11239"/>
                  </a:lnTo>
                  <a:lnTo>
                    <a:pt x="62243" y="8127"/>
                  </a:lnTo>
                  <a:lnTo>
                    <a:pt x="72789" y="6571"/>
                  </a:lnTo>
                  <a:lnTo>
                    <a:pt x="78149" y="6398"/>
                  </a:lnTo>
                  <a:close/>
                  <a:moveTo>
                    <a:pt x="79878" y="1"/>
                  </a:moveTo>
                  <a:lnTo>
                    <a:pt x="68640" y="520"/>
                  </a:lnTo>
                  <a:lnTo>
                    <a:pt x="57402" y="2767"/>
                  </a:lnTo>
                  <a:lnTo>
                    <a:pt x="46682" y="6571"/>
                  </a:lnTo>
                  <a:lnTo>
                    <a:pt x="36654" y="11931"/>
                  </a:lnTo>
                  <a:lnTo>
                    <a:pt x="27318" y="18847"/>
                  </a:lnTo>
                  <a:lnTo>
                    <a:pt x="22995" y="22823"/>
                  </a:lnTo>
                  <a:lnTo>
                    <a:pt x="18846" y="27146"/>
                  </a:lnTo>
                  <a:lnTo>
                    <a:pt x="11930" y="36482"/>
                  </a:lnTo>
                  <a:lnTo>
                    <a:pt x="6570" y="46683"/>
                  </a:lnTo>
                  <a:lnTo>
                    <a:pt x="2766" y="57402"/>
                  </a:lnTo>
                  <a:lnTo>
                    <a:pt x="692" y="68468"/>
                  </a:lnTo>
                  <a:lnTo>
                    <a:pt x="0" y="79879"/>
                  </a:lnTo>
                  <a:lnTo>
                    <a:pt x="1037" y="91290"/>
                  </a:lnTo>
                  <a:lnTo>
                    <a:pt x="3977" y="102528"/>
                  </a:lnTo>
                  <a:lnTo>
                    <a:pt x="6051" y="108061"/>
                  </a:lnTo>
                  <a:lnTo>
                    <a:pt x="8472" y="113421"/>
                  </a:lnTo>
                  <a:lnTo>
                    <a:pt x="14350" y="123276"/>
                  </a:lnTo>
                  <a:lnTo>
                    <a:pt x="21785" y="132266"/>
                  </a:lnTo>
                  <a:lnTo>
                    <a:pt x="30084" y="139874"/>
                  </a:lnTo>
                  <a:lnTo>
                    <a:pt x="39593" y="146098"/>
                  </a:lnTo>
                  <a:lnTo>
                    <a:pt x="49794" y="150939"/>
                  </a:lnTo>
                  <a:lnTo>
                    <a:pt x="60859" y="154397"/>
                  </a:lnTo>
                  <a:lnTo>
                    <a:pt x="72271" y="156126"/>
                  </a:lnTo>
                  <a:lnTo>
                    <a:pt x="78149" y="156299"/>
                  </a:lnTo>
                  <a:lnTo>
                    <a:pt x="86275" y="155953"/>
                  </a:lnTo>
                  <a:lnTo>
                    <a:pt x="101490" y="152841"/>
                  </a:lnTo>
                  <a:lnTo>
                    <a:pt x="115495" y="146963"/>
                  </a:lnTo>
                  <a:lnTo>
                    <a:pt x="127943" y="138491"/>
                  </a:lnTo>
                  <a:lnTo>
                    <a:pt x="138490" y="127944"/>
                  </a:lnTo>
                  <a:lnTo>
                    <a:pt x="146962" y="115323"/>
                  </a:lnTo>
                  <a:lnTo>
                    <a:pt x="152840" y="101318"/>
                  </a:lnTo>
                  <a:lnTo>
                    <a:pt x="156125" y="86103"/>
                  </a:lnTo>
                  <a:lnTo>
                    <a:pt x="156298" y="78150"/>
                  </a:lnTo>
                  <a:lnTo>
                    <a:pt x="156125" y="72271"/>
                  </a:lnTo>
                  <a:lnTo>
                    <a:pt x="154396" y="60687"/>
                  </a:lnTo>
                  <a:lnTo>
                    <a:pt x="151111" y="49795"/>
                  </a:lnTo>
                  <a:lnTo>
                    <a:pt x="146270" y="39594"/>
                  </a:lnTo>
                  <a:lnTo>
                    <a:pt x="139873" y="30085"/>
                  </a:lnTo>
                  <a:lnTo>
                    <a:pt x="132266" y="21613"/>
                  </a:lnTo>
                  <a:lnTo>
                    <a:pt x="123448" y="14351"/>
                  </a:lnTo>
                  <a:lnTo>
                    <a:pt x="113593" y="8300"/>
                  </a:lnTo>
                  <a:lnTo>
                    <a:pt x="108060" y="5879"/>
                  </a:lnTo>
                  <a:lnTo>
                    <a:pt x="102527" y="3805"/>
                  </a:lnTo>
                  <a:lnTo>
                    <a:pt x="91289" y="1038"/>
                  </a:lnTo>
                  <a:lnTo>
                    <a:pt x="79878"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p141"/>
            <p:cNvSpPr/>
            <p:nvPr/>
          </p:nvSpPr>
          <p:spPr>
            <a:xfrm>
              <a:off x="3736500" y="4327100"/>
              <a:ext cx="164275" cy="1154100"/>
            </a:xfrm>
            <a:custGeom>
              <a:rect b="b" l="l" r="r" t="t"/>
              <a:pathLst>
                <a:path extrusionOk="0" h="46164" w="6571">
                  <a:moveTo>
                    <a:pt x="2076" y="1"/>
                  </a:moveTo>
                  <a:lnTo>
                    <a:pt x="174" y="1557"/>
                  </a:lnTo>
                  <a:lnTo>
                    <a:pt x="1" y="3113"/>
                  </a:lnTo>
                  <a:lnTo>
                    <a:pt x="1" y="43052"/>
                  </a:lnTo>
                  <a:lnTo>
                    <a:pt x="174" y="44262"/>
                  </a:lnTo>
                  <a:lnTo>
                    <a:pt x="1903" y="45991"/>
                  </a:lnTo>
                  <a:lnTo>
                    <a:pt x="3286" y="46164"/>
                  </a:lnTo>
                  <a:lnTo>
                    <a:pt x="4496" y="45991"/>
                  </a:lnTo>
                  <a:lnTo>
                    <a:pt x="6398" y="44262"/>
                  </a:lnTo>
                  <a:lnTo>
                    <a:pt x="6571" y="43052"/>
                  </a:lnTo>
                  <a:lnTo>
                    <a:pt x="6571" y="3113"/>
                  </a:lnTo>
                  <a:lnTo>
                    <a:pt x="6225" y="1557"/>
                  </a:lnTo>
                  <a:lnTo>
                    <a:pt x="4496"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41"/>
            <p:cNvSpPr/>
            <p:nvPr/>
          </p:nvSpPr>
          <p:spPr>
            <a:xfrm>
              <a:off x="3736500" y="242425"/>
              <a:ext cx="164275" cy="1154125"/>
            </a:xfrm>
            <a:custGeom>
              <a:rect b="b" l="l" r="r" t="t"/>
              <a:pathLst>
                <a:path extrusionOk="0" h="46165" w="6571">
                  <a:moveTo>
                    <a:pt x="2076" y="1"/>
                  </a:moveTo>
                  <a:lnTo>
                    <a:pt x="174" y="1557"/>
                  </a:lnTo>
                  <a:lnTo>
                    <a:pt x="1" y="3113"/>
                  </a:lnTo>
                  <a:lnTo>
                    <a:pt x="1" y="43052"/>
                  </a:lnTo>
                  <a:lnTo>
                    <a:pt x="174" y="44262"/>
                  </a:lnTo>
                  <a:lnTo>
                    <a:pt x="1903" y="45991"/>
                  </a:lnTo>
                  <a:lnTo>
                    <a:pt x="3286" y="46164"/>
                  </a:lnTo>
                  <a:lnTo>
                    <a:pt x="4496" y="45991"/>
                  </a:lnTo>
                  <a:lnTo>
                    <a:pt x="6398" y="44262"/>
                  </a:lnTo>
                  <a:lnTo>
                    <a:pt x="6571" y="43052"/>
                  </a:lnTo>
                  <a:lnTo>
                    <a:pt x="6571" y="3113"/>
                  </a:lnTo>
                  <a:lnTo>
                    <a:pt x="6225" y="1557"/>
                  </a:lnTo>
                  <a:lnTo>
                    <a:pt x="4496"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41"/>
            <p:cNvSpPr/>
            <p:nvPr/>
          </p:nvSpPr>
          <p:spPr>
            <a:xfrm>
              <a:off x="5279600" y="2779675"/>
              <a:ext cx="1154100" cy="159975"/>
            </a:xfrm>
            <a:custGeom>
              <a:rect b="b" l="l" r="r" t="t"/>
              <a:pathLst>
                <a:path extrusionOk="0" h="6399" w="46164">
                  <a:moveTo>
                    <a:pt x="3113" y="1"/>
                  </a:moveTo>
                  <a:lnTo>
                    <a:pt x="1557" y="174"/>
                  </a:lnTo>
                  <a:lnTo>
                    <a:pt x="1" y="2076"/>
                  </a:lnTo>
                  <a:lnTo>
                    <a:pt x="1" y="4496"/>
                  </a:lnTo>
                  <a:lnTo>
                    <a:pt x="1557" y="6225"/>
                  </a:lnTo>
                  <a:lnTo>
                    <a:pt x="3113" y="6398"/>
                  </a:lnTo>
                  <a:lnTo>
                    <a:pt x="43052" y="6398"/>
                  </a:lnTo>
                  <a:lnTo>
                    <a:pt x="44435" y="6225"/>
                  </a:lnTo>
                  <a:lnTo>
                    <a:pt x="46164" y="4496"/>
                  </a:lnTo>
                  <a:lnTo>
                    <a:pt x="46164" y="2076"/>
                  </a:lnTo>
                  <a:lnTo>
                    <a:pt x="44435" y="174"/>
                  </a:lnTo>
                  <a:lnTo>
                    <a:pt x="43052"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41"/>
            <p:cNvSpPr/>
            <p:nvPr/>
          </p:nvSpPr>
          <p:spPr>
            <a:xfrm>
              <a:off x="1194925" y="2779675"/>
              <a:ext cx="1154125" cy="159975"/>
            </a:xfrm>
            <a:custGeom>
              <a:rect b="b" l="l" r="r" t="t"/>
              <a:pathLst>
                <a:path extrusionOk="0" h="6399" w="46165">
                  <a:moveTo>
                    <a:pt x="3113" y="1"/>
                  </a:moveTo>
                  <a:lnTo>
                    <a:pt x="1557" y="174"/>
                  </a:lnTo>
                  <a:lnTo>
                    <a:pt x="1" y="2076"/>
                  </a:lnTo>
                  <a:lnTo>
                    <a:pt x="1" y="4496"/>
                  </a:lnTo>
                  <a:lnTo>
                    <a:pt x="1557" y="6225"/>
                  </a:lnTo>
                  <a:lnTo>
                    <a:pt x="3113" y="6398"/>
                  </a:lnTo>
                  <a:lnTo>
                    <a:pt x="43052" y="6398"/>
                  </a:lnTo>
                  <a:lnTo>
                    <a:pt x="44435" y="6225"/>
                  </a:lnTo>
                  <a:lnTo>
                    <a:pt x="46164" y="4496"/>
                  </a:lnTo>
                  <a:lnTo>
                    <a:pt x="46164" y="2076"/>
                  </a:lnTo>
                  <a:lnTo>
                    <a:pt x="44435" y="174"/>
                  </a:lnTo>
                  <a:lnTo>
                    <a:pt x="43052" y="1"/>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42"/>
          <p:cNvSpPr txBox="1"/>
          <p:nvPr>
            <p:ph type="title"/>
          </p:nvPr>
        </p:nvSpPr>
        <p:spPr>
          <a:xfrm>
            <a:off x="349125" y="243825"/>
            <a:ext cx="7880400" cy="343800"/>
          </a:xfrm>
          <a:prstGeom prst="rect">
            <a:avLst/>
          </a:prstGeom>
        </p:spPr>
        <p:txBody>
          <a:bodyPr anchorCtr="0" anchor="t" bIns="0" lIns="91425" spcFirstLastPara="1" rIns="0" wrap="square" tIns="0">
            <a:noAutofit/>
          </a:bodyPr>
          <a:lstStyle/>
          <a:p>
            <a:pPr indent="0" lvl="0" marL="0" rtl="0" algn="l">
              <a:spcBef>
                <a:spcPts val="0"/>
              </a:spcBef>
              <a:spcAft>
                <a:spcPts val="0"/>
              </a:spcAft>
              <a:buNone/>
            </a:pPr>
            <a:r>
              <a:rPr lang="en"/>
              <a:t>WalkMe Digital Adoption Platform Overview</a:t>
            </a:r>
            <a:r>
              <a:rPr lang="en">
                <a:solidFill>
                  <a:srgbClr val="362DF4"/>
                </a:solidFill>
              </a:rPr>
              <a:t>.</a:t>
            </a:r>
            <a:endParaRPr/>
          </a:p>
        </p:txBody>
      </p:sp>
      <p:pic>
        <p:nvPicPr>
          <p:cNvPr id="1195" name="Google Shape;1195;p142"/>
          <p:cNvPicPr preferRelativeResize="0"/>
          <p:nvPr/>
        </p:nvPicPr>
        <p:blipFill>
          <a:blip r:embed="rId3">
            <a:alphaModFix/>
          </a:blip>
          <a:stretch>
            <a:fillRect/>
          </a:stretch>
        </p:blipFill>
        <p:spPr>
          <a:xfrm>
            <a:off x="1980325" y="1003961"/>
            <a:ext cx="4897374" cy="3985199"/>
          </a:xfrm>
          <a:prstGeom prst="rect">
            <a:avLst/>
          </a:prstGeom>
          <a:noFill/>
          <a:ln>
            <a:noFill/>
          </a:ln>
        </p:spPr>
      </p:pic>
      <p:cxnSp>
        <p:nvCxnSpPr>
          <p:cNvPr id="1196" name="Google Shape;1196;p142"/>
          <p:cNvCxnSpPr/>
          <p:nvPr/>
        </p:nvCxnSpPr>
        <p:spPr>
          <a:xfrm>
            <a:off x="387225" y="2084284"/>
            <a:ext cx="3470400" cy="0"/>
          </a:xfrm>
          <a:prstGeom prst="straightConnector1">
            <a:avLst/>
          </a:prstGeom>
          <a:noFill/>
          <a:ln cap="flat" cmpd="sng" w="9525">
            <a:solidFill>
              <a:srgbClr val="008EFF"/>
            </a:solidFill>
            <a:prstDash val="solid"/>
            <a:round/>
            <a:headEnd len="med" w="med" type="none"/>
            <a:tailEnd len="med" w="med" type="oval"/>
          </a:ln>
        </p:spPr>
      </p:cxnSp>
      <p:sp>
        <p:nvSpPr>
          <p:cNvPr id="1197" name="Google Shape;1197;p142"/>
          <p:cNvSpPr txBox="1"/>
          <p:nvPr/>
        </p:nvSpPr>
        <p:spPr>
          <a:xfrm>
            <a:off x="379924" y="1521313"/>
            <a:ext cx="2637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solidFill>
                  <a:srgbClr val="008EFF"/>
                </a:solidFill>
                <a:latin typeface="Poppins"/>
                <a:ea typeface="Poppins"/>
                <a:cs typeface="Poppins"/>
                <a:sym typeface="Poppins"/>
              </a:rPr>
              <a:t>Experience (On-screen UI elements)</a:t>
            </a:r>
            <a:endParaRPr b="1" sz="1100">
              <a:solidFill>
                <a:srgbClr val="008EFF"/>
              </a:solidFill>
              <a:latin typeface="Poppins"/>
              <a:ea typeface="Poppins"/>
              <a:cs typeface="Poppins"/>
              <a:sym typeface="Poppins"/>
            </a:endParaRPr>
          </a:p>
        </p:txBody>
      </p:sp>
      <p:sp>
        <p:nvSpPr>
          <p:cNvPr id="1198" name="Google Shape;1198;p142"/>
          <p:cNvSpPr txBox="1"/>
          <p:nvPr/>
        </p:nvSpPr>
        <p:spPr>
          <a:xfrm>
            <a:off x="379924" y="2177159"/>
            <a:ext cx="22137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The touchpoint with the end user. In the form of on-screen, cross application guidance, user segmentation engagement, on screen automation, content validation and so much more.</a:t>
            </a:r>
            <a:endParaRPr sz="700">
              <a:solidFill>
                <a:srgbClr val="000000"/>
              </a:solidFill>
              <a:latin typeface="Poppins"/>
              <a:ea typeface="Poppins"/>
              <a:cs typeface="Poppins"/>
              <a:sym typeface="Poppins"/>
            </a:endParaRPr>
          </a:p>
        </p:txBody>
      </p:sp>
      <p:cxnSp>
        <p:nvCxnSpPr>
          <p:cNvPr id="1199" name="Google Shape;1199;p142"/>
          <p:cNvCxnSpPr/>
          <p:nvPr/>
        </p:nvCxnSpPr>
        <p:spPr>
          <a:xfrm>
            <a:off x="387225" y="3050839"/>
            <a:ext cx="4266900" cy="0"/>
          </a:xfrm>
          <a:prstGeom prst="straightConnector1">
            <a:avLst/>
          </a:prstGeom>
          <a:noFill/>
          <a:ln cap="flat" cmpd="sng" w="9525">
            <a:solidFill>
              <a:srgbClr val="008EFF"/>
            </a:solidFill>
            <a:prstDash val="solid"/>
            <a:round/>
            <a:headEnd len="med" w="med" type="none"/>
            <a:tailEnd len="med" w="med" type="oval"/>
          </a:ln>
        </p:spPr>
      </p:cxnSp>
      <p:sp>
        <p:nvSpPr>
          <p:cNvPr id="1200" name="Google Shape;1200;p142"/>
          <p:cNvSpPr txBox="1"/>
          <p:nvPr/>
        </p:nvSpPr>
        <p:spPr>
          <a:xfrm>
            <a:off x="379924" y="2871283"/>
            <a:ext cx="26376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Conversational Interface </a:t>
            </a:r>
            <a:endParaRPr b="1" sz="1000">
              <a:solidFill>
                <a:srgbClr val="000000"/>
              </a:solidFill>
              <a:latin typeface="Poppins"/>
              <a:ea typeface="Poppins"/>
              <a:cs typeface="Poppins"/>
              <a:sym typeface="Poppins"/>
            </a:endParaRPr>
          </a:p>
        </p:txBody>
      </p:sp>
      <p:sp>
        <p:nvSpPr>
          <p:cNvPr id="1201" name="Google Shape;1201;p142"/>
          <p:cNvSpPr txBox="1"/>
          <p:nvPr/>
        </p:nvSpPr>
        <p:spPr>
          <a:xfrm>
            <a:off x="379924" y="3121796"/>
            <a:ext cx="22137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A natural language conversational interface, that allows an intuitive and frictionless experience to extract information and complete business processes within and external to the application..</a:t>
            </a:r>
            <a:endParaRPr sz="700">
              <a:solidFill>
                <a:srgbClr val="000000"/>
              </a:solidFill>
              <a:latin typeface="Poppins"/>
              <a:ea typeface="Poppins"/>
              <a:cs typeface="Poppins"/>
              <a:sym typeface="Poppins"/>
            </a:endParaRPr>
          </a:p>
        </p:txBody>
      </p:sp>
      <p:sp>
        <p:nvSpPr>
          <p:cNvPr id="1202" name="Google Shape;1202;p142"/>
          <p:cNvSpPr txBox="1"/>
          <p:nvPr/>
        </p:nvSpPr>
        <p:spPr>
          <a:xfrm>
            <a:off x="379924" y="3756634"/>
            <a:ext cx="26376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Enterprise Search </a:t>
            </a:r>
            <a:endParaRPr b="1" sz="1000">
              <a:solidFill>
                <a:srgbClr val="000000"/>
              </a:solidFill>
              <a:latin typeface="Poppins"/>
              <a:ea typeface="Poppins"/>
              <a:cs typeface="Poppins"/>
              <a:sym typeface="Poppins"/>
            </a:endParaRPr>
          </a:p>
        </p:txBody>
      </p:sp>
      <p:sp>
        <p:nvSpPr>
          <p:cNvPr id="1203" name="Google Shape;1203;p142"/>
          <p:cNvSpPr txBox="1"/>
          <p:nvPr/>
        </p:nvSpPr>
        <p:spPr>
          <a:xfrm>
            <a:off x="379924" y="4050984"/>
            <a:ext cx="22137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A centralized knowledge hub that pulls information across enterprise applications and knowledge resources surfacing personalized results in the flow of work..</a:t>
            </a:r>
            <a:endParaRPr sz="700">
              <a:solidFill>
                <a:srgbClr val="000000"/>
              </a:solidFill>
              <a:latin typeface="Poppins"/>
              <a:ea typeface="Poppins"/>
              <a:cs typeface="Poppins"/>
              <a:sym typeface="Poppins"/>
            </a:endParaRPr>
          </a:p>
        </p:txBody>
      </p:sp>
      <p:cxnSp>
        <p:nvCxnSpPr>
          <p:cNvPr id="1204" name="Google Shape;1204;p142"/>
          <p:cNvCxnSpPr/>
          <p:nvPr/>
        </p:nvCxnSpPr>
        <p:spPr>
          <a:xfrm rot="10800000">
            <a:off x="5881650" y="1584884"/>
            <a:ext cx="2805300" cy="0"/>
          </a:xfrm>
          <a:prstGeom prst="straightConnector1">
            <a:avLst/>
          </a:prstGeom>
          <a:noFill/>
          <a:ln cap="flat" cmpd="sng" w="9525">
            <a:solidFill>
              <a:srgbClr val="8296B0"/>
            </a:solidFill>
            <a:prstDash val="solid"/>
            <a:round/>
            <a:headEnd len="med" w="med" type="none"/>
            <a:tailEnd len="med" w="med" type="oval"/>
          </a:ln>
        </p:spPr>
      </p:cxnSp>
      <p:sp>
        <p:nvSpPr>
          <p:cNvPr id="1205" name="Google Shape;1205;p142"/>
          <p:cNvSpPr txBox="1"/>
          <p:nvPr/>
        </p:nvSpPr>
        <p:spPr>
          <a:xfrm>
            <a:off x="6534125" y="1375915"/>
            <a:ext cx="2213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Core technology</a:t>
            </a:r>
            <a:endParaRPr b="1" sz="1000">
              <a:solidFill>
                <a:srgbClr val="000000"/>
              </a:solidFill>
              <a:latin typeface="Poppins"/>
              <a:ea typeface="Poppins"/>
              <a:cs typeface="Poppins"/>
              <a:sym typeface="Poppins"/>
            </a:endParaRPr>
          </a:p>
        </p:txBody>
      </p:sp>
      <p:sp>
        <p:nvSpPr>
          <p:cNvPr id="1206" name="Google Shape;1206;p142"/>
          <p:cNvSpPr txBox="1"/>
          <p:nvPr/>
        </p:nvSpPr>
        <p:spPr>
          <a:xfrm>
            <a:off x="6534125" y="1654366"/>
            <a:ext cx="2213700" cy="646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WalkMe’s proprietary UI intelligence driven by machine learning continuously learns and understands human interactions with any graphical user interface (GUI)</a:t>
            </a:r>
            <a:endParaRPr sz="7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700">
              <a:solidFill>
                <a:srgbClr val="000000"/>
              </a:solidFill>
              <a:latin typeface="Poppins"/>
              <a:ea typeface="Poppins"/>
              <a:cs typeface="Poppins"/>
              <a:sym typeface="Poppins"/>
            </a:endParaRPr>
          </a:p>
          <a:p>
            <a:pPr indent="0" lvl="0" marL="0" rtl="0" algn="l">
              <a:spcBef>
                <a:spcPts val="0"/>
              </a:spcBef>
              <a:spcAft>
                <a:spcPts val="0"/>
              </a:spcAft>
              <a:buNone/>
            </a:pPr>
            <a:r>
              <a:t/>
            </a:r>
            <a:endParaRPr sz="700">
              <a:solidFill>
                <a:srgbClr val="000000"/>
              </a:solidFill>
              <a:latin typeface="Poppins"/>
              <a:ea typeface="Poppins"/>
              <a:cs typeface="Poppins"/>
              <a:sym typeface="Poppins"/>
            </a:endParaRPr>
          </a:p>
        </p:txBody>
      </p:sp>
      <p:cxnSp>
        <p:nvCxnSpPr>
          <p:cNvPr id="1207" name="Google Shape;1207;p142"/>
          <p:cNvCxnSpPr/>
          <p:nvPr/>
        </p:nvCxnSpPr>
        <p:spPr>
          <a:xfrm rot="10800000">
            <a:off x="5881650" y="2553968"/>
            <a:ext cx="2805300" cy="0"/>
          </a:xfrm>
          <a:prstGeom prst="straightConnector1">
            <a:avLst/>
          </a:prstGeom>
          <a:noFill/>
          <a:ln cap="flat" cmpd="sng" w="9525">
            <a:solidFill>
              <a:srgbClr val="8296B0"/>
            </a:solidFill>
            <a:prstDash val="solid"/>
            <a:round/>
            <a:headEnd len="med" w="med" type="none"/>
            <a:tailEnd len="med" w="med" type="oval"/>
          </a:ln>
        </p:spPr>
      </p:cxnSp>
      <p:sp>
        <p:nvSpPr>
          <p:cNvPr id="1208" name="Google Shape;1208;p142"/>
          <p:cNvSpPr txBox="1"/>
          <p:nvPr/>
        </p:nvSpPr>
        <p:spPr>
          <a:xfrm>
            <a:off x="6534125" y="2352948"/>
            <a:ext cx="2213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Data </a:t>
            </a:r>
            <a:endParaRPr b="1" sz="1000">
              <a:solidFill>
                <a:srgbClr val="000000"/>
              </a:solidFill>
              <a:latin typeface="Poppins"/>
              <a:ea typeface="Poppins"/>
              <a:cs typeface="Poppins"/>
              <a:sym typeface="Poppins"/>
            </a:endParaRPr>
          </a:p>
        </p:txBody>
      </p:sp>
      <p:sp>
        <p:nvSpPr>
          <p:cNvPr id="1209" name="Google Shape;1209;p142"/>
          <p:cNvSpPr txBox="1"/>
          <p:nvPr/>
        </p:nvSpPr>
        <p:spPr>
          <a:xfrm>
            <a:off x="6534125" y="2623449"/>
            <a:ext cx="22137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Powerful insights that allow organizations to dive into their business processes and user interactions with their technology stack.</a:t>
            </a:r>
            <a:endParaRPr b="1" sz="700">
              <a:solidFill>
                <a:srgbClr val="000000"/>
              </a:solidFill>
              <a:latin typeface="Poppins"/>
              <a:ea typeface="Poppins"/>
              <a:cs typeface="Poppins"/>
              <a:sym typeface="Poppins"/>
            </a:endParaRPr>
          </a:p>
        </p:txBody>
      </p:sp>
      <p:sp>
        <p:nvSpPr>
          <p:cNvPr id="1210" name="Google Shape;1210;p142"/>
          <p:cNvSpPr txBox="1"/>
          <p:nvPr/>
        </p:nvSpPr>
        <p:spPr>
          <a:xfrm>
            <a:off x="6534125" y="3967191"/>
            <a:ext cx="2213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Integrations</a:t>
            </a:r>
            <a:endParaRPr b="1" sz="1000">
              <a:solidFill>
                <a:srgbClr val="000000"/>
              </a:solidFill>
              <a:latin typeface="Poppins"/>
              <a:ea typeface="Poppins"/>
              <a:cs typeface="Poppins"/>
              <a:sym typeface="Poppins"/>
            </a:endParaRPr>
          </a:p>
        </p:txBody>
      </p:sp>
      <p:sp>
        <p:nvSpPr>
          <p:cNvPr id="1211" name="Google Shape;1211;p142"/>
          <p:cNvSpPr txBox="1"/>
          <p:nvPr/>
        </p:nvSpPr>
        <p:spPr>
          <a:xfrm>
            <a:off x="6534125" y="4237692"/>
            <a:ext cx="22137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WalkMe’s integration center is a bi-directional data hub that allows teams to tap into their organizational data lake, segment, and drive actionable insights.</a:t>
            </a:r>
            <a:endParaRPr sz="700">
              <a:solidFill>
                <a:srgbClr val="000000"/>
              </a:solidFill>
              <a:latin typeface="Poppins"/>
              <a:ea typeface="Poppins"/>
              <a:cs typeface="Poppins"/>
              <a:sym typeface="Poppins"/>
            </a:endParaRPr>
          </a:p>
        </p:txBody>
      </p:sp>
      <p:grpSp>
        <p:nvGrpSpPr>
          <p:cNvPr id="1212" name="Google Shape;1212;p142"/>
          <p:cNvGrpSpPr/>
          <p:nvPr/>
        </p:nvGrpSpPr>
        <p:grpSpPr>
          <a:xfrm rot="10800000">
            <a:off x="4566893" y="4177999"/>
            <a:ext cx="4180928" cy="475084"/>
            <a:chOff x="365300" y="2681400"/>
            <a:chExt cx="5085050" cy="792600"/>
          </a:xfrm>
        </p:grpSpPr>
        <p:cxnSp>
          <p:nvCxnSpPr>
            <p:cNvPr id="1213" name="Google Shape;1213;p142"/>
            <p:cNvCxnSpPr/>
            <p:nvPr/>
          </p:nvCxnSpPr>
          <p:spPr>
            <a:xfrm rot="10800000">
              <a:off x="5450350" y="2681400"/>
              <a:ext cx="0" cy="789000"/>
            </a:xfrm>
            <a:prstGeom prst="straightConnector1">
              <a:avLst/>
            </a:prstGeom>
            <a:noFill/>
            <a:ln cap="flat" cmpd="sng" w="9525">
              <a:solidFill>
                <a:srgbClr val="8296B0"/>
              </a:solidFill>
              <a:prstDash val="solid"/>
              <a:round/>
              <a:headEnd len="med" w="med" type="none"/>
              <a:tailEnd len="med" w="med" type="oval"/>
            </a:ln>
          </p:spPr>
        </p:cxnSp>
        <p:cxnSp>
          <p:nvCxnSpPr>
            <p:cNvPr id="1214" name="Google Shape;1214;p142"/>
            <p:cNvCxnSpPr/>
            <p:nvPr/>
          </p:nvCxnSpPr>
          <p:spPr>
            <a:xfrm>
              <a:off x="365300" y="3474000"/>
              <a:ext cx="5085000" cy="0"/>
            </a:xfrm>
            <a:prstGeom prst="straightConnector1">
              <a:avLst/>
            </a:prstGeom>
            <a:noFill/>
            <a:ln cap="flat" cmpd="sng" w="9525">
              <a:solidFill>
                <a:srgbClr val="8296B0"/>
              </a:solidFill>
              <a:prstDash val="solid"/>
              <a:round/>
              <a:headEnd len="med" w="med" type="none"/>
              <a:tailEnd len="med" w="med" type="none"/>
            </a:ln>
          </p:spPr>
        </p:cxnSp>
      </p:grpSp>
      <p:sp>
        <p:nvSpPr>
          <p:cNvPr id="1215" name="Google Shape;1215;p142"/>
          <p:cNvSpPr txBox="1"/>
          <p:nvPr/>
        </p:nvSpPr>
        <p:spPr>
          <a:xfrm>
            <a:off x="379924" y="1902720"/>
            <a:ext cx="26376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Guidance &amp; Engagement</a:t>
            </a:r>
            <a:endParaRPr b="1" sz="1000">
              <a:solidFill>
                <a:srgbClr val="000000"/>
              </a:solidFill>
              <a:latin typeface="Poppins"/>
              <a:ea typeface="Poppins"/>
              <a:cs typeface="Poppins"/>
              <a:sym typeface="Poppins"/>
            </a:endParaRPr>
          </a:p>
        </p:txBody>
      </p:sp>
      <p:cxnSp>
        <p:nvCxnSpPr>
          <p:cNvPr id="1216" name="Google Shape;1216;p142"/>
          <p:cNvCxnSpPr/>
          <p:nvPr/>
        </p:nvCxnSpPr>
        <p:spPr>
          <a:xfrm rot="10800000">
            <a:off x="5191050" y="3272118"/>
            <a:ext cx="3495900" cy="0"/>
          </a:xfrm>
          <a:prstGeom prst="straightConnector1">
            <a:avLst/>
          </a:prstGeom>
          <a:noFill/>
          <a:ln cap="flat" cmpd="sng" w="9525">
            <a:solidFill>
              <a:srgbClr val="8296B0"/>
            </a:solidFill>
            <a:prstDash val="solid"/>
            <a:round/>
            <a:headEnd len="med" w="med" type="none"/>
            <a:tailEnd len="med" w="med" type="oval"/>
          </a:ln>
        </p:spPr>
      </p:cxnSp>
      <p:sp>
        <p:nvSpPr>
          <p:cNvPr id="1217" name="Google Shape;1217;p142"/>
          <p:cNvSpPr txBox="1"/>
          <p:nvPr/>
        </p:nvSpPr>
        <p:spPr>
          <a:xfrm>
            <a:off x="6534125" y="3063149"/>
            <a:ext cx="2213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000000"/>
                </a:solidFill>
                <a:latin typeface="Poppins"/>
                <a:ea typeface="Poppins"/>
                <a:cs typeface="Poppins"/>
                <a:sym typeface="Poppins"/>
              </a:rPr>
              <a:t>Underlying application </a:t>
            </a:r>
            <a:endParaRPr b="1" sz="1000">
              <a:solidFill>
                <a:srgbClr val="000000"/>
              </a:solidFill>
              <a:latin typeface="Poppins"/>
              <a:ea typeface="Poppins"/>
              <a:cs typeface="Poppins"/>
              <a:sym typeface="Poppins"/>
            </a:endParaRPr>
          </a:p>
        </p:txBody>
      </p:sp>
      <p:sp>
        <p:nvSpPr>
          <p:cNvPr id="1218" name="Google Shape;1218;p142"/>
          <p:cNvSpPr txBox="1"/>
          <p:nvPr/>
        </p:nvSpPr>
        <p:spPr>
          <a:xfrm>
            <a:off x="6534125" y="3365448"/>
            <a:ext cx="22137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000000"/>
                </a:solidFill>
                <a:latin typeface="Poppins"/>
                <a:ea typeface="Poppins"/>
                <a:cs typeface="Poppins"/>
                <a:sym typeface="Poppins"/>
              </a:rPr>
              <a:t>WalkMe is platform agnostic and can work on desktop, native mobile, or any homegrown or 3rd-par</a:t>
            </a:r>
            <a:r>
              <a:rPr lang="en" sz="700">
                <a:latin typeface="Poppins"/>
                <a:ea typeface="Poppins"/>
                <a:cs typeface="Poppins"/>
                <a:sym typeface="Poppins"/>
              </a:rPr>
              <a:t>ty </a:t>
            </a:r>
            <a:r>
              <a:rPr lang="en" sz="700">
                <a:solidFill>
                  <a:srgbClr val="000000"/>
                </a:solidFill>
                <a:latin typeface="Poppins"/>
                <a:ea typeface="Poppins"/>
                <a:cs typeface="Poppins"/>
                <a:sym typeface="Poppins"/>
              </a:rPr>
              <a:t>web application.</a:t>
            </a:r>
            <a:endParaRPr sz="700">
              <a:solidFill>
                <a:srgbClr val="000000"/>
              </a:solidFill>
              <a:latin typeface="Poppins"/>
              <a:ea typeface="Poppins"/>
              <a:cs typeface="Poppins"/>
              <a:sym typeface="Poppins"/>
            </a:endParaRPr>
          </a:p>
        </p:txBody>
      </p:sp>
      <p:grpSp>
        <p:nvGrpSpPr>
          <p:cNvPr id="1219" name="Google Shape;1219;p142"/>
          <p:cNvGrpSpPr/>
          <p:nvPr/>
        </p:nvGrpSpPr>
        <p:grpSpPr>
          <a:xfrm>
            <a:off x="365300" y="3100790"/>
            <a:ext cx="5085050" cy="879548"/>
            <a:chOff x="365300" y="2681400"/>
            <a:chExt cx="5085050" cy="792600"/>
          </a:xfrm>
        </p:grpSpPr>
        <p:cxnSp>
          <p:nvCxnSpPr>
            <p:cNvPr id="1220" name="Google Shape;1220;p142"/>
            <p:cNvCxnSpPr/>
            <p:nvPr/>
          </p:nvCxnSpPr>
          <p:spPr>
            <a:xfrm rot="10800000">
              <a:off x="5450350" y="2681400"/>
              <a:ext cx="0" cy="789000"/>
            </a:xfrm>
            <a:prstGeom prst="straightConnector1">
              <a:avLst/>
            </a:prstGeom>
            <a:noFill/>
            <a:ln cap="flat" cmpd="sng" w="9525">
              <a:solidFill>
                <a:srgbClr val="008EFF"/>
              </a:solidFill>
              <a:prstDash val="solid"/>
              <a:round/>
              <a:headEnd len="med" w="med" type="none"/>
              <a:tailEnd len="med" w="med" type="oval"/>
            </a:ln>
          </p:spPr>
        </p:cxnSp>
        <p:cxnSp>
          <p:nvCxnSpPr>
            <p:cNvPr id="1221" name="Google Shape;1221;p142"/>
            <p:cNvCxnSpPr/>
            <p:nvPr/>
          </p:nvCxnSpPr>
          <p:spPr>
            <a:xfrm>
              <a:off x="365300" y="3474000"/>
              <a:ext cx="5085000" cy="0"/>
            </a:xfrm>
            <a:prstGeom prst="straightConnector1">
              <a:avLst/>
            </a:prstGeom>
            <a:noFill/>
            <a:ln cap="flat" cmpd="sng" w="9525">
              <a:solidFill>
                <a:srgbClr val="008EFF"/>
              </a:solidFill>
              <a:prstDash val="solid"/>
              <a:round/>
              <a:headEnd len="med" w="med" type="none"/>
              <a:tailEnd len="med" w="med" type="none"/>
            </a:ln>
          </p:spPr>
        </p:cxnSp>
      </p:grpSp>
      <p:sp>
        <p:nvSpPr>
          <p:cNvPr id="1222" name="Google Shape;1222;p142"/>
          <p:cNvSpPr txBox="1"/>
          <p:nvPr/>
        </p:nvSpPr>
        <p:spPr>
          <a:xfrm>
            <a:off x="379932" y="867263"/>
            <a:ext cx="30456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solidFill>
                  <a:schemeClr val="dk1"/>
                </a:solidFill>
                <a:latin typeface="Poppins"/>
                <a:ea typeface="Poppins"/>
                <a:cs typeface="Poppins"/>
                <a:sym typeface="Poppins"/>
              </a:rPr>
              <a:t>Videos</a:t>
            </a:r>
            <a:endParaRPr b="1" sz="1100">
              <a:solidFill>
                <a:schemeClr val="dk1"/>
              </a:solidFill>
              <a:latin typeface="Poppins"/>
              <a:ea typeface="Poppins"/>
              <a:cs typeface="Poppins"/>
              <a:sym typeface="Poppins"/>
            </a:endParaRPr>
          </a:p>
        </p:txBody>
      </p:sp>
      <p:sp>
        <p:nvSpPr>
          <p:cNvPr id="1223" name="Google Shape;1223;p142"/>
          <p:cNvSpPr txBox="1"/>
          <p:nvPr/>
        </p:nvSpPr>
        <p:spPr>
          <a:xfrm>
            <a:off x="379924" y="1074125"/>
            <a:ext cx="2213700"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u="sng">
                <a:solidFill>
                  <a:schemeClr val="hlink"/>
                </a:solidFill>
                <a:latin typeface="Poppins"/>
                <a:ea typeface="Poppins"/>
                <a:cs typeface="Poppins"/>
                <a:sym typeface="Poppins"/>
                <a:hlinkClick r:id="rId4"/>
              </a:rPr>
              <a:t>Executive Overview </a:t>
            </a:r>
            <a:r>
              <a:rPr lang="en" sz="800">
                <a:solidFill>
                  <a:schemeClr val="dk1"/>
                </a:solidFill>
                <a:latin typeface="Poppins"/>
                <a:ea typeface="Poppins"/>
                <a:cs typeface="Poppins"/>
                <a:sym typeface="Poppins"/>
              </a:rPr>
              <a:t>(2 mins)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u="sng">
                <a:solidFill>
                  <a:schemeClr val="hlink"/>
                </a:solidFill>
                <a:latin typeface="Poppins"/>
                <a:ea typeface="Poppins"/>
                <a:cs typeface="Poppins"/>
                <a:sym typeface="Poppins"/>
                <a:hlinkClick r:id="rId5"/>
              </a:rPr>
              <a:t>Demo</a:t>
            </a:r>
            <a:r>
              <a:rPr lang="en" sz="800">
                <a:solidFill>
                  <a:schemeClr val="dk1"/>
                </a:solidFill>
                <a:latin typeface="Poppins"/>
                <a:ea typeface="Poppins"/>
                <a:cs typeface="Poppins"/>
                <a:sym typeface="Poppins"/>
              </a:rPr>
              <a:t> (10 mins)</a:t>
            </a:r>
            <a:endParaRPr sz="800">
              <a:solidFill>
                <a:schemeClr val="dk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7" name="Shape 1227"/>
        <p:cNvGrpSpPr/>
        <p:nvPr/>
      </p:nvGrpSpPr>
      <p:grpSpPr>
        <a:xfrm>
          <a:off x="0" y="0"/>
          <a:ext cx="0" cy="0"/>
          <a:chOff x="0" y="0"/>
          <a:chExt cx="0" cy="0"/>
        </a:xfrm>
      </p:grpSpPr>
      <p:sp>
        <p:nvSpPr>
          <p:cNvPr id="1228" name="Google Shape;1228;p143"/>
          <p:cNvSpPr txBox="1"/>
          <p:nvPr/>
        </p:nvSpPr>
        <p:spPr>
          <a:xfrm>
            <a:off x="3461748" y="1759480"/>
            <a:ext cx="1746300" cy="428700"/>
          </a:xfrm>
          <a:prstGeom prst="rect">
            <a:avLst/>
          </a:prstGeom>
          <a:noFill/>
          <a:ln>
            <a:noFill/>
          </a:ln>
        </p:spPr>
        <p:txBody>
          <a:bodyPr anchorCtr="0" anchor="t" bIns="17150" lIns="34300" spcFirstLastPara="1" rIns="34300" wrap="square" tIns="17150">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chemeClr val="dk1"/>
                </a:solidFill>
                <a:latin typeface="Poppins"/>
                <a:ea typeface="Poppins"/>
                <a:cs typeface="Poppins"/>
                <a:sym typeface="Poppins"/>
              </a:rPr>
              <a:t>Present Value Benefits over 3 Years</a:t>
            </a:r>
            <a:endParaRPr b="0" i="0" sz="1200" u="none" cap="none" strike="noStrike">
              <a:solidFill>
                <a:schemeClr val="dk1"/>
              </a:solidFill>
              <a:latin typeface="Poppins"/>
              <a:ea typeface="Poppins"/>
              <a:cs typeface="Poppins"/>
              <a:sym typeface="Poppins"/>
            </a:endParaRPr>
          </a:p>
        </p:txBody>
      </p:sp>
      <p:sp>
        <p:nvSpPr>
          <p:cNvPr id="1229" name="Google Shape;1229;p143"/>
          <p:cNvSpPr txBox="1"/>
          <p:nvPr/>
        </p:nvSpPr>
        <p:spPr>
          <a:xfrm>
            <a:off x="1049866" y="2882622"/>
            <a:ext cx="820500" cy="314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800"/>
              <a:buFont typeface="Arial"/>
              <a:buNone/>
            </a:pPr>
            <a:r>
              <a:rPr b="0" i="0" lang="en" sz="800" u="none" cap="none" strike="noStrike">
                <a:solidFill>
                  <a:schemeClr val="dk1"/>
                </a:solidFill>
                <a:latin typeface="Poppins"/>
                <a:ea typeface="Poppins"/>
                <a:cs typeface="Poppins"/>
                <a:sym typeface="Poppins"/>
              </a:rPr>
              <a:t>Reduction in training time</a:t>
            </a:r>
            <a:endParaRPr b="0" i="0" sz="800" u="none" cap="none" strike="noStrike">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1"/>
              </a:solidFill>
              <a:latin typeface="Poppins"/>
              <a:ea typeface="Poppins"/>
              <a:cs typeface="Poppins"/>
              <a:sym typeface="Poppins"/>
            </a:endParaRPr>
          </a:p>
        </p:txBody>
      </p:sp>
      <p:sp>
        <p:nvSpPr>
          <p:cNvPr id="1230" name="Google Shape;1230;p143"/>
          <p:cNvSpPr txBox="1"/>
          <p:nvPr/>
        </p:nvSpPr>
        <p:spPr>
          <a:xfrm>
            <a:off x="2276261" y="3871982"/>
            <a:ext cx="1067400" cy="3144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lt1"/>
              </a:solidFill>
              <a:latin typeface="Poppins"/>
              <a:ea typeface="Poppins"/>
              <a:cs typeface="Poppins"/>
              <a:sym typeface="Poppins"/>
            </a:endParaRPr>
          </a:p>
        </p:txBody>
      </p:sp>
      <p:cxnSp>
        <p:nvCxnSpPr>
          <p:cNvPr id="1231" name="Google Shape;1231;p143"/>
          <p:cNvCxnSpPr/>
          <p:nvPr/>
        </p:nvCxnSpPr>
        <p:spPr>
          <a:xfrm flipH="1" rot="10800000">
            <a:off x="396900" y="2776358"/>
            <a:ext cx="5397000" cy="2700"/>
          </a:xfrm>
          <a:prstGeom prst="straightConnector1">
            <a:avLst/>
          </a:prstGeom>
          <a:noFill/>
          <a:ln cap="flat" cmpd="sng" w="9525">
            <a:solidFill>
              <a:srgbClr val="D7E0E9"/>
            </a:solidFill>
            <a:prstDash val="solid"/>
            <a:round/>
            <a:headEnd len="med" w="med" type="none"/>
            <a:tailEnd len="med" w="med" type="none"/>
          </a:ln>
        </p:spPr>
      </p:cxnSp>
      <p:sp>
        <p:nvSpPr>
          <p:cNvPr id="1232" name="Google Shape;1232;p143"/>
          <p:cNvSpPr txBox="1"/>
          <p:nvPr/>
        </p:nvSpPr>
        <p:spPr>
          <a:xfrm>
            <a:off x="396975" y="2613733"/>
            <a:ext cx="5397000" cy="178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Poppins Medium"/>
                <a:ea typeface="Poppins Medium"/>
                <a:cs typeface="Poppins Medium"/>
                <a:sym typeface="Poppins Medium"/>
              </a:rPr>
              <a:t>Benefits from </a:t>
            </a:r>
            <a:r>
              <a:rPr lang="en" sz="800">
                <a:solidFill>
                  <a:schemeClr val="dk1"/>
                </a:solidFill>
                <a:latin typeface="Poppins Medium"/>
                <a:ea typeface="Poppins Medium"/>
                <a:cs typeface="Poppins Medium"/>
                <a:sym typeface="Poppins Medium"/>
              </a:rPr>
              <a:t>e</a:t>
            </a:r>
            <a:r>
              <a:rPr b="0" i="0" lang="en" sz="800" u="none" cap="none" strike="noStrike">
                <a:solidFill>
                  <a:schemeClr val="dk1"/>
                </a:solidFill>
                <a:latin typeface="Poppins Medium"/>
                <a:ea typeface="Poppins Medium"/>
                <a:cs typeface="Poppins Medium"/>
                <a:sym typeface="Poppins Medium"/>
              </a:rPr>
              <a:t>mployee-</a:t>
            </a:r>
            <a:r>
              <a:rPr lang="en" sz="800">
                <a:solidFill>
                  <a:schemeClr val="dk1"/>
                </a:solidFill>
                <a:latin typeface="Poppins Medium"/>
                <a:ea typeface="Poppins Medium"/>
                <a:cs typeface="Poppins Medium"/>
                <a:sym typeface="Poppins Medium"/>
              </a:rPr>
              <a:t>f</a:t>
            </a:r>
            <a:r>
              <a:rPr b="0" i="0" lang="en" sz="800" u="none" cap="none" strike="noStrike">
                <a:solidFill>
                  <a:schemeClr val="dk1"/>
                </a:solidFill>
                <a:latin typeface="Poppins Medium"/>
                <a:ea typeface="Poppins Medium"/>
                <a:cs typeface="Poppins Medium"/>
                <a:sym typeface="Poppins Medium"/>
              </a:rPr>
              <a:t>acing </a:t>
            </a:r>
            <a:r>
              <a:rPr lang="en" sz="800">
                <a:solidFill>
                  <a:schemeClr val="dk1"/>
                </a:solidFill>
                <a:latin typeface="Poppins Medium"/>
                <a:ea typeface="Poppins Medium"/>
                <a:cs typeface="Poppins Medium"/>
                <a:sym typeface="Poppins Medium"/>
              </a:rPr>
              <a:t>a</a:t>
            </a:r>
            <a:r>
              <a:rPr b="0" i="0" lang="en" sz="800" u="none" cap="none" strike="noStrike">
                <a:solidFill>
                  <a:schemeClr val="dk1"/>
                </a:solidFill>
                <a:latin typeface="Poppins Medium"/>
                <a:ea typeface="Poppins Medium"/>
                <a:cs typeface="Poppins Medium"/>
                <a:sym typeface="Poppins Medium"/>
              </a:rPr>
              <a:t>pps</a:t>
            </a:r>
            <a:endParaRPr b="0" i="0" sz="800" u="none" cap="none" strike="noStrike">
              <a:solidFill>
                <a:schemeClr val="dk1"/>
              </a:solidFill>
              <a:latin typeface="Poppins Medium"/>
              <a:ea typeface="Poppins Medium"/>
              <a:cs typeface="Poppins Medium"/>
              <a:sym typeface="Poppins Medium"/>
            </a:endParaRPr>
          </a:p>
        </p:txBody>
      </p:sp>
      <p:grpSp>
        <p:nvGrpSpPr>
          <p:cNvPr id="1233" name="Google Shape;1233;p143"/>
          <p:cNvGrpSpPr/>
          <p:nvPr/>
        </p:nvGrpSpPr>
        <p:grpSpPr>
          <a:xfrm>
            <a:off x="1656592" y="1050197"/>
            <a:ext cx="2198077" cy="343216"/>
            <a:chOff x="1252118" y="774578"/>
            <a:chExt cx="2058318" cy="488703"/>
          </a:xfrm>
        </p:grpSpPr>
        <p:sp>
          <p:nvSpPr>
            <p:cNvPr id="1234" name="Google Shape;1234;p143"/>
            <p:cNvSpPr txBox="1"/>
            <p:nvPr/>
          </p:nvSpPr>
          <p:spPr>
            <a:xfrm>
              <a:off x="1252136" y="774578"/>
              <a:ext cx="2058300" cy="32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400"/>
                <a:buFont typeface="Arial"/>
                <a:buNone/>
              </a:pPr>
              <a:r>
                <a:rPr b="1" i="0" lang="en" sz="1500" u="none" cap="none" strike="noStrike">
                  <a:solidFill>
                    <a:schemeClr val="dk1"/>
                  </a:solidFill>
                  <a:latin typeface="Poppins"/>
                  <a:ea typeface="Poppins"/>
                  <a:cs typeface="Poppins"/>
                  <a:sym typeface="Poppins"/>
                </a:rPr>
                <a:t>&lt;3 Month</a:t>
              </a:r>
              <a:endParaRPr b="1" i="0" sz="1500" u="none" cap="none" strike="noStrike">
                <a:solidFill>
                  <a:schemeClr val="dk1"/>
                </a:solidFill>
                <a:latin typeface="Poppins"/>
                <a:ea typeface="Poppins"/>
                <a:cs typeface="Poppins"/>
                <a:sym typeface="Poppins"/>
              </a:endParaRPr>
            </a:p>
          </p:txBody>
        </p:sp>
        <p:sp>
          <p:nvSpPr>
            <p:cNvPr id="1235" name="Google Shape;1235;p143"/>
            <p:cNvSpPr txBox="1"/>
            <p:nvPr/>
          </p:nvSpPr>
          <p:spPr>
            <a:xfrm>
              <a:off x="1252118" y="1109981"/>
              <a:ext cx="1756200" cy="153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200"/>
                <a:buFont typeface="Arial"/>
                <a:buNone/>
              </a:pPr>
              <a:r>
                <a:rPr b="0" i="0" lang="en" sz="700" u="none" cap="none" strike="noStrike">
                  <a:solidFill>
                    <a:schemeClr val="dk1"/>
                  </a:solidFill>
                  <a:latin typeface="Poppins"/>
                  <a:ea typeface="Poppins"/>
                  <a:cs typeface="Poppins"/>
                  <a:sym typeface="Poppins"/>
                </a:rPr>
                <a:t>Payback Period</a:t>
              </a:r>
              <a:endParaRPr b="0" i="0" sz="700" u="none" cap="none" strike="noStrike">
                <a:solidFill>
                  <a:schemeClr val="dk1"/>
                </a:solidFill>
                <a:latin typeface="Poppins"/>
                <a:ea typeface="Poppins"/>
                <a:cs typeface="Poppins"/>
                <a:sym typeface="Poppins"/>
              </a:endParaRPr>
            </a:p>
          </p:txBody>
        </p:sp>
      </p:grpSp>
      <p:sp>
        <p:nvSpPr>
          <p:cNvPr id="1236" name="Google Shape;1236;p143"/>
          <p:cNvSpPr txBox="1"/>
          <p:nvPr/>
        </p:nvSpPr>
        <p:spPr>
          <a:xfrm>
            <a:off x="396875" y="978838"/>
            <a:ext cx="1458900" cy="523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3400">
                <a:solidFill>
                  <a:srgbClr val="3C40FD"/>
                </a:solidFill>
                <a:latin typeface="Poppins"/>
                <a:ea typeface="Poppins"/>
                <a:cs typeface="Poppins"/>
                <a:sym typeface="Poppins"/>
              </a:rPr>
              <a:t>368%</a:t>
            </a:r>
            <a:endParaRPr sz="3600">
              <a:solidFill>
                <a:srgbClr val="3C40FD"/>
              </a:solidFill>
              <a:latin typeface="Open Sans"/>
              <a:ea typeface="Open Sans"/>
              <a:cs typeface="Open Sans"/>
              <a:sym typeface="Open Sans"/>
            </a:endParaRPr>
          </a:p>
        </p:txBody>
      </p:sp>
      <p:sp>
        <p:nvSpPr>
          <p:cNvPr id="1237" name="Google Shape;1237;p143"/>
          <p:cNvSpPr txBox="1"/>
          <p:nvPr/>
        </p:nvSpPr>
        <p:spPr>
          <a:xfrm>
            <a:off x="378799" y="1664225"/>
            <a:ext cx="3312600" cy="600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3900">
                <a:solidFill>
                  <a:srgbClr val="362DF4"/>
                </a:solidFill>
                <a:latin typeface="Poppins"/>
                <a:ea typeface="Poppins"/>
                <a:cs typeface="Poppins"/>
                <a:sym typeface="Poppins"/>
              </a:rPr>
              <a:t>$20,042,842</a:t>
            </a:r>
            <a:endParaRPr b="1" sz="3900">
              <a:solidFill>
                <a:srgbClr val="362DF4"/>
              </a:solidFill>
              <a:latin typeface="Poppins"/>
              <a:ea typeface="Poppins"/>
              <a:cs typeface="Poppins"/>
              <a:sym typeface="Poppins"/>
            </a:endParaRPr>
          </a:p>
        </p:txBody>
      </p:sp>
      <p:sp>
        <p:nvSpPr>
          <p:cNvPr id="1238" name="Google Shape;1238;p143"/>
          <p:cNvSpPr txBox="1"/>
          <p:nvPr/>
        </p:nvSpPr>
        <p:spPr>
          <a:xfrm>
            <a:off x="396877" y="2856690"/>
            <a:ext cx="7428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2300">
                <a:solidFill>
                  <a:schemeClr val="dk1"/>
                </a:solidFill>
                <a:latin typeface="Poppins"/>
                <a:ea typeface="Poppins"/>
                <a:cs typeface="Poppins"/>
                <a:sym typeface="Poppins"/>
              </a:rPr>
              <a:t>60%</a:t>
            </a:r>
            <a:endParaRPr b="1" sz="2300">
              <a:solidFill>
                <a:schemeClr val="dk1"/>
              </a:solidFill>
              <a:latin typeface="Poppins"/>
              <a:ea typeface="Poppins"/>
              <a:cs typeface="Poppins"/>
              <a:sym typeface="Poppins"/>
            </a:endParaRPr>
          </a:p>
        </p:txBody>
      </p:sp>
      <p:sp>
        <p:nvSpPr>
          <p:cNvPr id="1239" name="Google Shape;1239;p143"/>
          <p:cNvSpPr txBox="1"/>
          <p:nvPr/>
        </p:nvSpPr>
        <p:spPr>
          <a:xfrm>
            <a:off x="2879526" y="2882632"/>
            <a:ext cx="937500" cy="314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800"/>
              <a:buFont typeface="Arial"/>
              <a:buNone/>
            </a:pPr>
            <a:r>
              <a:rPr lang="en" sz="800">
                <a:solidFill>
                  <a:schemeClr val="dk1"/>
                </a:solidFill>
                <a:latin typeface="Poppins"/>
                <a:ea typeface="Poppins"/>
                <a:cs typeface="Poppins"/>
                <a:sym typeface="Poppins"/>
              </a:rPr>
              <a:t>Savings in IT and Help Desk tickets</a:t>
            </a:r>
            <a:endParaRPr sz="800">
              <a:solidFill>
                <a:schemeClr val="dk1"/>
              </a:solidFill>
              <a:latin typeface="Poppins"/>
              <a:ea typeface="Poppins"/>
              <a:cs typeface="Poppins"/>
              <a:sym typeface="Poppins"/>
            </a:endParaRPr>
          </a:p>
        </p:txBody>
      </p:sp>
      <p:sp>
        <p:nvSpPr>
          <p:cNvPr id="1240" name="Google Shape;1240;p143"/>
          <p:cNvSpPr txBox="1"/>
          <p:nvPr/>
        </p:nvSpPr>
        <p:spPr>
          <a:xfrm>
            <a:off x="2212771" y="2847576"/>
            <a:ext cx="8562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2300">
                <a:solidFill>
                  <a:schemeClr val="dk1"/>
                </a:solidFill>
                <a:latin typeface="Poppins"/>
                <a:ea typeface="Poppins"/>
                <a:cs typeface="Poppins"/>
                <a:sym typeface="Poppins"/>
              </a:rPr>
              <a:t>50%</a:t>
            </a:r>
            <a:endParaRPr b="1" sz="2300">
              <a:solidFill>
                <a:schemeClr val="dk1"/>
              </a:solidFill>
              <a:latin typeface="Poppins"/>
              <a:ea typeface="Poppins"/>
              <a:cs typeface="Poppins"/>
              <a:sym typeface="Poppins"/>
            </a:endParaRPr>
          </a:p>
        </p:txBody>
      </p:sp>
      <p:sp>
        <p:nvSpPr>
          <p:cNvPr id="1241" name="Google Shape;1241;p143"/>
          <p:cNvSpPr txBox="1"/>
          <p:nvPr/>
        </p:nvSpPr>
        <p:spPr>
          <a:xfrm>
            <a:off x="4737514" y="2882632"/>
            <a:ext cx="1111200" cy="314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800"/>
              <a:buFont typeface="Arial"/>
              <a:buNone/>
            </a:pPr>
            <a:r>
              <a:rPr lang="en" sz="800">
                <a:solidFill>
                  <a:schemeClr val="dk1"/>
                </a:solidFill>
                <a:latin typeface="Poppins"/>
                <a:ea typeface="Poppins"/>
                <a:cs typeface="Poppins"/>
                <a:sym typeface="Poppins"/>
              </a:rPr>
              <a:t>Savings in software licensing fees</a:t>
            </a:r>
            <a:endParaRPr sz="800">
              <a:solidFill>
                <a:schemeClr val="dk1"/>
              </a:solidFill>
              <a:latin typeface="Poppins"/>
              <a:ea typeface="Poppins"/>
              <a:cs typeface="Poppins"/>
              <a:sym typeface="Poppins"/>
            </a:endParaRPr>
          </a:p>
        </p:txBody>
      </p:sp>
      <p:sp>
        <p:nvSpPr>
          <p:cNvPr id="1242" name="Google Shape;1242;p143"/>
          <p:cNvSpPr txBox="1"/>
          <p:nvPr/>
        </p:nvSpPr>
        <p:spPr>
          <a:xfrm>
            <a:off x="4066263" y="2856688"/>
            <a:ext cx="6264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2300">
                <a:solidFill>
                  <a:schemeClr val="dk1"/>
                </a:solidFill>
                <a:latin typeface="Poppins"/>
                <a:ea typeface="Poppins"/>
                <a:cs typeface="Poppins"/>
                <a:sym typeface="Poppins"/>
              </a:rPr>
              <a:t>20%</a:t>
            </a:r>
            <a:endParaRPr b="1" sz="2300">
              <a:solidFill>
                <a:schemeClr val="dk1"/>
              </a:solidFill>
              <a:latin typeface="Poppins"/>
              <a:ea typeface="Poppins"/>
              <a:cs typeface="Poppins"/>
              <a:sym typeface="Poppins"/>
            </a:endParaRPr>
          </a:p>
        </p:txBody>
      </p:sp>
      <p:sp>
        <p:nvSpPr>
          <p:cNvPr id="1243" name="Google Shape;1243;p143"/>
          <p:cNvSpPr txBox="1"/>
          <p:nvPr/>
        </p:nvSpPr>
        <p:spPr>
          <a:xfrm>
            <a:off x="1049875" y="3841023"/>
            <a:ext cx="1097700" cy="314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800"/>
              <a:buFont typeface="Arial"/>
              <a:buNone/>
            </a:pPr>
            <a:r>
              <a:rPr lang="en" sz="800">
                <a:solidFill>
                  <a:schemeClr val="dk1"/>
                </a:solidFill>
                <a:latin typeface="Poppins"/>
                <a:ea typeface="Poppins"/>
                <a:cs typeface="Poppins"/>
                <a:sym typeface="Poppins"/>
              </a:rPr>
              <a:t>Increase in </a:t>
            </a:r>
            <a:br>
              <a:rPr lang="en" sz="800">
                <a:solidFill>
                  <a:schemeClr val="dk1"/>
                </a:solidFill>
                <a:latin typeface="Poppins"/>
                <a:ea typeface="Poppins"/>
                <a:cs typeface="Poppins"/>
                <a:sym typeface="Poppins"/>
              </a:rPr>
            </a:br>
            <a:r>
              <a:rPr lang="en" sz="800">
                <a:solidFill>
                  <a:schemeClr val="dk1"/>
                </a:solidFill>
                <a:latin typeface="Poppins"/>
                <a:ea typeface="Poppins"/>
                <a:cs typeface="Poppins"/>
                <a:sym typeface="Poppins"/>
              </a:rPr>
              <a:t>customer retention </a:t>
            </a:r>
            <a:endParaRPr sz="800">
              <a:solidFill>
                <a:schemeClr val="dk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800"/>
              <a:buFont typeface="Arial"/>
              <a:buNone/>
            </a:pPr>
            <a:r>
              <a:t/>
            </a:r>
            <a:endParaRPr sz="800">
              <a:solidFill>
                <a:schemeClr val="dk1"/>
              </a:solidFill>
              <a:latin typeface="Poppins"/>
              <a:ea typeface="Poppins"/>
              <a:cs typeface="Poppins"/>
              <a:sym typeface="Poppins"/>
            </a:endParaRPr>
          </a:p>
        </p:txBody>
      </p:sp>
      <p:cxnSp>
        <p:nvCxnSpPr>
          <p:cNvPr id="1244" name="Google Shape;1244;p143"/>
          <p:cNvCxnSpPr/>
          <p:nvPr/>
        </p:nvCxnSpPr>
        <p:spPr>
          <a:xfrm flipH="1" rot="10800000">
            <a:off x="396900" y="3750500"/>
            <a:ext cx="5397000" cy="2700"/>
          </a:xfrm>
          <a:prstGeom prst="straightConnector1">
            <a:avLst/>
          </a:prstGeom>
          <a:noFill/>
          <a:ln cap="flat" cmpd="sng" w="9525">
            <a:solidFill>
              <a:srgbClr val="D7E0E9"/>
            </a:solidFill>
            <a:prstDash val="solid"/>
            <a:round/>
            <a:headEnd len="med" w="med" type="none"/>
            <a:tailEnd len="med" w="med" type="none"/>
          </a:ln>
        </p:spPr>
      </p:cxnSp>
      <p:sp>
        <p:nvSpPr>
          <p:cNvPr id="1245" name="Google Shape;1245;p143"/>
          <p:cNvSpPr txBox="1"/>
          <p:nvPr/>
        </p:nvSpPr>
        <p:spPr>
          <a:xfrm>
            <a:off x="396875" y="3569338"/>
            <a:ext cx="4294200" cy="17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800"/>
              <a:buFont typeface="Arial"/>
              <a:buNone/>
            </a:pPr>
            <a:r>
              <a:rPr lang="en" sz="800">
                <a:solidFill>
                  <a:schemeClr val="dk1"/>
                </a:solidFill>
                <a:latin typeface="Poppins Medium"/>
                <a:ea typeface="Poppins Medium"/>
                <a:cs typeface="Poppins Medium"/>
                <a:sym typeface="Poppins Medium"/>
              </a:rPr>
              <a:t>Benefits from customer-facing services</a:t>
            </a:r>
            <a:endParaRPr sz="800">
              <a:solidFill>
                <a:schemeClr val="dk1"/>
              </a:solidFill>
              <a:latin typeface="Poppins Medium"/>
              <a:ea typeface="Poppins Medium"/>
              <a:cs typeface="Poppins Medium"/>
              <a:sym typeface="Poppins Medium"/>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Poppins Medium"/>
              <a:ea typeface="Poppins Medium"/>
              <a:cs typeface="Poppins Medium"/>
              <a:sym typeface="Poppins Medium"/>
            </a:endParaRPr>
          </a:p>
        </p:txBody>
      </p:sp>
      <p:sp>
        <p:nvSpPr>
          <p:cNvPr id="1246" name="Google Shape;1246;p143"/>
          <p:cNvSpPr txBox="1"/>
          <p:nvPr/>
        </p:nvSpPr>
        <p:spPr>
          <a:xfrm>
            <a:off x="396863" y="3815080"/>
            <a:ext cx="6264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2300">
                <a:solidFill>
                  <a:schemeClr val="dk1"/>
                </a:solidFill>
                <a:latin typeface="Poppins"/>
                <a:ea typeface="Poppins"/>
                <a:cs typeface="Poppins"/>
                <a:sym typeface="Poppins"/>
              </a:rPr>
              <a:t>35%</a:t>
            </a:r>
            <a:endParaRPr b="1" sz="2300">
              <a:solidFill>
                <a:schemeClr val="dk1"/>
              </a:solidFill>
              <a:latin typeface="Poppins"/>
              <a:ea typeface="Poppins"/>
              <a:cs typeface="Poppins"/>
              <a:sym typeface="Poppins"/>
            </a:endParaRPr>
          </a:p>
        </p:txBody>
      </p:sp>
      <p:sp>
        <p:nvSpPr>
          <p:cNvPr id="1247" name="Google Shape;1247;p143"/>
          <p:cNvSpPr txBox="1"/>
          <p:nvPr/>
        </p:nvSpPr>
        <p:spPr>
          <a:xfrm>
            <a:off x="2874668" y="3855645"/>
            <a:ext cx="1097700" cy="314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800"/>
              <a:buFont typeface="Arial"/>
              <a:buNone/>
            </a:pPr>
            <a:r>
              <a:rPr lang="en" sz="800">
                <a:solidFill>
                  <a:schemeClr val="dk1"/>
                </a:solidFill>
                <a:latin typeface="Poppins"/>
                <a:ea typeface="Poppins"/>
                <a:cs typeface="Poppins"/>
                <a:sym typeface="Poppins"/>
              </a:rPr>
              <a:t>Revenue growth from current customers</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800"/>
              <a:buFont typeface="Arial"/>
              <a:buNone/>
            </a:pPr>
            <a:r>
              <a:t/>
            </a:r>
            <a:endParaRPr sz="800">
              <a:solidFill>
                <a:schemeClr val="dk1"/>
              </a:solidFill>
              <a:latin typeface="Poppins"/>
              <a:ea typeface="Poppins"/>
              <a:cs typeface="Poppins"/>
              <a:sym typeface="Poppins"/>
            </a:endParaRPr>
          </a:p>
        </p:txBody>
      </p:sp>
      <p:sp>
        <p:nvSpPr>
          <p:cNvPr id="1248" name="Google Shape;1248;p143"/>
          <p:cNvSpPr txBox="1"/>
          <p:nvPr/>
        </p:nvSpPr>
        <p:spPr>
          <a:xfrm>
            <a:off x="2290299" y="3819640"/>
            <a:ext cx="6264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2300">
                <a:solidFill>
                  <a:schemeClr val="dk1"/>
                </a:solidFill>
                <a:latin typeface="Poppins"/>
                <a:ea typeface="Poppins"/>
                <a:cs typeface="Poppins"/>
                <a:sym typeface="Poppins"/>
              </a:rPr>
              <a:t>10%</a:t>
            </a:r>
            <a:endParaRPr b="1" sz="2300">
              <a:solidFill>
                <a:schemeClr val="dk1"/>
              </a:solidFill>
              <a:latin typeface="Poppins"/>
              <a:ea typeface="Poppins"/>
              <a:cs typeface="Poppins"/>
              <a:sym typeface="Poppins"/>
            </a:endParaRPr>
          </a:p>
        </p:txBody>
      </p:sp>
      <p:sp>
        <p:nvSpPr>
          <p:cNvPr id="1249" name="Google Shape;1249;p143"/>
          <p:cNvSpPr txBox="1"/>
          <p:nvPr/>
        </p:nvSpPr>
        <p:spPr>
          <a:xfrm>
            <a:off x="4737514" y="3841023"/>
            <a:ext cx="1111200" cy="314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800"/>
              <a:buFont typeface="Arial"/>
              <a:buNone/>
            </a:pPr>
            <a:r>
              <a:rPr lang="en" sz="800">
                <a:solidFill>
                  <a:schemeClr val="dk1"/>
                </a:solidFill>
                <a:latin typeface="Poppins"/>
                <a:ea typeface="Poppins"/>
                <a:cs typeface="Poppins"/>
                <a:sym typeface="Poppins"/>
              </a:rPr>
              <a:t>Savings in customer support costs</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800"/>
              <a:buFont typeface="Arial"/>
              <a:buNone/>
            </a:pPr>
            <a:r>
              <a:t/>
            </a:r>
            <a:endParaRPr sz="800">
              <a:solidFill>
                <a:schemeClr val="dk1"/>
              </a:solidFill>
              <a:latin typeface="Poppins"/>
              <a:ea typeface="Poppins"/>
              <a:cs typeface="Poppins"/>
              <a:sym typeface="Poppins"/>
            </a:endParaRPr>
          </a:p>
        </p:txBody>
      </p:sp>
      <p:sp>
        <p:nvSpPr>
          <p:cNvPr id="1250" name="Google Shape;1250;p143"/>
          <p:cNvSpPr txBox="1"/>
          <p:nvPr/>
        </p:nvSpPr>
        <p:spPr>
          <a:xfrm>
            <a:off x="4066278" y="3815088"/>
            <a:ext cx="742800" cy="354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2300">
                <a:solidFill>
                  <a:schemeClr val="dk1"/>
                </a:solidFill>
                <a:latin typeface="Poppins"/>
                <a:ea typeface="Poppins"/>
                <a:cs typeface="Poppins"/>
                <a:sym typeface="Poppins"/>
              </a:rPr>
              <a:t>50%</a:t>
            </a:r>
            <a:endParaRPr b="1" sz="2300">
              <a:solidFill>
                <a:schemeClr val="dk1"/>
              </a:solidFill>
              <a:latin typeface="Poppins"/>
              <a:ea typeface="Poppins"/>
              <a:cs typeface="Poppins"/>
              <a:sym typeface="Poppins"/>
            </a:endParaRPr>
          </a:p>
        </p:txBody>
      </p:sp>
      <p:sp>
        <p:nvSpPr>
          <p:cNvPr id="1251" name="Google Shape;1251;p143"/>
          <p:cNvSpPr txBox="1"/>
          <p:nvPr>
            <p:ph type="title"/>
          </p:nvPr>
        </p:nvSpPr>
        <p:spPr>
          <a:xfrm>
            <a:off x="349125" y="243825"/>
            <a:ext cx="7048200" cy="343800"/>
          </a:xfrm>
          <a:prstGeom prst="rect">
            <a:avLst/>
          </a:prstGeom>
        </p:spPr>
        <p:txBody>
          <a:bodyPr anchorCtr="0" anchor="t" bIns="0" lIns="91425" spcFirstLastPara="1" rIns="0" wrap="square" tIns="0">
            <a:normAutofit/>
          </a:bodyPr>
          <a:lstStyle/>
          <a:p>
            <a:pPr indent="0" lvl="0" marL="0" rtl="0" algn="l">
              <a:spcBef>
                <a:spcPts val="0"/>
              </a:spcBef>
              <a:spcAft>
                <a:spcPts val="0"/>
              </a:spcAft>
              <a:buNone/>
            </a:pPr>
            <a:r>
              <a:rPr b="1" lang="en" sz="2200">
                <a:solidFill>
                  <a:schemeClr val="dk1"/>
                </a:solidFill>
                <a:latin typeface="Poppins"/>
                <a:ea typeface="Poppins"/>
                <a:cs typeface="Poppins"/>
                <a:sym typeface="Poppins"/>
              </a:rPr>
              <a:t>Total economic impact of WalkMe</a:t>
            </a:r>
            <a:r>
              <a:rPr lang="en">
                <a:solidFill>
                  <a:srgbClr val="362DF4"/>
                </a:solidFill>
              </a:rPr>
              <a:t>.</a:t>
            </a:r>
            <a:endParaRPr b="1" sz="2200">
              <a:solidFill>
                <a:schemeClr val="dk1"/>
              </a:solidFill>
              <a:latin typeface="Poppins"/>
              <a:ea typeface="Poppins"/>
              <a:cs typeface="Poppins"/>
              <a:sym typeface="Poppins"/>
            </a:endParaRPr>
          </a:p>
        </p:txBody>
      </p:sp>
      <p:sp>
        <p:nvSpPr>
          <p:cNvPr id="1252" name="Google Shape;1252;p143"/>
          <p:cNvSpPr/>
          <p:nvPr/>
        </p:nvSpPr>
        <p:spPr>
          <a:xfrm>
            <a:off x="1541975" y="4337586"/>
            <a:ext cx="7148700" cy="3921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lang="en" sz="300">
                <a:solidFill>
                  <a:schemeClr val="dk1"/>
                </a:solidFill>
                <a:latin typeface="Poppins"/>
                <a:ea typeface="Poppins"/>
                <a:cs typeface="Poppins"/>
                <a:sym typeface="Poppins"/>
              </a:rPr>
              <a:t>Source: Forrester Consulting, The Total Economic Impact of WalkMe Digital Adoption Platform, October 2020 |  Note: The Forrester Consulting study referred to above was based on information provided to Forrester Consulting during interviews they conducted with organizational decision-makers from four representative customers, selected by us, with experience using our Digital Adoption Platform, as well as Forrester's assumptions based on its own research. In selecting customers to participate in the study, we sought to assemble a group of customers that would provide a fulsome representation of our platform’s capabilities. As a result, we selected customers from diverse industries, each with a diverse portfolio of use cases. All customers we selected to participate in the study agreed to participate. The information provided during these customer interviews was then used by Forrester Consulting to create a modeled composite of representative customers reflecting characteristics of the interviewed organizations in order to examine the return on investment that organizations may potentially realize from deploying our Digital Adoption Platform.</a:t>
            </a:r>
            <a:endParaRPr sz="300">
              <a:solidFill>
                <a:schemeClr val="dk1"/>
              </a:solidFill>
              <a:latin typeface="Poppins"/>
              <a:ea typeface="Poppins"/>
              <a:cs typeface="Poppins"/>
              <a:sym typeface="Poppins"/>
            </a:endParaRPr>
          </a:p>
        </p:txBody>
      </p:sp>
      <p:pic>
        <p:nvPicPr>
          <p:cNvPr id="1253" name="Google Shape;1253;p143"/>
          <p:cNvPicPr preferRelativeResize="0"/>
          <p:nvPr/>
        </p:nvPicPr>
        <p:blipFill>
          <a:blip r:embed="rId4">
            <a:alphaModFix/>
          </a:blip>
          <a:stretch>
            <a:fillRect/>
          </a:stretch>
        </p:blipFill>
        <p:spPr>
          <a:xfrm>
            <a:off x="396970" y="4468644"/>
            <a:ext cx="1122282" cy="17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sp>
        <p:nvSpPr>
          <p:cNvPr id="1258" name="Google Shape;1258;p144"/>
          <p:cNvSpPr txBox="1"/>
          <p:nvPr>
            <p:ph type="title"/>
          </p:nvPr>
        </p:nvSpPr>
        <p:spPr>
          <a:xfrm>
            <a:off x="349125" y="243825"/>
            <a:ext cx="7048200" cy="343800"/>
          </a:xfrm>
          <a:prstGeom prst="rect">
            <a:avLst/>
          </a:prstGeom>
        </p:spPr>
        <p:txBody>
          <a:bodyPr anchorCtr="0" anchor="t" bIns="0" lIns="91425" spcFirstLastPara="1" rIns="0" wrap="square" tIns="0">
            <a:normAutofit/>
          </a:bodyPr>
          <a:lstStyle/>
          <a:p>
            <a:pPr indent="0" lvl="0" marL="0" rtl="0" algn="l">
              <a:spcBef>
                <a:spcPts val="0"/>
              </a:spcBef>
              <a:spcAft>
                <a:spcPts val="0"/>
              </a:spcAft>
              <a:buNone/>
            </a:pPr>
            <a:r>
              <a:rPr lang="en"/>
              <a:t>WalkMe Program Objectives</a:t>
            </a:r>
            <a:r>
              <a:rPr lang="en">
                <a:solidFill>
                  <a:srgbClr val="362DF4"/>
                </a:solidFill>
              </a:rPr>
              <a:t>.</a:t>
            </a:r>
            <a:endParaRPr/>
          </a:p>
        </p:txBody>
      </p:sp>
      <p:sp>
        <p:nvSpPr>
          <p:cNvPr id="1259" name="Google Shape;1259;p144"/>
          <p:cNvSpPr txBox="1"/>
          <p:nvPr>
            <p:ph idx="1" type="body"/>
          </p:nvPr>
        </p:nvSpPr>
        <p:spPr>
          <a:xfrm>
            <a:off x="346400" y="1045175"/>
            <a:ext cx="8370900" cy="3051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00"/>
                </a:highlight>
              </a:rPr>
              <a:t>[Insert your company’s strategic &amp; digital adoption objectives here]</a:t>
            </a:r>
            <a:endParaRPr>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3" name="Shape 1263"/>
        <p:cNvGrpSpPr/>
        <p:nvPr/>
      </p:nvGrpSpPr>
      <p:grpSpPr>
        <a:xfrm>
          <a:off x="0" y="0"/>
          <a:ext cx="0" cy="0"/>
          <a:chOff x="0" y="0"/>
          <a:chExt cx="0" cy="0"/>
        </a:xfrm>
      </p:grpSpPr>
      <p:sp>
        <p:nvSpPr>
          <p:cNvPr id="1264" name="Google Shape;1264;p145"/>
          <p:cNvSpPr txBox="1"/>
          <p:nvPr>
            <p:ph type="title"/>
          </p:nvPr>
        </p:nvSpPr>
        <p:spPr>
          <a:xfrm>
            <a:off x="349125" y="243825"/>
            <a:ext cx="7048200" cy="343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500"/>
              <a:buNone/>
            </a:pPr>
            <a:r>
              <a:rPr lang="en"/>
              <a:t>Scaling Model</a:t>
            </a:r>
            <a:r>
              <a:rPr b="1" lang="en" sz="2200">
                <a:solidFill>
                  <a:srgbClr val="3C40FD"/>
                </a:solidFill>
                <a:latin typeface="Poppins"/>
                <a:ea typeface="Poppins"/>
                <a:cs typeface="Poppins"/>
                <a:sym typeface="Poppins"/>
              </a:rPr>
              <a:t>.</a:t>
            </a:r>
            <a:endParaRPr b="1" sz="2200">
              <a:solidFill>
                <a:schemeClr val="dk1"/>
              </a:solidFill>
              <a:latin typeface="Poppins"/>
              <a:ea typeface="Poppins"/>
              <a:cs typeface="Poppins"/>
              <a:sym typeface="Poppins"/>
            </a:endParaRPr>
          </a:p>
        </p:txBody>
      </p:sp>
      <p:sp>
        <p:nvSpPr>
          <p:cNvPr id="1265" name="Google Shape;1265;p145"/>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66" name="Google Shape;1266;p145"/>
          <p:cNvGrpSpPr/>
          <p:nvPr/>
        </p:nvGrpSpPr>
        <p:grpSpPr>
          <a:xfrm>
            <a:off x="1706500" y="633984"/>
            <a:ext cx="4897054" cy="3139331"/>
            <a:chOff x="1020269" y="551590"/>
            <a:chExt cx="4935552" cy="3531306"/>
          </a:xfrm>
        </p:grpSpPr>
        <p:sp>
          <p:nvSpPr>
            <p:cNvPr id="1267" name="Google Shape;1267;p145"/>
            <p:cNvSpPr txBox="1"/>
            <p:nvPr/>
          </p:nvSpPr>
          <p:spPr>
            <a:xfrm>
              <a:off x="1872132" y="3004616"/>
              <a:ext cx="824400" cy="5193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en" sz="1200">
                  <a:latin typeface="Poppins"/>
                  <a:ea typeface="Poppins"/>
                  <a:cs typeface="Poppins"/>
                  <a:sym typeface="Poppins"/>
                </a:rPr>
                <a:t>We do it for you.</a:t>
              </a:r>
              <a:endParaRPr b="0" i="0" sz="1200" u="none" cap="none" strike="noStrike">
                <a:solidFill>
                  <a:srgbClr val="000000"/>
                </a:solidFill>
                <a:latin typeface="Arial"/>
                <a:ea typeface="Arial"/>
                <a:cs typeface="Arial"/>
                <a:sym typeface="Arial"/>
              </a:endParaRPr>
            </a:p>
          </p:txBody>
        </p:sp>
        <p:cxnSp>
          <p:nvCxnSpPr>
            <p:cNvPr id="1268" name="Google Shape;1268;p145"/>
            <p:cNvCxnSpPr/>
            <p:nvPr/>
          </p:nvCxnSpPr>
          <p:spPr>
            <a:xfrm>
              <a:off x="1295193" y="3978177"/>
              <a:ext cx="4210200" cy="0"/>
            </a:xfrm>
            <a:prstGeom prst="straightConnector1">
              <a:avLst/>
            </a:prstGeom>
            <a:noFill/>
            <a:ln cap="flat" cmpd="sng" w="9525">
              <a:solidFill>
                <a:srgbClr val="B7B7B7"/>
              </a:solidFill>
              <a:prstDash val="solid"/>
              <a:round/>
              <a:headEnd len="sm" w="sm" type="none"/>
              <a:tailEnd len="sm" w="sm" type="stealth"/>
            </a:ln>
          </p:spPr>
        </p:cxnSp>
        <p:cxnSp>
          <p:nvCxnSpPr>
            <p:cNvPr id="1269" name="Google Shape;1269;p145"/>
            <p:cNvCxnSpPr/>
            <p:nvPr/>
          </p:nvCxnSpPr>
          <p:spPr>
            <a:xfrm flipH="1" rot="10800000">
              <a:off x="1793726" y="2270417"/>
              <a:ext cx="2063400" cy="643200"/>
            </a:xfrm>
            <a:prstGeom prst="straightConnector1">
              <a:avLst/>
            </a:prstGeom>
            <a:noFill/>
            <a:ln cap="flat" cmpd="sng" w="19050">
              <a:solidFill>
                <a:srgbClr val="3C40FD"/>
              </a:solidFill>
              <a:prstDash val="solid"/>
              <a:round/>
              <a:headEnd len="med" w="med" type="oval"/>
              <a:tailEnd len="med" w="med" type="oval"/>
            </a:ln>
          </p:spPr>
        </p:cxnSp>
        <p:cxnSp>
          <p:nvCxnSpPr>
            <p:cNvPr id="1270" name="Google Shape;1270;p145"/>
            <p:cNvCxnSpPr/>
            <p:nvPr/>
          </p:nvCxnSpPr>
          <p:spPr>
            <a:xfrm flipH="1" rot="10800000">
              <a:off x="3857183" y="915459"/>
              <a:ext cx="1413000" cy="1337100"/>
            </a:xfrm>
            <a:prstGeom prst="straightConnector1">
              <a:avLst/>
            </a:prstGeom>
            <a:noFill/>
            <a:ln cap="flat" cmpd="sng" w="19050">
              <a:solidFill>
                <a:srgbClr val="3C40FD"/>
              </a:solidFill>
              <a:prstDash val="solid"/>
              <a:round/>
              <a:headEnd len="sm" w="sm" type="none"/>
              <a:tailEnd len="med" w="med" type="oval"/>
            </a:ln>
          </p:spPr>
        </p:cxnSp>
        <p:sp>
          <p:nvSpPr>
            <p:cNvPr id="1271" name="Google Shape;1271;p145"/>
            <p:cNvSpPr txBox="1"/>
            <p:nvPr/>
          </p:nvSpPr>
          <p:spPr>
            <a:xfrm>
              <a:off x="3696391" y="2358808"/>
              <a:ext cx="1023300" cy="5193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en" sz="1200">
                  <a:latin typeface="Poppins"/>
                  <a:ea typeface="Poppins"/>
                  <a:cs typeface="Poppins"/>
                  <a:sym typeface="Poppins"/>
                </a:rPr>
                <a:t>We do it with you.</a:t>
              </a:r>
              <a:endParaRPr b="0" i="0" sz="1200" u="none" cap="none" strike="noStrike">
                <a:solidFill>
                  <a:srgbClr val="000000"/>
                </a:solidFill>
                <a:latin typeface="Arial"/>
                <a:ea typeface="Arial"/>
                <a:cs typeface="Arial"/>
                <a:sym typeface="Arial"/>
              </a:endParaRPr>
            </a:p>
          </p:txBody>
        </p:sp>
        <p:sp>
          <p:nvSpPr>
            <p:cNvPr id="1272" name="Google Shape;1272;p145"/>
            <p:cNvSpPr txBox="1"/>
            <p:nvPr/>
          </p:nvSpPr>
          <p:spPr>
            <a:xfrm>
              <a:off x="5216320" y="996132"/>
              <a:ext cx="739500" cy="727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lang="en" sz="1200">
                  <a:latin typeface="Poppins"/>
                  <a:ea typeface="Poppins"/>
                  <a:cs typeface="Poppins"/>
                  <a:sym typeface="Poppins"/>
                </a:rPr>
                <a:t>We support you.</a:t>
              </a:r>
              <a:endParaRPr b="0" i="0" sz="1200" u="none" cap="none" strike="noStrike">
                <a:solidFill>
                  <a:srgbClr val="000000"/>
                </a:solidFill>
                <a:latin typeface="Arial"/>
                <a:ea typeface="Arial"/>
                <a:cs typeface="Arial"/>
                <a:sym typeface="Arial"/>
              </a:endParaRPr>
            </a:p>
          </p:txBody>
        </p:sp>
        <p:cxnSp>
          <p:nvCxnSpPr>
            <p:cNvPr id="1273" name="Google Shape;1273;p145"/>
            <p:cNvCxnSpPr/>
            <p:nvPr/>
          </p:nvCxnSpPr>
          <p:spPr>
            <a:xfrm rot="10800000">
              <a:off x="1303405" y="819717"/>
              <a:ext cx="6300" cy="3163500"/>
            </a:xfrm>
            <a:prstGeom prst="straightConnector1">
              <a:avLst/>
            </a:prstGeom>
            <a:noFill/>
            <a:ln cap="flat" cmpd="sng" w="9525">
              <a:solidFill>
                <a:srgbClr val="B7B7B7"/>
              </a:solidFill>
              <a:prstDash val="solid"/>
              <a:round/>
              <a:headEnd len="sm" w="sm" type="none"/>
              <a:tailEnd len="sm" w="sm" type="stealth"/>
            </a:ln>
          </p:spPr>
        </p:cxnSp>
        <p:sp>
          <p:nvSpPr>
            <p:cNvPr id="1274" name="Google Shape;1274;p145"/>
            <p:cNvSpPr txBox="1"/>
            <p:nvPr/>
          </p:nvSpPr>
          <p:spPr>
            <a:xfrm>
              <a:off x="4796508" y="3684797"/>
              <a:ext cx="708900" cy="39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E9E9E"/>
                  </a:solidFill>
                  <a:latin typeface="Poppins"/>
                  <a:ea typeface="Poppins"/>
                  <a:cs typeface="Poppins"/>
                  <a:sym typeface="Poppins"/>
                </a:rPr>
                <a:t>Time</a:t>
              </a:r>
              <a:endParaRPr sz="1100">
                <a:solidFill>
                  <a:srgbClr val="9E9E9E"/>
                </a:solidFill>
                <a:latin typeface="Poppins"/>
                <a:ea typeface="Poppins"/>
                <a:cs typeface="Poppins"/>
                <a:sym typeface="Poppins"/>
              </a:endParaRPr>
            </a:p>
          </p:txBody>
        </p:sp>
        <p:sp>
          <p:nvSpPr>
            <p:cNvPr id="1275" name="Google Shape;1275;p145"/>
            <p:cNvSpPr txBox="1"/>
            <p:nvPr/>
          </p:nvSpPr>
          <p:spPr>
            <a:xfrm rot="-5400000">
              <a:off x="655619" y="916240"/>
              <a:ext cx="1086000" cy="35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9E9E9E"/>
                  </a:solidFill>
                  <a:latin typeface="Poppins"/>
                  <a:ea typeface="Poppins"/>
                  <a:cs typeface="Poppins"/>
                  <a:sym typeface="Poppins"/>
                </a:rPr>
                <a:t>Output</a:t>
              </a:r>
              <a:endParaRPr sz="1100">
                <a:solidFill>
                  <a:srgbClr val="9E9E9E"/>
                </a:solidFill>
                <a:latin typeface="Poppins"/>
                <a:ea typeface="Poppins"/>
                <a:cs typeface="Poppins"/>
                <a:sym typeface="Poppins"/>
              </a:endParaRPr>
            </a:p>
          </p:txBody>
        </p:sp>
      </p:grpSp>
      <p:sp>
        <p:nvSpPr>
          <p:cNvPr id="1276" name="Google Shape;1276;p145"/>
          <p:cNvSpPr txBox="1"/>
          <p:nvPr/>
        </p:nvSpPr>
        <p:spPr>
          <a:xfrm>
            <a:off x="7351800" y="975725"/>
            <a:ext cx="1793400" cy="115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900"/>
              </a:spcBef>
              <a:spcAft>
                <a:spcPts val="0"/>
              </a:spcAft>
              <a:buNone/>
            </a:pPr>
            <a:r>
              <a:rPr lang="en" sz="800">
                <a:solidFill>
                  <a:schemeClr val="dk1"/>
                </a:solidFill>
                <a:latin typeface="Poppins"/>
                <a:ea typeface="Poppins"/>
                <a:cs typeface="Poppins"/>
                <a:sym typeface="Poppins"/>
              </a:rPr>
              <a:t>The goal is for teams to own their WalkMe content from start to finish. The CoE and WalkMe then serve primarily as support functions for additional implementations, including customizations. </a:t>
            </a:r>
            <a:endParaRPr sz="1300">
              <a:latin typeface="Poppins"/>
              <a:ea typeface="Poppins"/>
              <a:cs typeface="Poppins"/>
              <a:sym typeface="Poppins"/>
            </a:endParaRPr>
          </a:p>
        </p:txBody>
      </p:sp>
      <p:sp>
        <p:nvSpPr>
          <p:cNvPr id="1277" name="Google Shape;1277;p145"/>
          <p:cNvSpPr txBox="1"/>
          <p:nvPr/>
        </p:nvSpPr>
        <p:spPr>
          <a:xfrm>
            <a:off x="5971525" y="2368800"/>
            <a:ext cx="2100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oppins"/>
                <a:ea typeface="Poppins"/>
                <a:cs typeface="Poppins"/>
                <a:sym typeface="Poppins"/>
              </a:rPr>
              <a:t>If there is capacity on your team, we can split up content creation and other tasks.</a:t>
            </a:r>
            <a:endParaRPr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			</a:t>
            </a:r>
            <a:endParaRPr sz="800">
              <a:latin typeface="Poppins"/>
              <a:ea typeface="Poppins"/>
              <a:cs typeface="Poppins"/>
              <a:sym typeface="Poppins"/>
            </a:endParaRPr>
          </a:p>
          <a:p>
            <a:pPr indent="0" lvl="0" marL="0" rtl="0" algn="l">
              <a:spcBef>
                <a:spcPts val="0"/>
              </a:spcBef>
              <a:spcAft>
                <a:spcPts val="0"/>
              </a:spcAft>
              <a:buNone/>
            </a:pPr>
            <a:r>
              <a:rPr i="1" lang="en" sz="800">
                <a:latin typeface="Poppins"/>
                <a:ea typeface="Poppins"/>
                <a:cs typeface="Poppins"/>
                <a:sym typeface="Poppins"/>
              </a:rPr>
              <a:t>Recommended approach for hands-on teams who want to make the time to learn the WalkMe tool. Best for long-term success.</a:t>
            </a:r>
            <a:endParaRPr i="1" sz="800">
              <a:latin typeface="Poppins"/>
              <a:ea typeface="Poppins"/>
              <a:cs typeface="Poppins"/>
              <a:sym typeface="Poppins"/>
            </a:endParaRPr>
          </a:p>
        </p:txBody>
      </p:sp>
      <p:sp>
        <p:nvSpPr>
          <p:cNvPr id="1278" name="Google Shape;1278;p145"/>
          <p:cNvSpPr txBox="1"/>
          <p:nvPr/>
        </p:nvSpPr>
        <p:spPr>
          <a:xfrm>
            <a:off x="152425" y="2924250"/>
            <a:ext cx="1793400" cy="179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Upon discussing your requirements, we mock it up for you, and once you are happy with the experience, we fully implement it from build through to go-live. We then go over the build and content maintenance process with you.				</a:t>
            </a:r>
            <a:endParaRPr sz="800">
              <a:solidFill>
                <a:schemeClr val="dk1"/>
              </a:solidFill>
              <a:latin typeface="Poppins"/>
              <a:ea typeface="Poppins"/>
              <a:cs typeface="Poppins"/>
              <a:sym typeface="Poppins"/>
            </a:endParaRPr>
          </a:p>
          <a:p>
            <a:pPr indent="0" lvl="0" marL="0" rtl="0" algn="l">
              <a:lnSpc>
                <a:spcPct val="115000"/>
              </a:lnSpc>
              <a:spcBef>
                <a:spcPts val="900"/>
              </a:spcBef>
              <a:spcAft>
                <a:spcPts val="0"/>
              </a:spcAft>
              <a:buNone/>
            </a:pPr>
            <a:r>
              <a:rPr i="1" lang="en" sz="800">
                <a:solidFill>
                  <a:schemeClr val="dk1"/>
                </a:solidFill>
                <a:latin typeface="Poppins"/>
                <a:ea typeface="Poppins"/>
                <a:cs typeface="Poppins"/>
                <a:sym typeface="Poppins"/>
              </a:rPr>
              <a:t>Recommended approach for first implementations </a:t>
            </a:r>
            <a:endParaRPr sz="800">
              <a:latin typeface="Poppins"/>
              <a:ea typeface="Poppins"/>
              <a:cs typeface="Poppins"/>
              <a:sym typeface="Poppins"/>
            </a:endParaRPr>
          </a:p>
        </p:txBody>
      </p:sp>
      <p:sp>
        <p:nvSpPr>
          <p:cNvPr id="1279" name="Google Shape;1279;p145"/>
          <p:cNvSpPr txBox="1"/>
          <p:nvPr/>
        </p:nvSpPr>
        <p:spPr>
          <a:xfrm>
            <a:off x="7352275" y="719925"/>
            <a:ext cx="88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Step 3.</a:t>
            </a:r>
            <a:endParaRPr b="1">
              <a:latin typeface="Poppins"/>
              <a:ea typeface="Poppins"/>
              <a:cs typeface="Poppins"/>
              <a:sym typeface="Poppins"/>
            </a:endParaRPr>
          </a:p>
        </p:txBody>
      </p:sp>
      <p:sp>
        <p:nvSpPr>
          <p:cNvPr id="1280" name="Google Shape;1280;p145"/>
          <p:cNvSpPr txBox="1"/>
          <p:nvPr/>
        </p:nvSpPr>
        <p:spPr>
          <a:xfrm>
            <a:off x="6001550" y="1994600"/>
            <a:ext cx="88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Step 2.</a:t>
            </a:r>
            <a:endParaRPr b="1">
              <a:latin typeface="Poppins"/>
              <a:ea typeface="Poppins"/>
              <a:cs typeface="Poppins"/>
              <a:sym typeface="Poppins"/>
            </a:endParaRPr>
          </a:p>
        </p:txBody>
      </p:sp>
      <p:sp>
        <p:nvSpPr>
          <p:cNvPr id="1281" name="Google Shape;1281;p145"/>
          <p:cNvSpPr txBox="1"/>
          <p:nvPr/>
        </p:nvSpPr>
        <p:spPr>
          <a:xfrm>
            <a:off x="220122" y="2524050"/>
            <a:ext cx="101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Step 1.</a:t>
            </a:r>
            <a:endParaRPr/>
          </a:p>
        </p:txBody>
      </p:sp>
      <p:cxnSp>
        <p:nvCxnSpPr>
          <p:cNvPr id="1282" name="Google Shape;1282;p145"/>
          <p:cNvCxnSpPr/>
          <p:nvPr/>
        </p:nvCxnSpPr>
        <p:spPr>
          <a:xfrm>
            <a:off x="965675" y="2719500"/>
            <a:ext cx="1488900" cy="9300"/>
          </a:xfrm>
          <a:prstGeom prst="straightConnector1">
            <a:avLst/>
          </a:prstGeom>
          <a:noFill/>
          <a:ln cap="flat" cmpd="sng" w="9525">
            <a:solidFill>
              <a:schemeClr val="dk2"/>
            </a:solidFill>
            <a:prstDash val="dot"/>
            <a:round/>
            <a:headEnd len="med" w="med" type="none"/>
            <a:tailEnd len="med" w="med" type="none"/>
          </a:ln>
        </p:spPr>
      </p:cxnSp>
      <p:cxnSp>
        <p:nvCxnSpPr>
          <p:cNvPr id="1283" name="Google Shape;1283;p145"/>
          <p:cNvCxnSpPr/>
          <p:nvPr/>
        </p:nvCxnSpPr>
        <p:spPr>
          <a:xfrm>
            <a:off x="4482625" y="2188725"/>
            <a:ext cx="1488900" cy="9300"/>
          </a:xfrm>
          <a:prstGeom prst="straightConnector1">
            <a:avLst/>
          </a:prstGeom>
          <a:noFill/>
          <a:ln cap="flat" cmpd="sng" w="9525">
            <a:solidFill>
              <a:schemeClr val="dk2"/>
            </a:solidFill>
            <a:prstDash val="dot"/>
            <a:round/>
            <a:headEnd len="med" w="med" type="none"/>
            <a:tailEnd len="med" w="med" type="none"/>
          </a:ln>
        </p:spPr>
      </p:cxnSp>
      <p:cxnSp>
        <p:nvCxnSpPr>
          <p:cNvPr id="1284" name="Google Shape;1284;p145"/>
          <p:cNvCxnSpPr/>
          <p:nvPr/>
        </p:nvCxnSpPr>
        <p:spPr>
          <a:xfrm>
            <a:off x="5863375" y="975725"/>
            <a:ext cx="1488900" cy="9300"/>
          </a:xfrm>
          <a:prstGeom prst="straightConnector1">
            <a:avLst/>
          </a:prstGeom>
          <a:noFill/>
          <a:ln cap="flat" cmpd="sng" w="9525">
            <a:solidFill>
              <a:schemeClr val="dk2"/>
            </a:solidFill>
            <a:prstDash val="dot"/>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146"/>
          <p:cNvSpPr txBox="1"/>
          <p:nvPr/>
        </p:nvSpPr>
        <p:spPr>
          <a:xfrm>
            <a:off x="4202300" y="1032200"/>
            <a:ext cx="4645200" cy="1095900"/>
          </a:xfrm>
          <a:prstGeom prst="rect">
            <a:avLst/>
          </a:prstGeom>
          <a:noFill/>
          <a:ln>
            <a:noFill/>
          </a:ln>
        </p:spPr>
        <p:txBody>
          <a:bodyPr anchorCtr="0" anchor="t" bIns="0" lIns="0" spcFirstLastPara="1" rIns="0" wrap="square" tIns="0">
            <a:spAutoFit/>
          </a:bodyPr>
          <a:lstStyle/>
          <a:p>
            <a:pPr indent="-330200" lvl="0" marL="457200" marR="0" rtl="0" algn="l">
              <a:lnSpc>
                <a:spcPct val="115000"/>
              </a:lnSpc>
              <a:spcBef>
                <a:spcPts val="0"/>
              </a:spcBef>
              <a:spcAft>
                <a:spcPts val="0"/>
              </a:spcAft>
              <a:buSzPts val="1600"/>
              <a:buFont typeface="Poppins"/>
              <a:buChar char="●"/>
            </a:pPr>
            <a:r>
              <a:rPr lang="en" sz="1600" u="sng">
                <a:solidFill>
                  <a:schemeClr val="hlink"/>
                </a:solidFill>
                <a:latin typeface="Poppins"/>
                <a:ea typeface="Poppins"/>
                <a:cs typeface="Poppins"/>
                <a:sym typeface="Poppins"/>
                <a:hlinkClick action="ppaction://hlinksldjump" r:id="rId3"/>
              </a:rPr>
              <a:t>Identify Your WalkMe Team</a:t>
            </a:r>
            <a:endParaRPr sz="1600">
              <a:solidFill>
                <a:srgbClr val="0C0C0C"/>
              </a:solidFill>
              <a:latin typeface="Poppins"/>
              <a:ea typeface="Poppins"/>
              <a:cs typeface="Poppins"/>
              <a:sym typeface="Poppins"/>
            </a:endParaRPr>
          </a:p>
          <a:p>
            <a:pPr indent="-330200" lvl="0" marL="457200" marR="0" rtl="0" algn="l">
              <a:lnSpc>
                <a:spcPct val="115000"/>
              </a:lnSpc>
              <a:spcBef>
                <a:spcPts val="0"/>
              </a:spcBef>
              <a:spcAft>
                <a:spcPts val="0"/>
              </a:spcAft>
              <a:buClr>
                <a:srgbClr val="0C0C0C"/>
              </a:buClr>
              <a:buSzPts val="1600"/>
              <a:buFont typeface="Poppins"/>
              <a:buChar char="●"/>
            </a:pPr>
            <a:r>
              <a:rPr lang="en" sz="1600" u="sng">
                <a:solidFill>
                  <a:schemeClr val="hlink"/>
                </a:solidFill>
                <a:latin typeface="Poppins"/>
                <a:ea typeface="Poppins"/>
                <a:cs typeface="Poppins"/>
                <a:sym typeface="Poppins"/>
                <a:hlinkClick action="ppaction://hlinksldjump" r:id="rId4"/>
              </a:rPr>
              <a:t>Identify a Content Maintenance Owner</a:t>
            </a:r>
            <a:endParaRPr sz="1600">
              <a:solidFill>
                <a:srgbClr val="0C0C0C"/>
              </a:solidFill>
              <a:latin typeface="Poppins"/>
              <a:ea typeface="Poppins"/>
              <a:cs typeface="Poppins"/>
              <a:sym typeface="Poppins"/>
            </a:endParaRPr>
          </a:p>
          <a:p>
            <a:pPr indent="-330200" lvl="0" marL="457200" rtl="0" algn="l">
              <a:lnSpc>
                <a:spcPct val="115000"/>
              </a:lnSpc>
              <a:spcBef>
                <a:spcPts val="0"/>
              </a:spcBef>
              <a:spcAft>
                <a:spcPts val="0"/>
              </a:spcAft>
              <a:buClr>
                <a:srgbClr val="0C0C0C"/>
              </a:buClr>
              <a:buSzPts val="1600"/>
              <a:buFont typeface="Poppins"/>
              <a:buChar char="●"/>
            </a:pPr>
            <a:r>
              <a:rPr lang="en" sz="1600" u="sng">
                <a:solidFill>
                  <a:schemeClr val="hlink"/>
                </a:solidFill>
                <a:latin typeface="Poppins"/>
                <a:ea typeface="Poppins"/>
                <a:cs typeface="Poppins"/>
                <a:sym typeface="Poppins"/>
                <a:hlinkClick action="ppaction://hlinksldjump" r:id="rId5"/>
              </a:rPr>
              <a:t>Strategic Alignment</a:t>
            </a:r>
            <a:endParaRPr sz="1600">
              <a:solidFill>
                <a:srgbClr val="0C0C0C"/>
              </a:solidFill>
              <a:latin typeface="Poppins"/>
              <a:ea typeface="Poppins"/>
              <a:cs typeface="Poppins"/>
              <a:sym typeface="Poppins"/>
            </a:endParaRPr>
          </a:p>
          <a:p>
            <a:pPr indent="-330200" lvl="0" marL="457200" rtl="0" algn="l">
              <a:lnSpc>
                <a:spcPct val="115000"/>
              </a:lnSpc>
              <a:spcBef>
                <a:spcPts val="0"/>
              </a:spcBef>
              <a:spcAft>
                <a:spcPts val="0"/>
              </a:spcAft>
              <a:buClr>
                <a:srgbClr val="0C0C0C"/>
              </a:buClr>
              <a:buSzPts val="1600"/>
              <a:buFont typeface="Poppins"/>
              <a:buChar char="●"/>
            </a:pPr>
            <a:r>
              <a:rPr lang="en" sz="1600" u="sng">
                <a:solidFill>
                  <a:schemeClr val="hlink"/>
                </a:solidFill>
                <a:latin typeface="Poppins"/>
                <a:ea typeface="Poppins"/>
                <a:cs typeface="Poppins"/>
                <a:sym typeface="Poppins"/>
                <a:hlinkClick action="ppaction://hlinksldjump" r:id="rId6"/>
              </a:rPr>
              <a:t>Baseline &amp; Support Metrics</a:t>
            </a:r>
            <a:endParaRPr sz="1600">
              <a:solidFill>
                <a:srgbClr val="0C0C0C"/>
              </a:solidFill>
              <a:latin typeface="Poppins"/>
              <a:ea typeface="Poppins"/>
              <a:cs typeface="Poppins"/>
              <a:sym typeface="Poppins"/>
            </a:endParaRPr>
          </a:p>
        </p:txBody>
      </p:sp>
      <p:sp>
        <p:nvSpPr>
          <p:cNvPr id="1290" name="Google Shape;1290;p146"/>
          <p:cNvSpPr txBox="1"/>
          <p:nvPr/>
        </p:nvSpPr>
        <p:spPr>
          <a:xfrm>
            <a:off x="476725" y="153270"/>
            <a:ext cx="2598000" cy="14703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lang="en" sz="2200">
                <a:solidFill>
                  <a:schemeClr val="dk1"/>
                </a:solidFill>
                <a:latin typeface="Poppins"/>
                <a:ea typeface="Poppins"/>
                <a:cs typeface="Poppins"/>
                <a:sym typeface="Poppins"/>
              </a:rPr>
              <a:t>Prerequisites &amp; What to Expect</a:t>
            </a:r>
            <a:r>
              <a:rPr b="1" i="0" lang="en" sz="2200" u="none" cap="none" strike="noStrike">
                <a:solidFill>
                  <a:srgbClr val="3C40FD"/>
                </a:solidFill>
                <a:latin typeface="Poppins"/>
                <a:ea typeface="Poppins"/>
                <a:cs typeface="Poppins"/>
                <a:sym typeface="Poppins"/>
              </a:rPr>
              <a:t>.</a:t>
            </a:r>
            <a:endParaRPr b="1" i="0" sz="2200" u="none" cap="none" strike="noStrike">
              <a:solidFill>
                <a:srgbClr val="3C40FD"/>
              </a:solidFill>
              <a:latin typeface="Poppins"/>
              <a:ea typeface="Poppins"/>
              <a:cs typeface="Poppins"/>
              <a:sym typeface="Poppins"/>
            </a:endParaRPr>
          </a:p>
          <a:p>
            <a:pPr indent="0" lvl="0" marL="0" rtl="0" algn="l">
              <a:spcBef>
                <a:spcPts val="0"/>
              </a:spcBef>
              <a:spcAft>
                <a:spcPts val="0"/>
              </a:spcAft>
              <a:buClr>
                <a:schemeClr val="dk1"/>
              </a:buClr>
              <a:buSzPts val="2200"/>
              <a:buFont typeface="Arial"/>
              <a:buNone/>
            </a:pPr>
            <a:r>
              <a:rPr lang="en" sz="1300">
                <a:solidFill>
                  <a:schemeClr val="accent3"/>
                </a:solidFill>
                <a:latin typeface="Poppins"/>
                <a:ea typeface="Poppins"/>
                <a:cs typeface="Poppins"/>
                <a:sym typeface="Poppins"/>
              </a:rPr>
              <a:t>Prerequisites for starting an ongoing relationship with the CoE.</a:t>
            </a:r>
            <a:endParaRPr b="1" i="0" sz="2200" u="none" cap="none" strike="noStrike">
              <a:solidFill>
                <a:srgbClr val="3C40FD"/>
              </a:solidFill>
              <a:latin typeface="Poppins"/>
              <a:ea typeface="Poppins"/>
              <a:cs typeface="Poppins"/>
              <a:sym typeface="Poppins"/>
            </a:endParaRPr>
          </a:p>
        </p:txBody>
      </p:sp>
      <p:sp>
        <p:nvSpPr>
          <p:cNvPr id="1291" name="Google Shape;1291;p146"/>
          <p:cNvSpPr txBox="1"/>
          <p:nvPr/>
        </p:nvSpPr>
        <p:spPr>
          <a:xfrm>
            <a:off x="3883675" y="635125"/>
            <a:ext cx="47283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a:latin typeface="Poppins"/>
                <a:ea typeface="Poppins"/>
                <a:cs typeface="Poppins"/>
                <a:sym typeface="Poppins"/>
              </a:rPr>
              <a:t>Prerequisites to Getting WalkMe</a:t>
            </a:r>
            <a:endParaRPr b="1" i="0" sz="2000" cap="none" strike="noStrike">
              <a:latin typeface="Poppins"/>
              <a:ea typeface="Poppins"/>
              <a:cs typeface="Poppins"/>
              <a:sym typeface="Poppins"/>
            </a:endParaRPr>
          </a:p>
        </p:txBody>
      </p:sp>
      <p:sp>
        <p:nvSpPr>
          <p:cNvPr id="1292" name="Google Shape;1292;p146"/>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46"/>
          <p:cNvSpPr txBox="1"/>
          <p:nvPr/>
        </p:nvSpPr>
        <p:spPr>
          <a:xfrm>
            <a:off x="3945575" y="2604500"/>
            <a:ext cx="4810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rgbClr val="0C0C0C"/>
                </a:solidFill>
                <a:latin typeface="Poppins"/>
                <a:ea typeface="Poppins"/>
                <a:cs typeface="Poppins"/>
                <a:sym typeface="Poppins"/>
              </a:rPr>
              <a:t>Communication Structure</a:t>
            </a:r>
            <a:endParaRPr b="1" sz="2000">
              <a:solidFill>
                <a:srgbClr val="0C0C0C"/>
              </a:solidFill>
              <a:latin typeface="Poppins"/>
              <a:ea typeface="Poppins"/>
              <a:cs typeface="Poppins"/>
              <a:sym typeface="Poppins"/>
            </a:endParaRPr>
          </a:p>
        </p:txBody>
      </p:sp>
      <p:sp>
        <p:nvSpPr>
          <p:cNvPr id="1294" name="Google Shape;1294;p146"/>
          <p:cNvSpPr txBox="1"/>
          <p:nvPr/>
        </p:nvSpPr>
        <p:spPr>
          <a:xfrm>
            <a:off x="4010950" y="3878425"/>
            <a:ext cx="4810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rgbClr val="0C0C0C"/>
                </a:solidFill>
                <a:latin typeface="Poppins"/>
                <a:ea typeface="Poppins"/>
                <a:cs typeface="Poppins"/>
                <a:sym typeface="Poppins"/>
              </a:rPr>
              <a:t>What to Expect </a:t>
            </a:r>
            <a:r>
              <a:rPr lang="en" sz="1600" u="sng">
                <a:solidFill>
                  <a:schemeClr val="hlink"/>
                </a:solidFill>
                <a:latin typeface="Poppins"/>
                <a:ea typeface="Poppins"/>
                <a:cs typeface="Poppins"/>
                <a:sym typeface="Poppins"/>
                <a:hlinkClick action="ppaction://hlinksldjump" r:id="rId7"/>
              </a:rPr>
              <a:t>(From the CoE &amp; LOB</a:t>
            </a:r>
            <a:r>
              <a:rPr lang="en" sz="1600" u="sng">
                <a:solidFill>
                  <a:schemeClr val="hlink"/>
                </a:solidFill>
                <a:latin typeface="Poppins"/>
                <a:ea typeface="Poppins"/>
                <a:cs typeface="Poppins"/>
                <a:sym typeface="Poppins"/>
                <a:hlinkClick action="ppaction://hlinksldjump" r:id="rId8"/>
              </a:rPr>
              <a:t>)</a:t>
            </a:r>
            <a:endParaRPr sz="1600">
              <a:solidFill>
                <a:srgbClr val="0C0C0C"/>
              </a:solidFill>
              <a:latin typeface="Poppins"/>
              <a:ea typeface="Poppins"/>
              <a:cs typeface="Poppins"/>
              <a:sym typeface="Poppins"/>
            </a:endParaRPr>
          </a:p>
        </p:txBody>
      </p:sp>
      <p:grpSp>
        <p:nvGrpSpPr>
          <p:cNvPr id="1295" name="Google Shape;1295;p146"/>
          <p:cNvGrpSpPr/>
          <p:nvPr/>
        </p:nvGrpSpPr>
        <p:grpSpPr>
          <a:xfrm>
            <a:off x="3416547" y="2573190"/>
            <a:ext cx="364883" cy="370417"/>
            <a:chOff x="1230000" y="238125"/>
            <a:chExt cx="5161000" cy="5239275"/>
          </a:xfrm>
        </p:grpSpPr>
        <p:sp>
          <p:nvSpPr>
            <p:cNvPr id="1296" name="Google Shape;1296;p146"/>
            <p:cNvSpPr/>
            <p:nvPr/>
          </p:nvSpPr>
          <p:spPr>
            <a:xfrm>
              <a:off x="1230000" y="413225"/>
              <a:ext cx="3128750" cy="4690275"/>
            </a:xfrm>
            <a:custGeom>
              <a:rect b="b" l="l" r="r" t="t"/>
              <a:pathLst>
                <a:path extrusionOk="0" h="187611" w="125150">
                  <a:moveTo>
                    <a:pt x="35496" y="0"/>
                  </a:moveTo>
                  <a:lnTo>
                    <a:pt x="34816" y="21"/>
                  </a:lnTo>
                  <a:lnTo>
                    <a:pt x="34259" y="62"/>
                  </a:lnTo>
                  <a:lnTo>
                    <a:pt x="33168" y="330"/>
                  </a:lnTo>
                  <a:lnTo>
                    <a:pt x="32076" y="804"/>
                  </a:lnTo>
                  <a:lnTo>
                    <a:pt x="30922" y="1483"/>
                  </a:lnTo>
                  <a:lnTo>
                    <a:pt x="29686" y="2390"/>
                  </a:lnTo>
                  <a:lnTo>
                    <a:pt x="28368" y="3523"/>
                  </a:lnTo>
                  <a:lnTo>
                    <a:pt x="26184" y="5604"/>
                  </a:lnTo>
                  <a:lnTo>
                    <a:pt x="24495" y="7334"/>
                  </a:lnTo>
                  <a:lnTo>
                    <a:pt x="23836" y="8014"/>
                  </a:lnTo>
                  <a:lnTo>
                    <a:pt x="23362" y="8488"/>
                  </a:lnTo>
                  <a:lnTo>
                    <a:pt x="22249" y="9580"/>
                  </a:lnTo>
                  <a:lnTo>
                    <a:pt x="20189" y="11804"/>
                  </a:lnTo>
                  <a:lnTo>
                    <a:pt x="19200" y="12896"/>
                  </a:lnTo>
                  <a:lnTo>
                    <a:pt x="18273" y="13926"/>
                  </a:lnTo>
                  <a:lnTo>
                    <a:pt x="16440" y="15904"/>
                  </a:lnTo>
                  <a:lnTo>
                    <a:pt x="15492" y="16831"/>
                  </a:lnTo>
                  <a:lnTo>
                    <a:pt x="14071" y="18211"/>
                  </a:lnTo>
                  <a:lnTo>
                    <a:pt x="11207" y="21054"/>
                  </a:lnTo>
                  <a:lnTo>
                    <a:pt x="8426" y="24041"/>
                  </a:lnTo>
                  <a:lnTo>
                    <a:pt x="6490" y="26472"/>
                  </a:lnTo>
                  <a:lnTo>
                    <a:pt x="5274" y="28161"/>
                  </a:lnTo>
                  <a:lnTo>
                    <a:pt x="4698" y="29047"/>
                  </a:lnTo>
                  <a:lnTo>
                    <a:pt x="3853" y="30407"/>
                  </a:lnTo>
                  <a:lnTo>
                    <a:pt x="2493" y="33147"/>
                  </a:lnTo>
                  <a:lnTo>
                    <a:pt x="1443" y="35928"/>
                  </a:lnTo>
                  <a:lnTo>
                    <a:pt x="701" y="38729"/>
                  </a:lnTo>
                  <a:lnTo>
                    <a:pt x="227" y="41552"/>
                  </a:lnTo>
                  <a:lnTo>
                    <a:pt x="1" y="44374"/>
                  </a:lnTo>
                  <a:lnTo>
                    <a:pt x="1" y="47196"/>
                  </a:lnTo>
                  <a:lnTo>
                    <a:pt x="207" y="49998"/>
                  </a:lnTo>
                  <a:lnTo>
                    <a:pt x="598" y="52759"/>
                  </a:lnTo>
                  <a:lnTo>
                    <a:pt x="1154" y="55498"/>
                  </a:lnTo>
                  <a:lnTo>
                    <a:pt x="1834" y="58177"/>
                  </a:lnTo>
                  <a:lnTo>
                    <a:pt x="2637" y="60793"/>
                  </a:lnTo>
                  <a:lnTo>
                    <a:pt x="3997" y="64583"/>
                  </a:lnTo>
                  <a:lnTo>
                    <a:pt x="5975" y="69301"/>
                  </a:lnTo>
                  <a:lnTo>
                    <a:pt x="6984" y="71464"/>
                  </a:lnTo>
                  <a:lnTo>
                    <a:pt x="8097" y="73792"/>
                  </a:lnTo>
                  <a:lnTo>
                    <a:pt x="10383" y="78386"/>
                  </a:lnTo>
                  <a:lnTo>
                    <a:pt x="12773" y="82918"/>
                  </a:lnTo>
                  <a:lnTo>
                    <a:pt x="15245" y="87409"/>
                  </a:lnTo>
                  <a:lnTo>
                    <a:pt x="17820" y="91838"/>
                  </a:lnTo>
                  <a:lnTo>
                    <a:pt x="20478" y="96205"/>
                  </a:lnTo>
                  <a:lnTo>
                    <a:pt x="23218" y="100531"/>
                  </a:lnTo>
                  <a:lnTo>
                    <a:pt x="26060" y="104796"/>
                  </a:lnTo>
                  <a:lnTo>
                    <a:pt x="28986" y="108998"/>
                  </a:lnTo>
                  <a:lnTo>
                    <a:pt x="31973" y="113139"/>
                  </a:lnTo>
                  <a:lnTo>
                    <a:pt x="35063" y="117218"/>
                  </a:lnTo>
                  <a:lnTo>
                    <a:pt x="38235" y="121235"/>
                  </a:lnTo>
                  <a:lnTo>
                    <a:pt x="41490" y="125190"/>
                  </a:lnTo>
                  <a:lnTo>
                    <a:pt x="44807" y="129063"/>
                  </a:lnTo>
                  <a:lnTo>
                    <a:pt x="48206" y="132875"/>
                  </a:lnTo>
                  <a:lnTo>
                    <a:pt x="51688" y="136624"/>
                  </a:lnTo>
                  <a:lnTo>
                    <a:pt x="55252" y="140291"/>
                  </a:lnTo>
                  <a:lnTo>
                    <a:pt x="58877" y="143896"/>
                  </a:lnTo>
                  <a:lnTo>
                    <a:pt x="62565" y="147419"/>
                  </a:lnTo>
                  <a:lnTo>
                    <a:pt x="66335" y="150880"/>
                  </a:lnTo>
                  <a:lnTo>
                    <a:pt x="70166" y="154258"/>
                  </a:lnTo>
                  <a:lnTo>
                    <a:pt x="74081" y="157554"/>
                  </a:lnTo>
                  <a:lnTo>
                    <a:pt x="78056" y="160768"/>
                  </a:lnTo>
                  <a:lnTo>
                    <a:pt x="82094" y="163920"/>
                  </a:lnTo>
                  <a:lnTo>
                    <a:pt x="86194" y="166969"/>
                  </a:lnTo>
                  <a:lnTo>
                    <a:pt x="90355" y="169935"/>
                  </a:lnTo>
                  <a:lnTo>
                    <a:pt x="94599" y="172840"/>
                  </a:lnTo>
                  <a:lnTo>
                    <a:pt x="98884" y="175642"/>
                  </a:lnTo>
                  <a:lnTo>
                    <a:pt x="103230" y="178361"/>
                  </a:lnTo>
                  <a:lnTo>
                    <a:pt x="107618" y="180977"/>
                  </a:lnTo>
                  <a:lnTo>
                    <a:pt x="112089" y="183511"/>
                  </a:lnTo>
                  <a:lnTo>
                    <a:pt x="116600" y="185962"/>
                  </a:lnTo>
                  <a:lnTo>
                    <a:pt x="118866" y="187137"/>
                  </a:lnTo>
                  <a:lnTo>
                    <a:pt x="119340" y="187363"/>
                  </a:lnTo>
                  <a:lnTo>
                    <a:pt x="120329" y="187590"/>
                  </a:lnTo>
                  <a:lnTo>
                    <a:pt x="120844" y="187611"/>
                  </a:lnTo>
                  <a:lnTo>
                    <a:pt x="121215" y="187611"/>
                  </a:lnTo>
                  <a:lnTo>
                    <a:pt x="121915" y="187487"/>
                  </a:lnTo>
                  <a:lnTo>
                    <a:pt x="122595" y="187240"/>
                  </a:lnTo>
                  <a:lnTo>
                    <a:pt x="123213" y="186910"/>
                  </a:lnTo>
                  <a:lnTo>
                    <a:pt x="123769" y="186477"/>
                  </a:lnTo>
                  <a:lnTo>
                    <a:pt x="124243" y="185962"/>
                  </a:lnTo>
                  <a:lnTo>
                    <a:pt x="124634" y="185365"/>
                  </a:lnTo>
                  <a:lnTo>
                    <a:pt x="124923" y="184685"/>
                  </a:lnTo>
                  <a:lnTo>
                    <a:pt x="125026" y="184335"/>
                  </a:lnTo>
                  <a:lnTo>
                    <a:pt x="125088" y="183964"/>
                  </a:lnTo>
                  <a:lnTo>
                    <a:pt x="125149" y="183243"/>
                  </a:lnTo>
                  <a:lnTo>
                    <a:pt x="125067" y="182543"/>
                  </a:lnTo>
                  <a:lnTo>
                    <a:pt x="124882" y="181863"/>
                  </a:lnTo>
                  <a:lnTo>
                    <a:pt x="124593" y="181224"/>
                  </a:lnTo>
                  <a:lnTo>
                    <a:pt x="124202" y="180627"/>
                  </a:lnTo>
                  <a:lnTo>
                    <a:pt x="123707" y="180112"/>
                  </a:lnTo>
                  <a:lnTo>
                    <a:pt x="123131" y="179679"/>
                  </a:lnTo>
                  <a:lnTo>
                    <a:pt x="122801" y="179494"/>
                  </a:lnTo>
                  <a:lnTo>
                    <a:pt x="120597" y="178361"/>
                  </a:lnTo>
                  <a:lnTo>
                    <a:pt x="116250" y="175992"/>
                  </a:lnTo>
                  <a:lnTo>
                    <a:pt x="111944" y="173540"/>
                  </a:lnTo>
                  <a:lnTo>
                    <a:pt x="107701" y="171006"/>
                  </a:lnTo>
                  <a:lnTo>
                    <a:pt x="103498" y="168390"/>
                  </a:lnTo>
                  <a:lnTo>
                    <a:pt x="99357" y="165691"/>
                  </a:lnTo>
                  <a:lnTo>
                    <a:pt x="95279" y="162890"/>
                  </a:lnTo>
                  <a:lnTo>
                    <a:pt x="91241" y="160026"/>
                  </a:lnTo>
                  <a:lnTo>
                    <a:pt x="87286" y="157080"/>
                  </a:lnTo>
                  <a:lnTo>
                    <a:pt x="83392" y="154031"/>
                  </a:lnTo>
                  <a:lnTo>
                    <a:pt x="79540" y="150921"/>
                  </a:lnTo>
                  <a:lnTo>
                    <a:pt x="75770" y="147748"/>
                  </a:lnTo>
                  <a:lnTo>
                    <a:pt x="72062" y="144493"/>
                  </a:lnTo>
                  <a:lnTo>
                    <a:pt x="68436" y="141156"/>
                  </a:lnTo>
                  <a:lnTo>
                    <a:pt x="64851" y="137736"/>
                  </a:lnTo>
                  <a:lnTo>
                    <a:pt x="61349" y="134255"/>
                  </a:lnTo>
                  <a:lnTo>
                    <a:pt x="57930" y="130711"/>
                  </a:lnTo>
                  <a:lnTo>
                    <a:pt x="54572" y="127106"/>
                  </a:lnTo>
                  <a:lnTo>
                    <a:pt x="51276" y="123419"/>
                  </a:lnTo>
                  <a:lnTo>
                    <a:pt x="48062" y="119670"/>
                  </a:lnTo>
                  <a:lnTo>
                    <a:pt x="44931" y="115858"/>
                  </a:lnTo>
                  <a:lnTo>
                    <a:pt x="41861" y="111985"/>
                  </a:lnTo>
                  <a:lnTo>
                    <a:pt x="38895" y="108030"/>
                  </a:lnTo>
                  <a:lnTo>
                    <a:pt x="35990" y="104034"/>
                  </a:lnTo>
                  <a:lnTo>
                    <a:pt x="33168" y="99975"/>
                  </a:lnTo>
                  <a:lnTo>
                    <a:pt x="30428" y="95855"/>
                  </a:lnTo>
                  <a:lnTo>
                    <a:pt x="27791" y="91694"/>
                  </a:lnTo>
                  <a:lnTo>
                    <a:pt x="25216" y="87471"/>
                  </a:lnTo>
                  <a:lnTo>
                    <a:pt x="22744" y="83186"/>
                  </a:lnTo>
                  <a:lnTo>
                    <a:pt x="20333" y="78839"/>
                  </a:lnTo>
                  <a:lnTo>
                    <a:pt x="18047" y="74472"/>
                  </a:lnTo>
                  <a:lnTo>
                    <a:pt x="15822" y="70022"/>
                  </a:lnTo>
                  <a:lnTo>
                    <a:pt x="14751" y="67797"/>
                  </a:lnTo>
                  <a:lnTo>
                    <a:pt x="13453" y="64954"/>
                  </a:lnTo>
                  <a:lnTo>
                    <a:pt x="11825" y="60958"/>
                  </a:lnTo>
                  <a:lnTo>
                    <a:pt x="10898" y="58403"/>
                  </a:lnTo>
                  <a:lnTo>
                    <a:pt x="10136" y="55952"/>
                  </a:lnTo>
                  <a:lnTo>
                    <a:pt x="9539" y="53603"/>
                  </a:lnTo>
                  <a:lnTo>
                    <a:pt x="9065" y="51337"/>
                  </a:lnTo>
                  <a:lnTo>
                    <a:pt x="8735" y="49153"/>
                  </a:lnTo>
                  <a:lnTo>
                    <a:pt x="8570" y="47073"/>
                  </a:lnTo>
                  <a:lnTo>
                    <a:pt x="8550" y="45054"/>
                  </a:lnTo>
                  <a:lnTo>
                    <a:pt x="8673" y="43117"/>
                  </a:lnTo>
                  <a:lnTo>
                    <a:pt x="8921" y="41263"/>
                  </a:lnTo>
                  <a:lnTo>
                    <a:pt x="9333" y="39471"/>
                  </a:lnTo>
                  <a:lnTo>
                    <a:pt x="9910" y="37741"/>
                  </a:lnTo>
                  <a:lnTo>
                    <a:pt x="10610" y="36072"/>
                  </a:lnTo>
                  <a:lnTo>
                    <a:pt x="11455" y="34465"/>
                  </a:lnTo>
                  <a:lnTo>
                    <a:pt x="11928" y="33682"/>
                  </a:lnTo>
                  <a:lnTo>
                    <a:pt x="12897" y="32240"/>
                  </a:lnTo>
                  <a:lnTo>
                    <a:pt x="15121" y="29459"/>
                  </a:lnTo>
                  <a:lnTo>
                    <a:pt x="17573" y="26822"/>
                  </a:lnTo>
                  <a:lnTo>
                    <a:pt x="20148" y="24268"/>
                  </a:lnTo>
                  <a:lnTo>
                    <a:pt x="21446" y="23032"/>
                  </a:lnTo>
                  <a:lnTo>
                    <a:pt x="22558" y="21940"/>
                  </a:lnTo>
                  <a:lnTo>
                    <a:pt x="24618" y="19736"/>
                  </a:lnTo>
                  <a:lnTo>
                    <a:pt x="25607" y="18623"/>
                  </a:lnTo>
                  <a:lnTo>
                    <a:pt x="26534" y="17593"/>
                  </a:lnTo>
                  <a:lnTo>
                    <a:pt x="28368" y="15616"/>
                  </a:lnTo>
                  <a:lnTo>
                    <a:pt x="29315" y="14689"/>
                  </a:lnTo>
                  <a:lnTo>
                    <a:pt x="29892" y="14112"/>
                  </a:lnTo>
                  <a:lnTo>
                    <a:pt x="30696" y="13288"/>
                  </a:lnTo>
                  <a:lnTo>
                    <a:pt x="31437" y="12505"/>
                  </a:lnTo>
                  <a:lnTo>
                    <a:pt x="33847" y="10136"/>
                  </a:lnTo>
                  <a:lnTo>
                    <a:pt x="34980" y="9147"/>
                  </a:lnTo>
                  <a:lnTo>
                    <a:pt x="36175" y="10383"/>
                  </a:lnTo>
                  <a:lnTo>
                    <a:pt x="37082" y="11413"/>
                  </a:lnTo>
                  <a:lnTo>
                    <a:pt x="37823" y="12278"/>
                  </a:lnTo>
                  <a:lnTo>
                    <a:pt x="38400" y="12876"/>
                  </a:lnTo>
                  <a:lnTo>
                    <a:pt x="74431" y="48906"/>
                  </a:lnTo>
                  <a:lnTo>
                    <a:pt x="58527" y="65984"/>
                  </a:lnTo>
                  <a:lnTo>
                    <a:pt x="57950" y="66664"/>
                  </a:lnTo>
                  <a:lnTo>
                    <a:pt x="56941" y="68065"/>
                  </a:lnTo>
                  <a:lnTo>
                    <a:pt x="56034" y="69507"/>
                  </a:lnTo>
                  <a:lnTo>
                    <a:pt x="55252" y="70990"/>
                  </a:lnTo>
                  <a:lnTo>
                    <a:pt x="54592" y="72494"/>
                  </a:lnTo>
                  <a:lnTo>
                    <a:pt x="54036" y="74039"/>
                  </a:lnTo>
                  <a:lnTo>
                    <a:pt x="53624" y="75584"/>
                  </a:lnTo>
                  <a:lnTo>
                    <a:pt x="53336" y="77170"/>
                  </a:lnTo>
                  <a:lnTo>
                    <a:pt x="53171" y="78777"/>
                  </a:lnTo>
                  <a:lnTo>
                    <a:pt x="53109" y="80384"/>
                  </a:lnTo>
                  <a:lnTo>
                    <a:pt x="53191" y="81991"/>
                  </a:lnTo>
                  <a:lnTo>
                    <a:pt x="53397" y="83598"/>
                  </a:lnTo>
                  <a:lnTo>
                    <a:pt x="53727" y="85225"/>
                  </a:lnTo>
                  <a:lnTo>
                    <a:pt x="54180" y="86832"/>
                  </a:lnTo>
                  <a:lnTo>
                    <a:pt x="54778" y="88418"/>
                  </a:lnTo>
                  <a:lnTo>
                    <a:pt x="55478" y="90005"/>
                  </a:lnTo>
                  <a:lnTo>
                    <a:pt x="55890" y="90787"/>
                  </a:lnTo>
                  <a:lnTo>
                    <a:pt x="56055" y="91076"/>
                  </a:lnTo>
                  <a:lnTo>
                    <a:pt x="56240" y="91364"/>
                  </a:lnTo>
                  <a:lnTo>
                    <a:pt x="64481" y="102221"/>
                  </a:lnTo>
                  <a:lnTo>
                    <a:pt x="64769" y="102571"/>
                  </a:lnTo>
                  <a:lnTo>
                    <a:pt x="65408" y="103127"/>
                  </a:lnTo>
                  <a:lnTo>
                    <a:pt x="66129" y="103560"/>
                  </a:lnTo>
                  <a:lnTo>
                    <a:pt x="66911" y="103807"/>
                  </a:lnTo>
                  <a:lnTo>
                    <a:pt x="67736" y="103931"/>
                  </a:lnTo>
                  <a:lnTo>
                    <a:pt x="68560" y="103889"/>
                  </a:lnTo>
                  <a:lnTo>
                    <a:pt x="69384" y="103683"/>
                  </a:lnTo>
                  <a:lnTo>
                    <a:pt x="70146" y="103313"/>
                  </a:lnTo>
                  <a:lnTo>
                    <a:pt x="70517" y="103045"/>
                  </a:lnTo>
                  <a:lnTo>
                    <a:pt x="70846" y="102777"/>
                  </a:lnTo>
                  <a:lnTo>
                    <a:pt x="71423" y="102138"/>
                  </a:lnTo>
                  <a:lnTo>
                    <a:pt x="71835" y="101397"/>
                  </a:lnTo>
                  <a:lnTo>
                    <a:pt x="72103" y="100614"/>
                  </a:lnTo>
                  <a:lnTo>
                    <a:pt x="72206" y="99810"/>
                  </a:lnTo>
                  <a:lnTo>
                    <a:pt x="72165" y="98986"/>
                  </a:lnTo>
                  <a:lnTo>
                    <a:pt x="71959" y="98162"/>
                  </a:lnTo>
                  <a:lnTo>
                    <a:pt x="71588" y="97400"/>
                  </a:lnTo>
                  <a:lnTo>
                    <a:pt x="71341" y="97029"/>
                  </a:lnTo>
                  <a:lnTo>
                    <a:pt x="63306" y="86441"/>
                  </a:lnTo>
                  <a:lnTo>
                    <a:pt x="62853" y="85493"/>
                  </a:lnTo>
                  <a:lnTo>
                    <a:pt x="62173" y="83557"/>
                  </a:lnTo>
                  <a:lnTo>
                    <a:pt x="61803" y="81620"/>
                  </a:lnTo>
                  <a:lnTo>
                    <a:pt x="61720" y="79704"/>
                  </a:lnTo>
                  <a:lnTo>
                    <a:pt x="61926" y="77809"/>
                  </a:lnTo>
                  <a:lnTo>
                    <a:pt x="62441" y="75975"/>
                  </a:lnTo>
                  <a:lnTo>
                    <a:pt x="63224" y="74204"/>
                  </a:lnTo>
                  <a:lnTo>
                    <a:pt x="64295" y="72494"/>
                  </a:lnTo>
                  <a:lnTo>
                    <a:pt x="64934" y="71691"/>
                  </a:lnTo>
                  <a:lnTo>
                    <a:pt x="83536" y="51729"/>
                  </a:lnTo>
                  <a:lnTo>
                    <a:pt x="83825" y="51399"/>
                  </a:lnTo>
                  <a:lnTo>
                    <a:pt x="84257" y="50678"/>
                  </a:lnTo>
                  <a:lnTo>
                    <a:pt x="84546" y="49916"/>
                  </a:lnTo>
                  <a:lnTo>
                    <a:pt x="84690" y="49112"/>
                  </a:lnTo>
                  <a:lnTo>
                    <a:pt x="84669" y="48309"/>
                  </a:lnTo>
                  <a:lnTo>
                    <a:pt x="84504" y="47526"/>
                  </a:lnTo>
                  <a:lnTo>
                    <a:pt x="84195" y="46764"/>
                  </a:lnTo>
                  <a:lnTo>
                    <a:pt x="83742" y="46063"/>
                  </a:lnTo>
                  <a:lnTo>
                    <a:pt x="83433" y="45754"/>
                  </a:lnTo>
                  <a:lnTo>
                    <a:pt x="44457" y="6778"/>
                  </a:lnTo>
                  <a:lnTo>
                    <a:pt x="44065" y="6366"/>
                  </a:lnTo>
                  <a:lnTo>
                    <a:pt x="43550" y="5768"/>
                  </a:lnTo>
                  <a:lnTo>
                    <a:pt x="42623" y="4718"/>
                  </a:lnTo>
                  <a:lnTo>
                    <a:pt x="41181" y="3152"/>
                  </a:lnTo>
                  <a:lnTo>
                    <a:pt x="40172" y="2204"/>
                  </a:lnTo>
                  <a:lnTo>
                    <a:pt x="39101" y="1380"/>
                  </a:lnTo>
                  <a:lnTo>
                    <a:pt x="37968" y="701"/>
                  </a:lnTo>
                  <a:lnTo>
                    <a:pt x="36773" y="227"/>
                  </a:lnTo>
                  <a:lnTo>
                    <a:pt x="35496" y="0"/>
                  </a:lnTo>
                  <a:close/>
                </a:path>
              </a:pathLst>
            </a:custGeom>
            <a:solidFill>
              <a:srgbClr val="464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46"/>
            <p:cNvSpPr/>
            <p:nvPr/>
          </p:nvSpPr>
          <p:spPr>
            <a:xfrm>
              <a:off x="1585375" y="2416125"/>
              <a:ext cx="4805625" cy="3061275"/>
            </a:xfrm>
            <a:custGeom>
              <a:rect b="b" l="l" r="r" t="t"/>
              <a:pathLst>
                <a:path extrusionOk="0" h="122451" w="192225">
                  <a:moveTo>
                    <a:pt x="4409" y="0"/>
                  </a:moveTo>
                  <a:lnTo>
                    <a:pt x="3564" y="62"/>
                  </a:lnTo>
                  <a:lnTo>
                    <a:pt x="2740" y="289"/>
                  </a:lnTo>
                  <a:lnTo>
                    <a:pt x="2328" y="474"/>
                  </a:lnTo>
                  <a:lnTo>
                    <a:pt x="1937" y="701"/>
                  </a:lnTo>
                  <a:lnTo>
                    <a:pt x="1277" y="1236"/>
                  </a:lnTo>
                  <a:lnTo>
                    <a:pt x="742" y="1875"/>
                  </a:lnTo>
                  <a:lnTo>
                    <a:pt x="350" y="2617"/>
                  </a:lnTo>
                  <a:lnTo>
                    <a:pt x="82" y="3399"/>
                  </a:lnTo>
                  <a:lnTo>
                    <a:pt x="0" y="4223"/>
                  </a:lnTo>
                  <a:lnTo>
                    <a:pt x="62" y="5068"/>
                  </a:lnTo>
                  <a:lnTo>
                    <a:pt x="309" y="5892"/>
                  </a:lnTo>
                  <a:lnTo>
                    <a:pt x="494" y="6304"/>
                  </a:lnTo>
                  <a:lnTo>
                    <a:pt x="1586" y="8385"/>
                  </a:lnTo>
                  <a:lnTo>
                    <a:pt x="3832" y="12525"/>
                  </a:lnTo>
                  <a:lnTo>
                    <a:pt x="6221" y="16625"/>
                  </a:lnTo>
                  <a:lnTo>
                    <a:pt x="8714" y="20683"/>
                  </a:lnTo>
                  <a:lnTo>
                    <a:pt x="11310" y="24721"/>
                  </a:lnTo>
                  <a:lnTo>
                    <a:pt x="14029" y="28697"/>
                  </a:lnTo>
                  <a:lnTo>
                    <a:pt x="16831" y="32652"/>
                  </a:lnTo>
                  <a:lnTo>
                    <a:pt x="19756" y="36566"/>
                  </a:lnTo>
                  <a:lnTo>
                    <a:pt x="22805" y="40419"/>
                  </a:lnTo>
                  <a:lnTo>
                    <a:pt x="25936" y="44230"/>
                  </a:lnTo>
                  <a:lnTo>
                    <a:pt x="29171" y="48000"/>
                  </a:lnTo>
                  <a:lnTo>
                    <a:pt x="32508" y="51729"/>
                  </a:lnTo>
                  <a:lnTo>
                    <a:pt x="35948" y="55416"/>
                  </a:lnTo>
                  <a:lnTo>
                    <a:pt x="39471" y="59021"/>
                  </a:lnTo>
                  <a:lnTo>
                    <a:pt x="43097" y="62606"/>
                  </a:lnTo>
                  <a:lnTo>
                    <a:pt x="46825" y="66128"/>
                  </a:lnTo>
                  <a:lnTo>
                    <a:pt x="50657" y="69589"/>
                  </a:lnTo>
                  <a:lnTo>
                    <a:pt x="54571" y="73009"/>
                  </a:lnTo>
                  <a:lnTo>
                    <a:pt x="58568" y="76367"/>
                  </a:lnTo>
                  <a:lnTo>
                    <a:pt x="62647" y="79663"/>
                  </a:lnTo>
                  <a:lnTo>
                    <a:pt x="66829" y="82897"/>
                  </a:lnTo>
                  <a:lnTo>
                    <a:pt x="71093" y="86070"/>
                  </a:lnTo>
                  <a:lnTo>
                    <a:pt x="75460" y="89181"/>
                  </a:lnTo>
                  <a:lnTo>
                    <a:pt x="79889" y="92229"/>
                  </a:lnTo>
                  <a:lnTo>
                    <a:pt x="84401" y="95217"/>
                  </a:lnTo>
                  <a:lnTo>
                    <a:pt x="88995" y="98142"/>
                  </a:lnTo>
                  <a:lnTo>
                    <a:pt x="93671" y="101005"/>
                  </a:lnTo>
                  <a:lnTo>
                    <a:pt x="98430" y="103786"/>
                  </a:lnTo>
                  <a:lnTo>
                    <a:pt x="103271" y="106506"/>
                  </a:lnTo>
                  <a:lnTo>
                    <a:pt x="108174" y="109143"/>
                  </a:lnTo>
                  <a:lnTo>
                    <a:pt x="113139" y="111718"/>
                  </a:lnTo>
                  <a:lnTo>
                    <a:pt x="118207" y="114231"/>
                  </a:lnTo>
                  <a:lnTo>
                    <a:pt x="120761" y="115446"/>
                  </a:lnTo>
                  <a:lnTo>
                    <a:pt x="123480" y="116703"/>
                  </a:lnTo>
                  <a:lnTo>
                    <a:pt x="127971" y="118557"/>
                  </a:lnTo>
                  <a:lnTo>
                    <a:pt x="131123" y="119690"/>
                  </a:lnTo>
                  <a:lnTo>
                    <a:pt x="134419" y="120700"/>
                  </a:lnTo>
                  <a:lnTo>
                    <a:pt x="137798" y="121503"/>
                  </a:lnTo>
                  <a:lnTo>
                    <a:pt x="141238" y="122100"/>
                  </a:lnTo>
                  <a:lnTo>
                    <a:pt x="144740" y="122430"/>
                  </a:lnTo>
                  <a:lnTo>
                    <a:pt x="146512" y="122451"/>
                  </a:lnTo>
                  <a:lnTo>
                    <a:pt x="147562" y="122451"/>
                  </a:lnTo>
                  <a:lnTo>
                    <a:pt x="149664" y="122306"/>
                  </a:lnTo>
                  <a:lnTo>
                    <a:pt x="151786" y="122059"/>
                  </a:lnTo>
                  <a:lnTo>
                    <a:pt x="153887" y="121647"/>
                  </a:lnTo>
                  <a:lnTo>
                    <a:pt x="155988" y="121091"/>
                  </a:lnTo>
                  <a:lnTo>
                    <a:pt x="158069" y="120349"/>
                  </a:lnTo>
                  <a:lnTo>
                    <a:pt x="160129" y="119443"/>
                  </a:lnTo>
                  <a:lnTo>
                    <a:pt x="162168" y="118372"/>
                  </a:lnTo>
                  <a:lnTo>
                    <a:pt x="163157" y="117733"/>
                  </a:lnTo>
                  <a:lnTo>
                    <a:pt x="164043" y="117156"/>
                  </a:lnTo>
                  <a:lnTo>
                    <a:pt x="165753" y="115941"/>
                  </a:lnTo>
                  <a:lnTo>
                    <a:pt x="168163" y="114004"/>
                  </a:lnTo>
                  <a:lnTo>
                    <a:pt x="171171" y="111223"/>
                  </a:lnTo>
                  <a:lnTo>
                    <a:pt x="174014" y="108360"/>
                  </a:lnTo>
                  <a:lnTo>
                    <a:pt x="175394" y="106938"/>
                  </a:lnTo>
                  <a:lnTo>
                    <a:pt x="176321" y="105991"/>
                  </a:lnTo>
                  <a:lnTo>
                    <a:pt x="178278" y="104157"/>
                  </a:lnTo>
                  <a:lnTo>
                    <a:pt x="179329" y="103230"/>
                  </a:lnTo>
                  <a:lnTo>
                    <a:pt x="180420" y="102241"/>
                  </a:lnTo>
                  <a:lnTo>
                    <a:pt x="182645" y="100181"/>
                  </a:lnTo>
                  <a:lnTo>
                    <a:pt x="183737" y="99069"/>
                  </a:lnTo>
                  <a:lnTo>
                    <a:pt x="184211" y="98595"/>
                  </a:lnTo>
                  <a:lnTo>
                    <a:pt x="184891" y="97936"/>
                  </a:lnTo>
                  <a:lnTo>
                    <a:pt x="186621" y="96247"/>
                  </a:lnTo>
                  <a:lnTo>
                    <a:pt x="188702" y="94063"/>
                  </a:lnTo>
                  <a:lnTo>
                    <a:pt x="189835" y="92744"/>
                  </a:lnTo>
                  <a:lnTo>
                    <a:pt x="190741" y="91508"/>
                  </a:lnTo>
                  <a:lnTo>
                    <a:pt x="191421" y="90355"/>
                  </a:lnTo>
                  <a:lnTo>
                    <a:pt x="191895" y="89242"/>
                  </a:lnTo>
                  <a:lnTo>
                    <a:pt x="192163" y="88150"/>
                  </a:lnTo>
                  <a:lnTo>
                    <a:pt x="192204" y="87615"/>
                  </a:lnTo>
                  <a:lnTo>
                    <a:pt x="192225" y="86956"/>
                  </a:lnTo>
                  <a:lnTo>
                    <a:pt x="191998" y="85699"/>
                  </a:lnTo>
                  <a:lnTo>
                    <a:pt x="191545" y="84504"/>
                  </a:lnTo>
                  <a:lnTo>
                    <a:pt x="190865" y="83371"/>
                  </a:lnTo>
                  <a:lnTo>
                    <a:pt x="190020" y="82300"/>
                  </a:lnTo>
                  <a:lnTo>
                    <a:pt x="189073" y="81270"/>
                  </a:lnTo>
                  <a:lnTo>
                    <a:pt x="187507" y="79807"/>
                  </a:lnTo>
                  <a:lnTo>
                    <a:pt x="186456" y="78880"/>
                  </a:lnTo>
                  <a:lnTo>
                    <a:pt x="185859" y="78365"/>
                  </a:lnTo>
                  <a:lnTo>
                    <a:pt x="185426" y="77953"/>
                  </a:lnTo>
                  <a:lnTo>
                    <a:pt x="146471" y="38997"/>
                  </a:lnTo>
                  <a:lnTo>
                    <a:pt x="146141" y="38688"/>
                  </a:lnTo>
                  <a:lnTo>
                    <a:pt x="145461" y="38235"/>
                  </a:lnTo>
                  <a:lnTo>
                    <a:pt x="144699" y="37926"/>
                  </a:lnTo>
                  <a:lnTo>
                    <a:pt x="143896" y="37761"/>
                  </a:lnTo>
                  <a:lnTo>
                    <a:pt x="143092" y="37741"/>
                  </a:lnTo>
                  <a:lnTo>
                    <a:pt x="142289" y="37885"/>
                  </a:lnTo>
                  <a:lnTo>
                    <a:pt x="141526" y="38173"/>
                  </a:lnTo>
                  <a:lnTo>
                    <a:pt x="140826" y="38606"/>
                  </a:lnTo>
                  <a:lnTo>
                    <a:pt x="140496" y="38894"/>
                  </a:lnTo>
                  <a:lnTo>
                    <a:pt x="120679" y="57352"/>
                  </a:lnTo>
                  <a:lnTo>
                    <a:pt x="119834" y="58032"/>
                  </a:lnTo>
                  <a:lnTo>
                    <a:pt x="118104" y="59124"/>
                  </a:lnTo>
                  <a:lnTo>
                    <a:pt x="116291" y="59948"/>
                  </a:lnTo>
                  <a:lnTo>
                    <a:pt x="114437" y="60463"/>
                  </a:lnTo>
                  <a:lnTo>
                    <a:pt x="112521" y="60690"/>
                  </a:lnTo>
                  <a:lnTo>
                    <a:pt x="110605" y="60628"/>
                  </a:lnTo>
                  <a:lnTo>
                    <a:pt x="108668" y="60257"/>
                  </a:lnTo>
                  <a:lnTo>
                    <a:pt x="106732" y="59577"/>
                  </a:lnTo>
                  <a:lnTo>
                    <a:pt x="105764" y="59124"/>
                  </a:lnTo>
                  <a:lnTo>
                    <a:pt x="95196" y="51090"/>
                  </a:lnTo>
                  <a:lnTo>
                    <a:pt x="94825" y="50843"/>
                  </a:lnTo>
                  <a:lnTo>
                    <a:pt x="94063" y="50472"/>
                  </a:lnTo>
                  <a:lnTo>
                    <a:pt x="93239" y="50266"/>
                  </a:lnTo>
                  <a:lnTo>
                    <a:pt x="92415" y="50204"/>
                  </a:lnTo>
                  <a:lnTo>
                    <a:pt x="91590" y="50328"/>
                  </a:lnTo>
                  <a:lnTo>
                    <a:pt x="90808" y="50595"/>
                  </a:lnTo>
                  <a:lnTo>
                    <a:pt x="90087" y="51007"/>
                  </a:lnTo>
                  <a:lnTo>
                    <a:pt x="89448" y="51584"/>
                  </a:lnTo>
                  <a:lnTo>
                    <a:pt x="89160" y="51914"/>
                  </a:lnTo>
                  <a:lnTo>
                    <a:pt x="88912" y="52285"/>
                  </a:lnTo>
                  <a:lnTo>
                    <a:pt x="88542" y="53047"/>
                  </a:lnTo>
                  <a:lnTo>
                    <a:pt x="88336" y="53871"/>
                  </a:lnTo>
                  <a:lnTo>
                    <a:pt x="88294" y="54695"/>
                  </a:lnTo>
                  <a:lnTo>
                    <a:pt x="88397" y="55498"/>
                  </a:lnTo>
                  <a:lnTo>
                    <a:pt x="88665" y="56281"/>
                  </a:lnTo>
                  <a:lnTo>
                    <a:pt x="89098" y="57023"/>
                  </a:lnTo>
                  <a:lnTo>
                    <a:pt x="89654" y="57662"/>
                  </a:lnTo>
                  <a:lnTo>
                    <a:pt x="90004" y="57929"/>
                  </a:lnTo>
                  <a:lnTo>
                    <a:pt x="100861" y="66190"/>
                  </a:lnTo>
                  <a:lnTo>
                    <a:pt x="101149" y="66376"/>
                  </a:lnTo>
                  <a:lnTo>
                    <a:pt x="101438" y="66540"/>
                  </a:lnTo>
                  <a:lnTo>
                    <a:pt x="102220" y="66952"/>
                  </a:lnTo>
                  <a:lnTo>
                    <a:pt x="103807" y="67653"/>
                  </a:lnTo>
                  <a:lnTo>
                    <a:pt x="105393" y="68250"/>
                  </a:lnTo>
                  <a:lnTo>
                    <a:pt x="107000" y="68703"/>
                  </a:lnTo>
                  <a:lnTo>
                    <a:pt x="108607" y="69033"/>
                  </a:lnTo>
                  <a:lnTo>
                    <a:pt x="110234" y="69218"/>
                  </a:lnTo>
                  <a:lnTo>
                    <a:pt x="111862" y="69301"/>
                  </a:lnTo>
                  <a:lnTo>
                    <a:pt x="113468" y="69260"/>
                  </a:lnTo>
                  <a:lnTo>
                    <a:pt x="115075" y="69074"/>
                  </a:lnTo>
                  <a:lnTo>
                    <a:pt x="116661" y="68765"/>
                  </a:lnTo>
                  <a:lnTo>
                    <a:pt x="118227" y="68353"/>
                  </a:lnTo>
                  <a:lnTo>
                    <a:pt x="119793" y="67797"/>
                  </a:lnTo>
                  <a:lnTo>
                    <a:pt x="121317" y="67117"/>
                  </a:lnTo>
                  <a:lnTo>
                    <a:pt x="122800" y="66314"/>
                  </a:lnTo>
                  <a:lnTo>
                    <a:pt x="124263" y="65387"/>
                  </a:lnTo>
                  <a:lnTo>
                    <a:pt x="125685" y="64357"/>
                  </a:lnTo>
                  <a:lnTo>
                    <a:pt x="126385" y="63780"/>
                  </a:lnTo>
                  <a:lnTo>
                    <a:pt x="143319" y="48000"/>
                  </a:lnTo>
                  <a:lnTo>
                    <a:pt x="179349" y="84030"/>
                  </a:lnTo>
                  <a:lnTo>
                    <a:pt x="179947" y="84607"/>
                  </a:lnTo>
                  <a:lnTo>
                    <a:pt x="180812" y="85349"/>
                  </a:lnTo>
                  <a:lnTo>
                    <a:pt x="181842" y="86255"/>
                  </a:lnTo>
                  <a:lnTo>
                    <a:pt x="183078" y="87450"/>
                  </a:lnTo>
                  <a:lnTo>
                    <a:pt x="182089" y="88583"/>
                  </a:lnTo>
                  <a:lnTo>
                    <a:pt x="179720" y="90993"/>
                  </a:lnTo>
                  <a:lnTo>
                    <a:pt x="178917" y="91756"/>
                  </a:lnTo>
                  <a:lnTo>
                    <a:pt x="178113" y="92538"/>
                  </a:lnTo>
                  <a:lnTo>
                    <a:pt x="177536" y="93115"/>
                  </a:lnTo>
                  <a:lnTo>
                    <a:pt x="176609" y="94063"/>
                  </a:lnTo>
                  <a:lnTo>
                    <a:pt x="174632" y="95896"/>
                  </a:lnTo>
                  <a:lnTo>
                    <a:pt x="173602" y="96823"/>
                  </a:lnTo>
                  <a:lnTo>
                    <a:pt x="172489" y="97812"/>
                  </a:lnTo>
                  <a:lnTo>
                    <a:pt x="170285" y="99872"/>
                  </a:lnTo>
                  <a:lnTo>
                    <a:pt x="169193" y="100985"/>
                  </a:lnTo>
                  <a:lnTo>
                    <a:pt x="167936" y="102283"/>
                  </a:lnTo>
                  <a:lnTo>
                    <a:pt x="165403" y="104858"/>
                  </a:lnTo>
                  <a:lnTo>
                    <a:pt x="162745" y="107309"/>
                  </a:lnTo>
                  <a:lnTo>
                    <a:pt x="159985" y="109534"/>
                  </a:lnTo>
                  <a:lnTo>
                    <a:pt x="158543" y="110502"/>
                  </a:lnTo>
                  <a:lnTo>
                    <a:pt x="157760" y="110976"/>
                  </a:lnTo>
                  <a:lnTo>
                    <a:pt x="156153" y="111821"/>
                  </a:lnTo>
                  <a:lnTo>
                    <a:pt x="154484" y="112542"/>
                  </a:lnTo>
                  <a:lnTo>
                    <a:pt x="152754" y="113098"/>
                  </a:lnTo>
                  <a:lnTo>
                    <a:pt x="150962" y="113510"/>
                  </a:lnTo>
                  <a:lnTo>
                    <a:pt x="149107" y="113778"/>
                  </a:lnTo>
                  <a:lnTo>
                    <a:pt x="147171" y="113881"/>
                  </a:lnTo>
                  <a:lnTo>
                    <a:pt x="145152" y="113860"/>
                  </a:lnTo>
                  <a:lnTo>
                    <a:pt x="143071" y="113695"/>
                  </a:lnTo>
                  <a:lnTo>
                    <a:pt x="140888" y="113366"/>
                  </a:lnTo>
                  <a:lnTo>
                    <a:pt x="138622" y="112912"/>
                  </a:lnTo>
                  <a:lnTo>
                    <a:pt x="136273" y="112294"/>
                  </a:lnTo>
                  <a:lnTo>
                    <a:pt x="133822" y="111532"/>
                  </a:lnTo>
                  <a:lnTo>
                    <a:pt x="131267" y="110605"/>
                  </a:lnTo>
                  <a:lnTo>
                    <a:pt x="127271" y="108978"/>
                  </a:lnTo>
                  <a:lnTo>
                    <a:pt x="124428" y="107680"/>
                  </a:lnTo>
                  <a:lnTo>
                    <a:pt x="119484" y="105290"/>
                  </a:lnTo>
                  <a:lnTo>
                    <a:pt x="109843" y="100325"/>
                  </a:lnTo>
                  <a:lnTo>
                    <a:pt x="100490" y="95052"/>
                  </a:lnTo>
                  <a:lnTo>
                    <a:pt x="91426" y="89531"/>
                  </a:lnTo>
                  <a:lnTo>
                    <a:pt x="82691" y="83763"/>
                  </a:lnTo>
                  <a:lnTo>
                    <a:pt x="76346" y="79272"/>
                  </a:lnTo>
                  <a:lnTo>
                    <a:pt x="72226" y="76202"/>
                  </a:lnTo>
                  <a:lnTo>
                    <a:pt x="68168" y="73071"/>
                  </a:lnTo>
                  <a:lnTo>
                    <a:pt x="64212" y="69878"/>
                  </a:lnTo>
                  <a:lnTo>
                    <a:pt x="60339" y="66643"/>
                  </a:lnTo>
                  <a:lnTo>
                    <a:pt x="56549" y="63347"/>
                  </a:lnTo>
                  <a:lnTo>
                    <a:pt x="52861" y="60010"/>
                  </a:lnTo>
                  <a:lnTo>
                    <a:pt x="49256" y="56611"/>
                  </a:lnTo>
                  <a:lnTo>
                    <a:pt x="45754" y="53171"/>
                  </a:lnTo>
                  <a:lnTo>
                    <a:pt x="42334" y="49668"/>
                  </a:lnTo>
                  <a:lnTo>
                    <a:pt x="39018" y="46125"/>
                  </a:lnTo>
                  <a:lnTo>
                    <a:pt x="35783" y="42541"/>
                  </a:lnTo>
                  <a:lnTo>
                    <a:pt x="32673" y="38915"/>
                  </a:lnTo>
                  <a:lnTo>
                    <a:pt x="29644" y="35227"/>
                  </a:lnTo>
                  <a:lnTo>
                    <a:pt x="26719" y="31499"/>
                  </a:lnTo>
                  <a:lnTo>
                    <a:pt x="23897" y="27749"/>
                  </a:lnTo>
                  <a:lnTo>
                    <a:pt x="21178" y="23938"/>
                  </a:lnTo>
                  <a:lnTo>
                    <a:pt x="18561" y="20106"/>
                  </a:lnTo>
                  <a:lnTo>
                    <a:pt x="16048" y="16213"/>
                  </a:lnTo>
                  <a:lnTo>
                    <a:pt x="13658" y="12299"/>
                  </a:lnTo>
                  <a:lnTo>
                    <a:pt x="11351" y="8344"/>
                  </a:lnTo>
                  <a:lnTo>
                    <a:pt x="9188" y="4368"/>
                  </a:lnTo>
                  <a:lnTo>
                    <a:pt x="8137" y="2369"/>
                  </a:lnTo>
                  <a:lnTo>
                    <a:pt x="7931" y="1978"/>
                  </a:lnTo>
                  <a:lnTo>
                    <a:pt x="7396" y="1298"/>
                  </a:lnTo>
                  <a:lnTo>
                    <a:pt x="6736" y="762"/>
                  </a:lnTo>
                  <a:lnTo>
                    <a:pt x="6015" y="350"/>
                  </a:lnTo>
                  <a:lnTo>
                    <a:pt x="5233" y="103"/>
                  </a:lnTo>
                  <a:lnTo>
                    <a:pt x="4409" y="0"/>
                  </a:lnTo>
                  <a:close/>
                </a:path>
              </a:pathLst>
            </a:custGeom>
            <a:solidFill>
              <a:srgbClr val="4648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46"/>
            <p:cNvSpPr/>
            <p:nvPr/>
          </p:nvSpPr>
          <p:spPr>
            <a:xfrm>
              <a:off x="4038900" y="238125"/>
              <a:ext cx="2352100" cy="2351575"/>
            </a:xfrm>
            <a:custGeom>
              <a:rect b="b" l="l" r="r" t="t"/>
              <a:pathLst>
                <a:path extrusionOk="0" h="94063" w="94084">
                  <a:moveTo>
                    <a:pt x="47052" y="8590"/>
                  </a:moveTo>
                  <a:lnTo>
                    <a:pt x="48041" y="8611"/>
                  </a:lnTo>
                  <a:lnTo>
                    <a:pt x="49998" y="8693"/>
                  </a:lnTo>
                  <a:lnTo>
                    <a:pt x="51935" y="8899"/>
                  </a:lnTo>
                  <a:lnTo>
                    <a:pt x="53851" y="9188"/>
                  </a:lnTo>
                  <a:lnTo>
                    <a:pt x="56652" y="9785"/>
                  </a:lnTo>
                  <a:lnTo>
                    <a:pt x="60257" y="10918"/>
                  </a:lnTo>
                  <a:lnTo>
                    <a:pt x="63698" y="12381"/>
                  </a:lnTo>
                  <a:lnTo>
                    <a:pt x="66973" y="14153"/>
                  </a:lnTo>
                  <a:lnTo>
                    <a:pt x="70043" y="16233"/>
                  </a:lnTo>
                  <a:lnTo>
                    <a:pt x="72886" y="18582"/>
                  </a:lnTo>
                  <a:lnTo>
                    <a:pt x="75502" y="21198"/>
                  </a:lnTo>
                  <a:lnTo>
                    <a:pt x="77850" y="24041"/>
                  </a:lnTo>
                  <a:lnTo>
                    <a:pt x="79931" y="27110"/>
                  </a:lnTo>
                  <a:lnTo>
                    <a:pt x="81703" y="30365"/>
                  </a:lnTo>
                  <a:lnTo>
                    <a:pt x="83165" y="33826"/>
                  </a:lnTo>
                  <a:lnTo>
                    <a:pt x="84278" y="37431"/>
                  </a:lnTo>
                  <a:lnTo>
                    <a:pt x="84896" y="40233"/>
                  </a:lnTo>
                  <a:lnTo>
                    <a:pt x="85184" y="42149"/>
                  </a:lnTo>
                  <a:lnTo>
                    <a:pt x="85370" y="44085"/>
                  </a:lnTo>
                  <a:lnTo>
                    <a:pt x="85473" y="46042"/>
                  </a:lnTo>
                  <a:lnTo>
                    <a:pt x="85493" y="47031"/>
                  </a:lnTo>
                  <a:lnTo>
                    <a:pt x="85473" y="48020"/>
                  </a:lnTo>
                  <a:lnTo>
                    <a:pt x="85370" y="49998"/>
                  </a:lnTo>
                  <a:lnTo>
                    <a:pt x="85184" y="51934"/>
                  </a:lnTo>
                  <a:lnTo>
                    <a:pt x="84896" y="53830"/>
                  </a:lnTo>
                  <a:lnTo>
                    <a:pt x="84278" y="56631"/>
                  </a:lnTo>
                  <a:lnTo>
                    <a:pt x="83165" y="60257"/>
                  </a:lnTo>
                  <a:lnTo>
                    <a:pt x="81703" y="63697"/>
                  </a:lnTo>
                  <a:lnTo>
                    <a:pt x="79931" y="66973"/>
                  </a:lnTo>
                  <a:lnTo>
                    <a:pt x="77850" y="70022"/>
                  </a:lnTo>
                  <a:lnTo>
                    <a:pt x="75502" y="72885"/>
                  </a:lnTo>
                  <a:lnTo>
                    <a:pt x="72886" y="75481"/>
                  </a:lnTo>
                  <a:lnTo>
                    <a:pt x="70043" y="77850"/>
                  </a:lnTo>
                  <a:lnTo>
                    <a:pt x="66973" y="79910"/>
                  </a:lnTo>
                  <a:lnTo>
                    <a:pt x="63698" y="81702"/>
                  </a:lnTo>
                  <a:lnTo>
                    <a:pt x="60257" y="83165"/>
                  </a:lnTo>
                  <a:lnTo>
                    <a:pt x="56652" y="84277"/>
                  </a:lnTo>
                  <a:lnTo>
                    <a:pt x="53830" y="84875"/>
                  </a:lnTo>
                  <a:lnTo>
                    <a:pt x="51935" y="85163"/>
                  </a:lnTo>
                  <a:lnTo>
                    <a:pt x="49998" y="85369"/>
                  </a:lnTo>
                  <a:lnTo>
                    <a:pt x="48041" y="85472"/>
                  </a:lnTo>
                  <a:lnTo>
                    <a:pt x="45672" y="85472"/>
                  </a:lnTo>
                  <a:lnTo>
                    <a:pt x="42973" y="85266"/>
                  </a:lnTo>
                  <a:lnTo>
                    <a:pt x="40295" y="84895"/>
                  </a:lnTo>
                  <a:lnTo>
                    <a:pt x="37658" y="84339"/>
                  </a:lnTo>
                  <a:lnTo>
                    <a:pt x="35083" y="83577"/>
                  </a:lnTo>
                  <a:lnTo>
                    <a:pt x="32550" y="82650"/>
                  </a:lnTo>
                  <a:lnTo>
                    <a:pt x="30077" y="81558"/>
                  </a:lnTo>
                  <a:lnTo>
                    <a:pt x="27688" y="80260"/>
                  </a:lnTo>
                  <a:lnTo>
                    <a:pt x="26534" y="79560"/>
                  </a:lnTo>
                  <a:lnTo>
                    <a:pt x="25998" y="79251"/>
                  </a:lnTo>
                  <a:lnTo>
                    <a:pt x="24845" y="78921"/>
                  </a:lnTo>
                  <a:lnTo>
                    <a:pt x="24227" y="78880"/>
                  </a:lnTo>
                  <a:lnTo>
                    <a:pt x="23877" y="78901"/>
                  </a:lnTo>
                  <a:lnTo>
                    <a:pt x="23156" y="79024"/>
                  </a:lnTo>
                  <a:lnTo>
                    <a:pt x="22805" y="79127"/>
                  </a:lnTo>
                  <a:lnTo>
                    <a:pt x="11949" y="82938"/>
                  </a:lnTo>
                  <a:lnTo>
                    <a:pt x="15348" y="71629"/>
                  </a:lnTo>
                  <a:lnTo>
                    <a:pt x="15472" y="71155"/>
                  </a:lnTo>
                  <a:lnTo>
                    <a:pt x="15533" y="70228"/>
                  </a:lnTo>
                  <a:lnTo>
                    <a:pt x="15410" y="69321"/>
                  </a:lnTo>
                  <a:lnTo>
                    <a:pt x="15080" y="68435"/>
                  </a:lnTo>
                  <a:lnTo>
                    <a:pt x="14833" y="68023"/>
                  </a:lnTo>
                  <a:lnTo>
                    <a:pt x="14091" y="66849"/>
                  </a:lnTo>
                  <a:lnTo>
                    <a:pt x="12732" y="64418"/>
                  </a:lnTo>
                  <a:lnTo>
                    <a:pt x="11578" y="61905"/>
                  </a:lnTo>
                  <a:lnTo>
                    <a:pt x="10589" y="59309"/>
                  </a:lnTo>
                  <a:lnTo>
                    <a:pt x="9806" y="56652"/>
                  </a:lnTo>
                  <a:lnTo>
                    <a:pt x="9209" y="53953"/>
                  </a:lnTo>
                  <a:lnTo>
                    <a:pt x="8818" y="51213"/>
                  </a:lnTo>
                  <a:lnTo>
                    <a:pt x="8612" y="48432"/>
                  </a:lnTo>
                  <a:lnTo>
                    <a:pt x="8612" y="47031"/>
                  </a:lnTo>
                  <a:lnTo>
                    <a:pt x="8612" y="46042"/>
                  </a:lnTo>
                  <a:lnTo>
                    <a:pt x="8715" y="44085"/>
                  </a:lnTo>
                  <a:lnTo>
                    <a:pt x="8900" y="42149"/>
                  </a:lnTo>
                  <a:lnTo>
                    <a:pt x="9209" y="40233"/>
                  </a:lnTo>
                  <a:lnTo>
                    <a:pt x="9806" y="37431"/>
                  </a:lnTo>
                  <a:lnTo>
                    <a:pt x="10919" y="33826"/>
                  </a:lnTo>
                  <a:lnTo>
                    <a:pt x="12381" y="30386"/>
                  </a:lnTo>
                  <a:lnTo>
                    <a:pt x="14153" y="27110"/>
                  </a:lnTo>
                  <a:lnTo>
                    <a:pt x="16234" y="24041"/>
                  </a:lnTo>
                  <a:lnTo>
                    <a:pt x="18582" y="21198"/>
                  </a:lnTo>
                  <a:lnTo>
                    <a:pt x="21199" y="18582"/>
                  </a:lnTo>
                  <a:lnTo>
                    <a:pt x="24041" y="16233"/>
                  </a:lnTo>
                  <a:lnTo>
                    <a:pt x="27111" y="14153"/>
                  </a:lnTo>
                  <a:lnTo>
                    <a:pt x="30386" y="12381"/>
                  </a:lnTo>
                  <a:lnTo>
                    <a:pt x="33827" y="10918"/>
                  </a:lnTo>
                  <a:lnTo>
                    <a:pt x="37432" y="9785"/>
                  </a:lnTo>
                  <a:lnTo>
                    <a:pt x="40254" y="9188"/>
                  </a:lnTo>
                  <a:lnTo>
                    <a:pt x="42149" y="8899"/>
                  </a:lnTo>
                  <a:lnTo>
                    <a:pt x="44086" y="8693"/>
                  </a:lnTo>
                  <a:lnTo>
                    <a:pt x="46043" y="8611"/>
                  </a:lnTo>
                  <a:lnTo>
                    <a:pt x="47052" y="8590"/>
                  </a:lnTo>
                  <a:close/>
                  <a:moveTo>
                    <a:pt x="47052" y="0"/>
                  </a:moveTo>
                  <a:lnTo>
                    <a:pt x="45837" y="21"/>
                  </a:lnTo>
                  <a:lnTo>
                    <a:pt x="43427" y="124"/>
                  </a:lnTo>
                  <a:lnTo>
                    <a:pt x="41058" y="371"/>
                  </a:lnTo>
                  <a:lnTo>
                    <a:pt x="38730" y="721"/>
                  </a:lnTo>
                  <a:lnTo>
                    <a:pt x="36422" y="1195"/>
                  </a:lnTo>
                  <a:lnTo>
                    <a:pt x="34177" y="1792"/>
                  </a:lnTo>
                  <a:lnTo>
                    <a:pt x="31973" y="2472"/>
                  </a:lnTo>
                  <a:lnTo>
                    <a:pt x="29810" y="3255"/>
                  </a:lnTo>
                  <a:lnTo>
                    <a:pt x="27708" y="4161"/>
                  </a:lnTo>
                  <a:lnTo>
                    <a:pt x="25648" y="5150"/>
                  </a:lnTo>
                  <a:lnTo>
                    <a:pt x="23650" y="6242"/>
                  </a:lnTo>
                  <a:lnTo>
                    <a:pt x="21714" y="7416"/>
                  </a:lnTo>
                  <a:lnTo>
                    <a:pt x="19839" y="8693"/>
                  </a:lnTo>
                  <a:lnTo>
                    <a:pt x="18026" y="10033"/>
                  </a:lnTo>
                  <a:lnTo>
                    <a:pt x="16275" y="11475"/>
                  </a:lnTo>
                  <a:lnTo>
                    <a:pt x="14606" y="12999"/>
                  </a:lnTo>
                  <a:lnTo>
                    <a:pt x="12999" y="14606"/>
                  </a:lnTo>
                  <a:lnTo>
                    <a:pt x="11496" y="16275"/>
                  </a:lnTo>
                  <a:lnTo>
                    <a:pt x="10054" y="18005"/>
                  </a:lnTo>
                  <a:lnTo>
                    <a:pt x="8694" y="19818"/>
                  </a:lnTo>
                  <a:lnTo>
                    <a:pt x="7417" y="21693"/>
                  </a:lnTo>
                  <a:lnTo>
                    <a:pt x="6242" y="23650"/>
                  </a:lnTo>
                  <a:lnTo>
                    <a:pt x="5151" y="25648"/>
                  </a:lnTo>
                  <a:lnTo>
                    <a:pt x="4162" y="27687"/>
                  </a:lnTo>
                  <a:lnTo>
                    <a:pt x="3276" y="29809"/>
                  </a:lnTo>
                  <a:lnTo>
                    <a:pt x="2473" y="31972"/>
                  </a:lnTo>
                  <a:lnTo>
                    <a:pt x="1793" y="34177"/>
                  </a:lnTo>
                  <a:lnTo>
                    <a:pt x="1216" y="36422"/>
                  </a:lnTo>
                  <a:lnTo>
                    <a:pt x="742" y="38709"/>
                  </a:lnTo>
                  <a:lnTo>
                    <a:pt x="392" y="41057"/>
                  </a:lnTo>
                  <a:lnTo>
                    <a:pt x="145" y="43426"/>
                  </a:lnTo>
                  <a:lnTo>
                    <a:pt x="21" y="45816"/>
                  </a:lnTo>
                  <a:lnTo>
                    <a:pt x="0" y="47031"/>
                  </a:lnTo>
                  <a:lnTo>
                    <a:pt x="21" y="48618"/>
                  </a:lnTo>
                  <a:lnTo>
                    <a:pt x="227" y="51749"/>
                  </a:lnTo>
                  <a:lnTo>
                    <a:pt x="639" y="54880"/>
                  </a:lnTo>
                  <a:lnTo>
                    <a:pt x="1278" y="57950"/>
                  </a:lnTo>
                  <a:lnTo>
                    <a:pt x="2102" y="60978"/>
                  </a:lnTo>
                  <a:lnTo>
                    <a:pt x="3132" y="63924"/>
                  </a:lnTo>
                  <a:lnTo>
                    <a:pt x="4347" y="66829"/>
                  </a:lnTo>
                  <a:lnTo>
                    <a:pt x="5769" y="69630"/>
                  </a:lnTo>
                  <a:lnTo>
                    <a:pt x="6572" y="71011"/>
                  </a:lnTo>
                  <a:lnTo>
                    <a:pt x="1298" y="88542"/>
                  </a:lnTo>
                  <a:lnTo>
                    <a:pt x="1154" y="89057"/>
                  </a:lnTo>
                  <a:lnTo>
                    <a:pt x="1113" y="90066"/>
                  </a:lnTo>
                  <a:lnTo>
                    <a:pt x="1298" y="91055"/>
                  </a:lnTo>
                  <a:lnTo>
                    <a:pt x="1690" y="91941"/>
                  </a:lnTo>
                  <a:lnTo>
                    <a:pt x="2267" y="92724"/>
                  </a:lnTo>
                  <a:lnTo>
                    <a:pt x="3008" y="93342"/>
                  </a:lnTo>
                  <a:lnTo>
                    <a:pt x="3873" y="93815"/>
                  </a:lnTo>
                  <a:lnTo>
                    <a:pt x="4862" y="94042"/>
                  </a:lnTo>
                  <a:lnTo>
                    <a:pt x="5398" y="94063"/>
                  </a:lnTo>
                  <a:lnTo>
                    <a:pt x="5769" y="94063"/>
                  </a:lnTo>
                  <a:lnTo>
                    <a:pt x="6469" y="93939"/>
                  </a:lnTo>
                  <a:lnTo>
                    <a:pt x="6819" y="93836"/>
                  </a:lnTo>
                  <a:lnTo>
                    <a:pt x="23753" y="87903"/>
                  </a:lnTo>
                  <a:lnTo>
                    <a:pt x="25092" y="88645"/>
                  </a:lnTo>
                  <a:lnTo>
                    <a:pt x="27832" y="89984"/>
                  </a:lnTo>
                  <a:lnTo>
                    <a:pt x="30654" y="91137"/>
                  </a:lnTo>
                  <a:lnTo>
                    <a:pt x="33538" y="92106"/>
                  </a:lnTo>
                  <a:lnTo>
                    <a:pt x="36464" y="92888"/>
                  </a:lnTo>
                  <a:lnTo>
                    <a:pt x="39451" y="93465"/>
                  </a:lnTo>
                  <a:lnTo>
                    <a:pt x="42458" y="93857"/>
                  </a:lnTo>
                  <a:lnTo>
                    <a:pt x="45507" y="94063"/>
                  </a:lnTo>
                  <a:lnTo>
                    <a:pt x="48247" y="94063"/>
                  </a:lnTo>
                  <a:lnTo>
                    <a:pt x="50657" y="93939"/>
                  </a:lnTo>
                  <a:lnTo>
                    <a:pt x="53027" y="93692"/>
                  </a:lnTo>
                  <a:lnTo>
                    <a:pt x="55354" y="93342"/>
                  </a:lnTo>
                  <a:lnTo>
                    <a:pt x="57662" y="92868"/>
                  </a:lnTo>
                  <a:lnTo>
                    <a:pt x="59907" y="92291"/>
                  </a:lnTo>
                  <a:lnTo>
                    <a:pt x="62111" y="91591"/>
                  </a:lnTo>
                  <a:lnTo>
                    <a:pt x="64274" y="90808"/>
                  </a:lnTo>
                  <a:lnTo>
                    <a:pt x="66376" y="89922"/>
                  </a:lnTo>
                  <a:lnTo>
                    <a:pt x="68436" y="88912"/>
                  </a:lnTo>
                  <a:lnTo>
                    <a:pt x="70434" y="87841"/>
                  </a:lnTo>
                  <a:lnTo>
                    <a:pt x="72371" y="86646"/>
                  </a:lnTo>
                  <a:lnTo>
                    <a:pt x="74266" y="85390"/>
                  </a:lnTo>
                  <a:lnTo>
                    <a:pt x="76058" y="84030"/>
                  </a:lnTo>
                  <a:lnTo>
                    <a:pt x="77809" y="82588"/>
                  </a:lnTo>
                  <a:lnTo>
                    <a:pt x="79478" y="81064"/>
                  </a:lnTo>
                  <a:lnTo>
                    <a:pt x="81085" y="79477"/>
                  </a:lnTo>
                  <a:lnTo>
                    <a:pt x="82588" y="77809"/>
                  </a:lnTo>
                  <a:lnTo>
                    <a:pt x="84030" y="76058"/>
                  </a:lnTo>
                  <a:lnTo>
                    <a:pt x="85390" y="74245"/>
                  </a:lnTo>
                  <a:lnTo>
                    <a:pt x="86667" y="72370"/>
                  </a:lnTo>
                  <a:lnTo>
                    <a:pt x="87842" y="70434"/>
                  </a:lnTo>
                  <a:lnTo>
                    <a:pt x="88933" y="68435"/>
                  </a:lnTo>
                  <a:lnTo>
                    <a:pt x="89922" y="66375"/>
                  </a:lnTo>
                  <a:lnTo>
                    <a:pt x="90808" y="64274"/>
                  </a:lnTo>
                  <a:lnTo>
                    <a:pt x="91612" y="62111"/>
                  </a:lnTo>
                  <a:lnTo>
                    <a:pt x="92291" y="59907"/>
                  </a:lnTo>
                  <a:lnTo>
                    <a:pt x="92868" y="57641"/>
                  </a:lnTo>
                  <a:lnTo>
                    <a:pt x="93342" y="55354"/>
                  </a:lnTo>
                  <a:lnTo>
                    <a:pt x="93713" y="53026"/>
                  </a:lnTo>
                  <a:lnTo>
                    <a:pt x="93939" y="50657"/>
                  </a:lnTo>
                  <a:lnTo>
                    <a:pt x="94063" y="48247"/>
                  </a:lnTo>
                  <a:lnTo>
                    <a:pt x="94084" y="47031"/>
                  </a:lnTo>
                  <a:lnTo>
                    <a:pt x="94063" y="45816"/>
                  </a:lnTo>
                  <a:lnTo>
                    <a:pt x="93939" y="43426"/>
                  </a:lnTo>
                  <a:lnTo>
                    <a:pt x="93713" y="41057"/>
                  </a:lnTo>
                  <a:lnTo>
                    <a:pt x="93342" y="38709"/>
                  </a:lnTo>
                  <a:lnTo>
                    <a:pt x="92868" y="36422"/>
                  </a:lnTo>
                  <a:lnTo>
                    <a:pt x="92291" y="34177"/>
                  </a:lnTo>
                  <a:lnTo>
                    <a:pt x="91612" y="31972"/>
                  </a:lnTo>
                  <a:lnTo>
                    <a:pt x="90808" y="29809"/>
                  </a:lnTo>
                  <a:lnTo>
                    <a:pt x="89922" y="27687"/>
                  </a:lnTo>
                  <a:lnTo>
                    <a:pt x="88933" y="25648"/>
                  </a:lnTo>
                  <a:lnTo>
                    <a:pt x="87842" y="23650"/>
                  </a:lnTo>
                  <a:lnTo>
                    <a:pt x="86667" y="21693"/>
                  </a:lnTo>
                  <a:lnTo>
                    <a:pt x="85390" y="19818"/>
                  </a:lnTo>
                  <a:lnTo>
                    <a:pt x="84030" y="18005"/>
                  </a:lnTo>
                  <a:lnTo>
                    <a:pt x="82588" y="16275"/>
                  </a:lnTo>
                  <a:lnTo>
                    <a:pt x="81085" y="14606"/>
                  </a:lnTo>
                  <a:lnTo>
                    <a:pt x="79478" y="12999"/>
                  </a:lnTo>
                  <a:lnTo>
                    <a:pt x="77809" y="11475"/>
                  </a:lnTo>
                  <a:lnTo>
                    <a:pt x="76058" y="10033"/>
                  </a:lnTo>
                  <a:lnTo>
                    <a:pt x="74266" y="8693"/>
                  </a:lnTo>
                  <a:lnTo>
                    <a:pt x="72371" y="7416"/>
                  </a:lnTo>
                  <a:lnTo>
                    <a:pt x="70434" y="6242"/>
                  </a:lnTo>
                  <a:lnTo>
                    <a:pt x="68436" y="5150"/>
                  </a:lnTo>
                  <a:lnTo>
                    <a:pt x="66376" y="4161"/>
                  </a:lnTo>
                  <a:lnTo>
                    <a:pt x="64274" y="3255"/>
                  </a:lnTo>
                  <a:lnTo>
                    <a:pt x="62111" y="2472"/>
                  </a:lnTo>
                  <a:lnTo>
                    <a:pt x="59907" y="1792"/>
                  </a:lnTo>
                  <a:lnTo>
                    <a:pt x="57662" y="1195"/>
                  </a:lnTo>
                  <a:lnTo>
                    <a:pt x="55354" y="721"/>
                  </a:lnTo>
                  <a:lnTo>
                    <a:pt x="53027" y="371"/>
                  </a:lnTo>
                  <a:lnTo>
                    <a:pt x="50657" y="124"/>
                  </a:lnTo>
                  <a:lnTo>
                    <a:pt x="48247" y="21"/>
                  </a:lnTo>
                  <a:lnTo>
                    <a:pt x="47052" y="0"/>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46"/>
            <p:cNvSpPr/>
            <p:nvPr/>
          </p:nvSpPr>
          <p:spPr>
            <a:xfrm>
              <a:off x="3223125" y="3239125"/>
              <a:ext cx="257525" cy="257525"/>
            </a:xfrm>
            <a:custGeom>
              <a:rect b="b" l="l" r="r" t="t"/>
              <a:pathLst>
                <a:path extrusionOk="0" h="10301" w="10301">
                  <a:moveTo>
                    <a:pt x="5150" y="0"/>
                  </a:moveTo>
                  <a:lnTo>
                    <a:pt x="4635" y="21"/>
                  </a:lnTo>
                  <a:lnTo>
                    <a:pt x="3626" y="227"/>
                  </a:lnTo>
                  <a:lnTo>
                    <a:pt x="2699" y="618"/>
                  </a:lnTo>
                  <a:lnTo>
                    <a:pt x="1875" y="1174"/>
                  </a:lnTo>
                  <a:lnTo>
                    <a:pt x="1174" y="1875"/>
                  </a:lnTo>
                  <a:lnTo>
                    <a:pt x="618" y="2699"/>
                  </a:lnTo>
                  <a:lnTo>
                    <a:pt x="227" y="3626"/>
                  </a:lnTo>
                  <a:lnTo>
                    <a:pt x="21" y="4635"/>
                  </a:lnTo>
                  <a:lnTo>
                    <a:pt x="0" y="5150"/>
                  </a:lnTo>
                  <a:lnTo>
                    <a:pt x="21" y="5686"/>
                  </a:lnTo>
                  <a:lnTo>
                    <a:pt x="227" y="6695"/>
                  </a:lnTo>
                  <a:lnTo>
                    <a:pt x="618" y="7622"/>
                  </a:lnTo>
                  <a:lnTo>
                    <a:pt x="1174" y="8426"/>
                  </a:lnTo>
                  <a:lnTo>
                    <a:pt x="1875" y="9126"/>
                  </a:lnTo>
                  <a:lnTo>
                    <a:pt x="2699" y="9682"/>
                  </a:lnTo>
                  <a:lnTo>
                    <a:pt x="3626" y="10074"/>
                  </a:lnTo>
                  <a:lnTo>
                    <a:pt x="4635" y="10280"/>
                  </a:lnTo>
                  <a:lnTo>
                    <a:pt x="5150" y="10300"/>
                  </a:lnTo>
                  <a:lnTo>
                    <a:pt x="5686" y="10280"/>
                  </a:lnTo>
                  <a:lnTo>
                    <a:pt x="6695" y="10074"/>
                  </a:lnTo>
                  <a:lnTo>
                    <a:pt x="7622" y="9682"/>
                  </a:lnTo>
                  <a:lnTo>
                    <a:pt x="8446" y="9126"/>
                  </a:lnTo>
                  <a:lnTo>
                    <a:pt x="9147" y="8426"/>
                  </a:lnTo>
                  <a:lnTo>
                    <a:pt x="9703" y="7622"/>
                  </a:lnTo>
                  <a:lnTo>
                    <a:pt x="10094" y="6695"/>
                  </a:lnTo>
                  <a:lnTo>
                    <a:pt x="10300" y="5686"/>
                  </a:lnTo>
                  <a:lnTo>
                    <a:pt x="10300" y="5150"/>
                  </a:lnTo>
                  <a:lnTo>
                    <a:pt x="10300" y="4635"/>
                  </a:lnTo>
                  <a:lnTo>
                    <a:pt x="10094" y="3626"/>
                  </a:lnTo>
                  <a:lnTo>
                    <a:pt x="9703" y="2699"/>
                  </a:lnTo>
                  <a:lnTo>
                    <a:pt x="9147" y="1875"/>
                  </a:lnTo>
                  <a:lnTo>
                    <a:pt x="8446" y="1174"/>
                  </a:lnTo>
                  <a:lnTo>
                    <a:pt x="7622" y="618"/>
                  </a:lnTo>
                  <a:lnTo>
                    <a:pt x="6695" y="227"/>
                  </a:lnTo>
                  <a:lnTo>
                    <a:pt x="5686" y="21"/>
                  </a:lnTo>
                  <a:lnTo>
                    <a:pt x="5150" y="0"/>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46"/>
            <p:cNvSpPr/>
            <p:nvPr/>
          </p:nvSpPr>
          <p:spPr>
            <a:xfrm>
              <a:off x="4658475" y="1270200"/>
              <a:ext cx="288950" cy="288450"/>
            </a:xfrm>
            <a:custGeom>
              <a:rect b="b" l="l" r="r" t="t"/>
              <a:pathLst>
                <a:path extrusionOk="0" h="11538" w="11558">
                  <a:moveTo>
                    <a:pt x="5789" y="1"/>
                  </a:moveTo>
                  <a:lnTo>
                    <a:pt x="5191" y="21"/>
                  </a:lnTo>
                  <a:lnTo>
                    <a:pt x="4058" y="248"/>
                  </a:lnTo>
                  <a:lnTo>
                    <a:pt x="3028" y="681"/>
                  </a:lnTo>
                  <a:lnTo>
                    <a:pt x="2101" y="1319"/>
                  </a:lnTo>
                  <a:lnTo>
                    <a:pt x="1319" y="2102"/>
                  </a:lnTo>
                  <a:lnTo>
                    <a:pt x="700" y="3008"/>
                  </a:lnTo>
                  <a:lnTo>
                    <a:pt x="247" y="4059"/>
                  </a:lnTo>
                  <a:lnTo>
                    <a:pt x="21" y="5172"/>
                  </a:lnTo>
                  <a:lnTo>
                    <a:pt x="0" y="5769"/>
                  </a:lnTo>
                  <a:lnTo>
                    <a:pt x="21" y="6366"/>
                  </a:lnTo>
                  <a:lnTo>
                    <a:pt x="247" y="7499"/>
                  </a:lnTo>
                  <a:lnTo>
                    <a:pt x="700" y="8529"/>
                  </a:lnTo>
                  <a:lnTo>
                    <a:pt x="1319" y="9456"/>
                  </a:lnTo>
                  <a:lnTo>
                    <a:pt x="2101" y="10239"/>
                  </a:lnTo>
                  <a:lnTo>
                    <a:pt x="3028" y="10857"/>
                  </a:lnTo>
                  <a:lnTo>
                    <a:pt x="4058" y="11290"/>
                  </a:lnTo>
                  <a:lnTo>
                    <a:pt x="5191" y="11517"/>
                  </a:lnTo>
                  <a:lnTo>
                    <a:pt x="5789" y="11537"/>
                  </a:lnTo>
                  <a:lnTo>
                    <a:pt x="6366" y="11517"/>
                  </a:lnTo>
                  <a:lnTo>
                    <a:pt x="7499" y="11290"/>
                  </a:lnTo>
                  <a:lnTo>
                    <a:pt x="8529" y="10857"/>
                  </a:lnTo>
                  <a:lnTo>
                    <a:pt x="9456" y="10239"/>
                  </a:lnTo>
                  <a:lnTo>
                    <a:pt x="10239" y="9456"/>
                  </a:lnTo>
                  <a:lnTo>
                    <a:pt x="10857" y="8529"/>
                  </a:lnTo>
                  <a:lnTo>
                    <a:pt x="11310" y="7499"/>
                  </a:lnTo>
                  <a:lnTo>
                    <a:pt x="11536" y="6366"/>
                  </a:lnTo>
                  <a:lnTo>
                    <a:pt x="11557" y="5769"/>
                  </a:lnTo>
                  <a:lnTo>
                    <a:pt x="11536" y="5172"/>
                  </a:lnTo>
                  <a:lnTo>
                    <a:pt x="11310" y="4059"/>
                  </a:lnTo>
                  <a:lnTo>
                    <a:pt x="10857" y="3008"/>
                  </a:lnTo>
                  <a:lnTo>
                    <a:pt x="10239" y="2102"/>
                  </a:lnTo>
                  <a:lnTo>
                    <a:pt x="9456" y="1319"/>
                  </a:lnTo>
                  <a:lnTo>
                    <a:pt x="8529" y="681"/>
                  </a:lnTo>
                  <a:lnTo>
                    <a:pt x="7499" y="248"/>
                  </a:lnTo>
                  <a:lnTo>
                    <a:pt x="6366" y="21"/>
                  </a:lnTo>
                  <a:lnTo>
                    <a:pt x="5789" y="1"/>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46"/>
            <p:cNvSpPr/>
            <p:nvPr/>
          </p:nvSpPr>
          <p:spPr>
            <a:xfrm>
              <a:off x="5070475" y="1270200"/>
              <a:ext cx="288950" cy="288450"/>
            </a:xfrm>
            <a:custGeom>
              <a:rect b="b" l="l" r="r" t="t"/>
              <a:pathLst>
                <a:path extrusionOk="0" h="11538" w="11558">
                  <a:moveTo>
                    <a:pt x="5789" y="1"/>
                  </a:moveTo>
                  <a:lnTo>
                    <a:pt x="5192" y="21"/>
                  </a:lnTo>
                  <a:lnTo>
                    <a:pt x="4059" y="248"/>
                  </a:lnTo>
                  <a:lnTo>
                    <a:pt x="3029" y="681"/>
                  </a:lnTo>
                  <a:lnTo>
                    <a:pt x="2102" y="1319"/>
                  </a:lnTo>
                  <a:lnTo>
                    <a:pt x="1319" y="2102"/>
                  </a:lnTo>
                  <a:lnTo>
                    <a:pt x="701" y="3008"/>
                  </a:lnTo>
                  <a:lnTo>
                    <a:pt x="248" y="4059"/>
                  </a:lnTo>
                  <a:lnTo>
                    <a:pt x="21" y="5172"/>
                  </a:lnTo>
                  <a:lnTo>
                    <a:pt x="1" y="5769"/>
                  </a:lnTo>
                  <a:lnTo>
                    <a:pt x="21" y="6366"/>
                  </a:lnTo>
                  <a:lnTo>
                    <a:pt x="248" y="7499"/>
                  </a:lnTo>
                  <a:lnTo>
                    <a:pt x="701" y="8529"/>
                  </a:lnTo>
                  <a:lnTo>
                    <a:pt x="1319" y="9456"/>
                  </a:lnTo>
                  <a:lnTo>
                    <a:pt x="2102" y="10239"/>
                  </a:lnTo>
                  <a:lnTo>
                    <a:pt x="3029" y="10857"/>
                  </a:lnTo>
                  <a:lnTo>
                    <a:pt x="4059" y="11290"/>
                  </a:lnTo>
                  <a:lnTo>
                    <a:pt x="5192" y="11517"/>
                  </a:lnTo>
                  <a:lnTo>
                    <a:pt x="5789" y="11537"/>
                  </a:lnTo>
                  <a:lnTo>
                    <a:pt x="6366" y="11517"/>
                  </a:lnTo>
                  <a:lnTo>
                    <a:pt x="7499" y="11290"/>
                  </a:lnTo>
                  <a:lnTo>
                    <a:pt x="8529" y="10857"/>
                  </a:lnTo>
                  <a:lnTo>
                    <a:pt x="9456" y="10239"/>
                  </a:lnTo>
                  <a:lnTo>
                    <a:pt x="10239" y="9456"/>
                  </a:lnTo>
                  <a:lnTo>
                    <a:pt x="10857" y="8529"/>
                  </a:lnTo>
                  <a:lnTo>
                    <a:pt x="11310" y="7499"/>
                  </a:lnTo>
                  <a:lnTo>
                    <a:pt x="11537" y="6366"/>
                  </a:lnTo>
                  <a:lnTo>
                    <a:pt x="11558" y="5769"/>
                  </a:lnTo>
                  <a:lnTo>
                    <a:pt x="11537" y="5172"/>
                  </a:lnTo>
                  <a:lnTo>
                    <a:pt x="11310" y="4059"/>
                  </a:lnTo>
                  <a:lnTo>
                    <a:pt x="10857" y="3008"/>
                  </a:lnTo>
                  <a:lnTo>
                    <a:pt x="10239" y="2102"/>
                  </a:lnTo>
                  <a:lnTo>
                    <a:pt x="9456" y="1319"/>
                  </a:lnTo>
                  <a:lnTo>
                    <a:pt x="8529" y="681"/>
                  </a:lnTo>
                  <a:lnTo>
                    <a:pt x="7499" y="248"/>
                  </a:lnTo>
                  <a:lnTo>
                    <a:pt x="6366" y="21"/>
                  </a:lnTo>
                  <a:lnTo>
                    <a:pt x="5789" y="1"/>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46"/>
            <p:cNvSpPr/>
            <p:nvPr/>
          </p:nvSpPr>
          <p:spPr>
            <a:xfrm>
              <a:off x="5482500" y="1270200"/>
              <a:ext cx="288950" cy="288450"/>
            </a:xfrm>
            <a:custGeom>
              <a:rect b="b" l="l" r="r" t="t"/>
              <a:pathLst>
                <a:path extrusionOk="0" h="11538" w="11558">
                  <a:moveTo>
                    <a:pt x="5789" y="1"/>
                  </a:moveTo>
                  <a:lnTo>
                    <a:pt x="5191" y="21"/>
                  </a:lnTo>
                  <a:lnTo>
                    <a:pt x="4058" y="248"/>
                  </a:lnTo>
                  <a:lnTo>
                    <a:pt x="3028" y="681"/>
                  </a:lnTo>
                  <a:lnTo>
                    <a:pt x="2101" y="1319"/>
                  </a:lnTo>
                  <a:lnTo>
                    <a:pt x="1319" y="2102"/>
                  </a:lnTo>
                  <a:lnTo>
                    <a:pt x="701" y="3008"/>
                  </a:lnTo>
                  <a:lnTo>
                    <a:pt x="247" y="4059"/>
                  </a:lnTo>
                  <a:lnTo>
                    <a:pt x="21" y="5172"/>
                  </a:lnTo>
                  <a:lnTo>
                    <a:pt x="0" y="5769"/>
                  </a:lnTo>
                  <a:lnTo>
                    <a:pt x="21" y="6366"/>
                  </a:lnTo>
                  <a:lnTo>
                    <a:pt x="247" y="7499"/>
                  </a:lnTo>
                  <a:lnTo>
                    <a:pt x="701" y="8529"/>
                  </a:lnTo>
                  <a:lnTo>
                    <a:pt x="1319" y="9456"/>
                  </a:lnTo>
                  <a:lnTo>
                    <a:pt x="2101" y="10239"/>
                  </a:lnTo>
                  <a:lnTo>
                    <a:pt x="3028" y="10857"/>
                  </a:lnTo>
                  <a:lnTo>
                    <a:pt x="4058" y="11290"/>
                  </a:lnTo>
                  <a:lnTo>
                    <a:pt x="5191" y="11517"/>
                  </a:lnTo>
                  <a:lnTo>
                    <a:pt x="5789" y="11537"/>
                  </a:lnTo>
                  <a:lnTo>
                    <a:pt x="6366" y="11517"/>
                  </a:lnTo>
                  <a:lnTo>
                    <a:pt x="7499" y="11290"/>
                  </a:lnTo>
                  <a:lnTo>
                    <a:pt x="8529" y="10857"/>
                  </a:lnTo>
                  <a:lnTo>
                    <a:pt x="9456" y="10239"/>
                  </a:lnTo>
                  <a:lnTo>
                    <a:pt x="10239" y="9456"/>
                  </a:lnTo>
                  <a:lnTo>
                    <a:pt x="10857" y="8529"/>
                  </a:lnTo>
                  <a:lnTo>
                    <a:pt x="11310" y="7499"/>
                  </a:lnTo>
                  <a:lnTo>
                    <a:pt x="11536" y="6366"/>
                  </a:lnTo>
                  <a:lnTo>
                    <a:pt x="11557" y="5769"/>
                  </a:lnTo>
                  <a:lnTo>
                    <a:pt x="11536" y="5172"/>
                  </a:lnTo>
                  <a:lnTo>
                    <a:pt x="11310" y="4059"/>
                  </a:lnTo>
                  <a:lnTo>
                    <a:pt x="10857" y="3008"/>
                  </a:lnTo>
                  <a:lnTo>
                    <a:pt x="10239" y="2102"/>
                  </a:lnTo>
                  <a:lnTo>
                    <a:pt x="9456" y="1319"/>
                  </a:lnTo>
                  <a:lnTo>
                    <a:pt x="8529" y="681"/>
                  </a:lnTo>
                  <a:lnTo>
                    <a:pt x="7499" y="248"/>
                  </a:lnTo>
                  <a:lnTo>
                    <a:pt x="6366" y="21"/>
                  </a:lnTo>
                  <a:lnTo>
                    <a:pt x="5789" y="1"/>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3" name="Google Shape;1303;p146"/>
          <p:cNvGrpSpPr/>
          <p:nvPr/>
        </p:nvGrpSpPr>
        <p:grpSpPr>
          <a:xfrm>
            <a:off x="3416467" y="567519"/>
            <a:ext cx="365052" cy="464681"/>
            <a:chOff x="2577375" y="1069250"/>
            <a:chExt cx="2578050" cy="3568975"/>
          </a:xfrm>
        </p:grpSpPr>
        <p:sp>
          <p:nvSpPr>
            <p:cNvPr id="1304" name="Google Shape;1304;p146"/>
            <p:cNvSpPr/>
            <p:nvPr/>
          </p:nvSpPr>
          <p:spPr>
            <a:xfrm>
              <a:off x="3387825" y="1069250"/>
              <a:ext cx="496450" cy="291475"/>
            </a:xfrm>
            <a:custGeom>
              <a:rect b="b" l="l" r="r" t="t"/>
              <a:pathLst>
                <a:path extrusionOk="0" h="11659" w="19858">
                  <a:moveTo>
                    <a:pt x="9929" y="0"/>
                  </a:moveTo>
                  <a:cubicBezTo>
                    <a:pt x="4589" y="0"/>
                    <a:pt x="151" y="4287"/>
                    <a:pt x="1" y="9628"/>
                  </a:cubicBezTo>
                  <a:cubicBezTo>
                    <a:pt x="76" y="10869"/>
                    <a:pt x="1035" y="11489"/>
                    <a:pt x="1994" y="11489"/>
                  </a:cubicBezTo>
                  <a:cubicBezTo>
                    <a:pt x="2953" y="11489"/>
                    <a:pt x="3912" y="10869"/>
                    <a:pt x="3987" y="9628"/>
                  </a:cubicBezTo>
                  <a:cubicBezTo>
                    <a:pt x="4138" y="5829"/>
                    <a:pt x="7015" y="3930"/>
                    <a:pt x="9901" y="3930"/>
                  </a:cubicBezTo>
                  <a:cubicBezTo>
                    <a:pt x="12787" y="3930"/>
                    <a:pt x="15683" y="5829"/>
                    <a:pt x="15871" y="9628"/>
                  </a:cubicBezTo>
                  <a:cubicBezTo>
                    <a:pt x="15796" y="10756"/>
                    <a:pt x="16698" y="11659"/>
                    <a:pt x="17827" y="11659"/>
                  </a:cubicBezTo>
                  <a:cubicBezTo>
                    <a:pt x="18955" y="11659"/>
                    <a:pt x="19858" y="10756"/>
                    <a:pt x="19858" y="9628"/>
                  </a:cubicBezTo>
                  <a:cubicBezTo>
                    <a:pt x="19632" y="4287"/>
                    <a:pt x="15269" y="0"/>
                    <a:pt x="9929" y="0"/>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46"/>
            <p:cNvSpPr/>
            <p:nvPr/>
          </p:nvSpPr>
          <p:spPr>
            <a:xfrm>
              <a:off x="3062525" y="1407700"/>
              <a:ext cx="1145175" cy="456975"/>
            </a:xfrm>
            <a:custGeom>
              <a:rect b="b" l="l" r="r" t="t"/>
              <a:pathLst>
                <a:path extrusionOk="0" h="18279" w="45807">
                  <a:moveTo>
                    <a:pt x="41895" y="3987"/>
                  </a:moveTo>
                  <a:lnTo>
                    <a:pt x="41895" y="14367"/>
                  </a:lnTo>
                  <a:lnTo>
                    <a:pt x="4062" y="14367"/>
                  </a:lnTo>
                  <a:lnTo>
                    <a:pt x="4062" y="3987"/>
                  </a:lnTo>
                  <a:close/>
                  <a:moveTo>
                    <a:pt x="2031" y="1"/>
                  </a:moveTo>
                  <a:cubicBezTo>
                    <a:pt x="903" y="1"/>
                    <a:pt x="0" y="904"/>
                    <a:pt x="0" y="1957"/>
                  </a:cubicBezTo>
                  <a:lnTo>
                    <a:pt x="0" y="16323"/>
                  </a:lnTo>
                  <a:cubicBezTo>
                    <a:pt x="0" y="17376"/>
                    <a:pt x="903" y="18278"/>
                    <a:pt x="2031" y="18278"/>
                  </a:cubicBezTo>
                  <a:lnTo>
                    <a:pt x="43851" y="18278"/>
                  </a:lnTo>
                  <a:cubicBezTo>
                    <a:pt x="44904" y="18278"/>
                    <a:pt x="45807" y="17376"/>
                    <a:pt x="45807" y="16323"/>
                  </a:cubicBezTo>
                  <a:lnTo>
                    <a:pt x="45807" y="1957"/>
                  </a:lnTo>
                  <a:cubicBezTo>
                    <a:pt x="45807" y="904"/>
                    <a:pt x="44904" y="1"/>
                    <a:pt x="43851" y="1"/>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46"/>
            <p:cNvSpPr/>
            <p:nvPr/>
          </p:nvSpPr>
          <p:spPr>
            <a:xfrm>
              <a:off x="2577375" y="1522425"/>
              <a:ext cx="1346400" cy="2749125"/>
            </a:xfrm>
            <a:custGeom>
              <a:rect b="b" l="l" r="r" t="t"/>
              <a:pathLst>
                <a:path extrusionOk="0" h="109965" w="53856">
                  <a:moveTo>
                    <a:pt x="1956" y="0"/>
                  </a:moveTo>
                  <a:cubicBezTo>
                    <a:pt x="828" y="0"/>
                    <a:pt x="1" y="903"/>
                    <a:pt x="1" y="2031"/>
                  </a:cubicBezTo>
                  <a:lnTo>
                    <a:pt x="1" y="107934"/>
                  </a:lnTo>
                  <a:cubicBezTo>
                    <a:pt x="1" y="109062"/>
                    <a:pt x="828" y="109965"/>
                    <a:pt x="1956" y="109965"/>
                  </a:cubicBezTo>
                  <a:lnTo>
                    <a:pt x="51373" y="109965"/>
                  </a:lnTo>
                  <a:cubicBezTo>
                    <a:pt x="53855" y="109815"/>
                    <a:pt x="53855" y="106129"/>
                    <a:pt x="51373" y="105979"/>
                  </a:cubicBezTo>
                  <a:lnTo>
                    <a:pt x="3912" y="105979"/>
                  </a:lnTo>
                  <a:lnTo>
                    <a:pt x="3912" y="3987"/>
                  </a:lnTo>
                  <a:lnTo>
                    <a:pt x="12637" y="3987"/>
                  </a:lnTo>
                  <a:cubicBezTo>
                    <a:pt x="15270" y="3987"/>
                    <a:pt x="15270" y="0"/>
                    <a:pt x="12637" y="0"/>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46"/>
            <p:cNvSpPr/>
            <p:nvPr/>
          </p:nvSpPr>
          <p:spPr>
            <a:xfrm>
              <a:off x="4277250" y="1522425"/>
              <a:ext cx="404300" cy="1865350"/>
            </a:xfrm>
            <a:custGeom>
              <a:rect b="b" l="l" r="r" t="t"/>
              <a:pathLst>
                <a:path extrusionOk="0" h="74614" w="16172">
                  <a:moveTo>
                    <a:pt x="2633" y="0"/>
                  </a:moveTo>
                  <a:cubicBezTo>
                    <a:pt x="1" y="0"/>
                    <a:pt x="1" y="3987"/>
                    <a:pt x="2633" y="3987"/>
                  </a:cubicBezTo>
                  <a:lnTo>
                    <a:pt x="12110" y="3987"/>
                  </a:lnTo>
                  <a:lnTo>
                    <a:pt x="12110" y="72658"/>
                  </a:lnTo>
                  <a:cubicBezTo>
                    <a:pt x="12110" y="73711"/>
                    <a:pt x="13013" y="74614"/>
                    <a:pt x="14141" y="74614"/>
                  </a:cubicBezTo>
                  <a:cubicBezTo>
                    <a:pt x="15269" y="74614"/>
                    <a:pt x="16172" y="73711"/>
                    <a:pt x="16172" y="72583"/>
                  </a:cubicBezTo>
                  <a:lnTo>
                    <a:pt x="16172" y="1956"/>
                  </a:lnTo>
                  <a:cubicBezTo>
                    <a:pt x="16172" y="903"/>
                    <a:pt x="15269" y="0"/>
                    <a:pt x="14141" y="0"/>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46"/>
            <p:cNvSpPr/>
            <p:nvPr/>
          </p:nvSpPr>
          <p:spPr>
            <a:xfrm>
              <a:off x="3387825" y="2362950"/>
              <a:ext cx="955275" cy="99675"/>
            </a:xfrm>
            <a:custGeom>
              <a:rect b="b" l="l" r="r" t="t"/>
              <a:pathLst>
                <a:path extrusionOk="0" h="3987" w="38211">
                  <a:moveTo>
                    <a:pt x="2633" y="0"/>
                  </a:moveTo>
                  <a:cubicBezTo>
                    <a:pt x="1204" y="0"/>
                    <a:pt x="1" y="903"/>
                    <a:pt x="1" y="1956"/>
                  </a:cubicBezTo>
                  <a:cubicBezTo>
                    <a:pt x="1" y="3084"/>
                    <a:pt x="1204" y="3987"/>
                    <a:pt x="2633" y="3987"/>
                  </a:cubicBezTo>
                  <a:lnTo>
                    <a:pt x="35578" y="3987"/>
                  </a:lnTo>
                  <a:cubicBezTo>
                    <a:pt x="37007" y="3987"/>
                    <a:pt x="38210" y="3009"/>
                    <a:pt x="38210" y="1956"/>
                  </a:cubicBezTo>
                  <a:cubicBezTo>
                    <a:pt x="38210" y="903"/>
                    <a:pt x="37007" y="0"/>
                    <a:pt x="35578" y="0"/>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46"/>
            <p:cNvSpPr/>
            <p:nvPr/>
          </p:nvSpPr>
          <p:spPr>
            <a:xfrm>
              <a:off x="3387825" y="2943975"/>
              <a:ext cx="955275" cy="99700"/>
            </a:xfrm>
            <a:custGeom>
              <a:rect b="b" l="l" r="r" t="t"/>
              <a:pathLst>
                <a:path extrusionOk="0" h="3988" w="38211">
                  <a:moveTo>
                    <a:pt x="2633" y="1"/>
                  </a:moveTo>
                  <a:cubicBezTo>
                    <a:pt x="1204" y="1"/>
                    <a:pt x="1" y="903"/>
                    <a:pt x="1" y="2032"/>
                  </a:cubicBezTo>
                  <a:cubicBezTo>
                    <a:pt x="1" y="3085"/>
                    <a:pt x="1204" y="3987"/>
                    <a:pt x="2633" y="3987"/>
                  </a:cubicBezTo>
                  <a:lnTo>
                    <a:pt x="35578" y="3987"/>
                  </a:lnTo>
                  <a:cubicBezTo>
                    <a:pt x="37007" y="3987"/>
                    <a:pt x="38210" y="3085"/>
                    <a:pt x="38210" y="2032"/>
                  </a:cubicBezTo>
                  <a:cubicBezTo>
                    <a:pt x="38210" y="903"/>
                    <a:pt x="37007" y="1"/>
                    <a:pt x="35578" y="1"/>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46"/>
            <p:cNvSpPr/>
            <p:nvPr/>
          </p:nvSpPr>
          <p:spPr>
            <a:xfrm>
              <a:off x="3387825" y="3525025"/>
              <a:ext cx="543450" cy="99675"/>
            </a:xfrm>
            <a:custGeom>
              <a:rect b="b" l="l" r="r" t="t"/>
              <a:pathLst>
                <a:path extrusionOk="0" h="3987" w="21738">
                  <a:moveTo>
                    <a:pt x="2633" y="0"/>
                  </a:moveTo>
                  <a:cubicBezTo>
                    <a:pt x="1204" y="0"/>
                    <a:pt x="1" y="978"/>
                    <a:pt x="1" y="2031"/>
                  </a:cubicBezTo>
                  <a:cubicBezTo>
                    <a:pt x="1" y="3084"/>
                    <a:pt x="1204" y="3987"/>
                    <a:pt x="2633" y="3987"/>
                  </a:cubicBezTo>
                  <a:lnTo>
                    <a:pt x="19105" y="3987"/>
                  </a:lnTo>
                  <a:cubicBezTo>
                    <a:pt x="20534" y="3987"/>
                    <a:pt x="21738" y="3084"/>
                    <a:pt x="21738" y="2031"/>
                  </a:cubicBezTo>
                  <a:cubicBezTo>
                    <a:pt x="21738" y="978"/>
                    <a:pt x="20534" y="0"/>
                    <a:pt x="19105" y="0"/>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46"/>
            <p:cNvSpPr/>
            <p:nvPr/>
          </p:nvSpPr>
          <p:spPr>
            <a:xfrm>
              <a:off x="2934650" y="2287725"/>
              <a:ext cx="248250" cy="250125"/>
            </a:xfrm>
            <a:custGeom>
              <a:rect b="b" l="l" r="r" t="t"/>
              <a:pathLst>
                <a:path extrusionOk="0" h="10005" w="9930">
                  <a:moveTo>
                    <a:pt x="4965" y="1"/>
                  </a:moveTo>
                  <a:cubicBezTo>
                    <a:pt x="2257" y="1"/>
                    <a:pt x="1" y="2257"/>
                    <a:pt x="1" y="4965"/>
                  </a:cubicBezTo>
                  <a:cubicBezTo>
                    <a:pt x="1" y="7748"/>
                    <a:pt x="2257" y="10004"/>
                    <a:pt x="4965" y="10004"/>
                  </a:cubicBezTo>
                  <a:cubicBezTo>
                    <a:pt x="7748" y="10004"/>
                    <a:pt x="9929" y="7748"/>
                    <a:pt x="9929" y="4965"/>
                  </a:cubicBezTo>
                  <a:cubicBezTo>
                    <a:pt x="9929" y="2257"/>
                    <a:pt x="7748" y="1"/>
                    <a:pt x="4965" y="1"/>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46"/>
            <p:cNvSpPr/>
            <p:nvPr/>
          </p:nvSpPr>
          <p:spPr>
            <a:xfrm>
              <a:off x="2934650" y="2868775"/>
              <a:ext cx="248250" cy="250100"/>
            </a:xfrm>
            <a:custGeom>
              <a:rect b="b" l="l" r="r" t="t"/>
              <a:pathLst>
                <a:path extrusionOk="0" h="10004" w="9930">
                  <a:moveTo>
                    <a:pt x="4965" y="0"/>
                  </a:moveTo>
                  <a:cubicBezTo>
                    <a:pt x="2257" y="0"/>
                    <a:pt x="1" y="2257"/>
                    <a:pt x="1" y="4965"/>
                  </a:cubicBezTo>
                  <a:cubicBezTo>
                    <a:pt x="1" y="7747"/>
                    <a:pt x="2257" y="10004"/>
                    <a:pt x="4965" y="10004"/>
                  </a:cubicBezTo>
                  <a:cubicBezTo>
                    <a:pt x="7748" y="10004"/>
                    <a:pt x="9929" y="7747"/>
                    <a:pt x="9929" y="4965"/>
                  </a:cubicBezTo>
                  <a:cubicBezTo>
                    <a:pt x="9929" y="2257"/>
                    <a:pt x="7748" y="0"/>
                    <a:pt x="4965" y="0"/>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46"/>
            <p:cNvSpPr/>
            <p:nvPr/>
          </p:nvSpPr>
          <p:spPr>
            <a:xfrm>
              <a:off x="2934650" y="3449800"/>
              <a:ext cx="248250" cy="250125"/>
            </a:xfrm>
            <a:custGeom>
              <a:rect b="b" l="l" r="r" t="t"/>
              <a:pathLst>
                <a:path extrusionOk="0" h="10005" w="9930">
                  <a:moveTo>
                    <a:pt x="4965" y="1"/>
                  </a:moveTo>
                  <a:cubicBezTo>
                    <a:pt x="2257" y="1"/>
                    <a:pt x="1" y="2257"/>
                    <a:pt x="1" y="5040"/>
                  </a:cubicBezTo>
                  <a:cubicBezTo>
                    <a:pt x="1" y="7748"/>
                    <a:pt x="2257" y="10004"/>
                    <a:pt x="4965" y="10004"/>
                  </a:cubicBezTo>
                  <a:cubicBezTo>
                    <a:pt x="7748" y="10004"/>
                    <a:pt x="9929" y="7748"/>
                    <a:pt x="9929" y="5040"/>
                  </a:cubicBezTo>
                  <a:cubicBezTo>
                    <a:pt x="9929" y="2257"/>
                    <a:pt x="7748" y="1"/>
                    <a:pt x="4965" y="1"/>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46"/>
            <p:cNvSpPr/>
            <p:nvPr/>
          </p:nvSpPr>
          <p:spPr>
            <a:xfrm>
              <a:off x="3775200" y="3455925"/>
              <a:ext cx="1380225" cy="1182300"/>
            </a:xfrm>
            <a:custGeom>
              <a:rect b="b" l="l" r="r" t="t"/>
              <a:pathLst>
                <a:path extrusionOk="0" h="47292" w="55209">
                  <a:moveTo>
                    <a:pt x="31590" y="4043"/>
                  </a:moveTo>
                  <a:cubicBezTo>
                    <a:pt x="42421" y="4043"/>
                    <a:pt x="51222" y="12843"/>
                    <a:pt x="51222" y="23674"/>
                  </a:cubicBezTo>
                  <a:cubicBezTo>
                    <a:pt x="51222" y="35478"/>
                    <a:pt x="41550" y="43324"/>
                    <a:pt x="31474" y="43324"/>
                  </a:cubicBezTo>
                  <a:cubicBezTo>
                    <a:pt x="26654" y="43324"/>
                    <a:pt x="21742" y="41529"/>
                    <a:pt x="17751" y="37514"/>
                  </a:cubicBezTo>
                  <a:cubicBezTo>
                    <a:pt x="5340" y="25179"/>
                    <a:pt x="14140" y="4043"/>
                    <a:pt x="31590" y="4043"/>
                  </a:cubicBezTo>
                  <a:close/>
                  <a:moveTo>
                    <a:pt x="31438" y="1"/>
                  </a:moveTo>
                  <a:cubicBezTo>
                    <a:pt x="25633" y="1"/>
                    <a:pt x="19711" y="2158"/>
                    <a:pt x="14893" y="6977"/>
                  </a:cubicBezTo>
                  <a:cubicBezTo>
                    <a:pt x="0" y="21869"/>
                    <a:pt x="10530" y="47292"/>
                    <a:pt x="31590" y="47292"/>
                  </a:cubicBezTo>
                  <a:cubicBezTo>
                    <a:pt x="44678" y="47292"/>
                    <a:pt x="55208" y="36687"/>
                    <a:pt x="55208" y="23674"/>
                  </a:cubicBezTo>
                  <a:cubicBezTo>
                    <a:pt x="55208" y="9428"/>
                    <a:pt x="43575" y="1"/>
                    <a:pt x="31438" y="1"/>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46"/>
            <p:cNvSpPr/>
            <p:nvPr/>
          </p:nvSpPr>
          <p:spPr>
            <a:xfrm>
              <a:off x="4205525" y="3842475"/>
              <a:ext cx="720925" cy="464825"/>
            </a:xfrm>
            <a:custGeom>
              <a:rect b="b" l="l" r="r" t="t"/>
              <a:pathLst>
                <a:path extrusionOk="0" h="18593" w="28837">
                  <a:moveTo>
                    <a:pt x="25917" y="1"/>
                  </a:moveTo>
                  <a:cubicBezTo>
                    <a:pt x="25450" y="1"/>
                    <a:pt x="24965" y="182"/>
                    <a:pt x="24532" y="616"/>
                  </a:cubicBezTo>
                  <a:lnTo>
                    <a:pt x="11369" y="13778"/>
                  </a:lnTo>
                  <a:lnTo>
                    <a:pt x="4223" y="6633"/>
                  </a:lnTo>
                  <a:cubicBezTo>
                    <a:pt x="3783" y="6192"/>
                    <a:pt x="3292" y="6008"/>
                    <a:pt x="2824" y="6008"/>
                  </a:cubicBezTo>
                  <a:cubicBezTo>
                    <a:pt x="1295" y="6008"/>
                    <a:pt x="1" y="7976"/>
                    <a:pt x="1440" y="9416"/>
                  </a:cubicBezTo>
                  <a:lnTo>
                    <a:pt x="10015" y="17990"/>
                  </a:lnTo>
                  <a:cubicBezTo>
                    <a:pt x="10391" y="18366"/>
                    <a:pt x="10842" y="18592"/>
                    <a:pt x="11369" y="18592"/>
                  </a:cubicBezTo>
                  <a:cubicBezTo>
                    <a:pt x="11895" y="18592"/>
                    <a:pt x="12422" y="18366"/>
                    <a:pt x="12798" y="17990"/>
                  </a:cubicBezTo>
                  <a:lnTo>
                    <a:pt x="27390" y="3474"/>
                  </a:lnTo>
                  <a:cubicBezTo>
                    <a:pt x="28837" y="2027"/>
                    <a:pt x="27478" y="1"/>
                    <a:pt x="25917" y="1"/>
                  </a:cubicBezTo>
                  <a:close/>
                </a:path>
              </a:pathLst>
            </a:custGeom>
            <a:solidFill>
              <a:srgbClr val="3C40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6" name="Google Shape;1316;p146"/>
          <p:cNvGrpSpPr/>
          <p:nvPr/>
        </p:nvGrpSpPr>
        <p:grpSpPr>
          <a:xfrm>
            <a:off x="3416541" y="3878423"/>
            <a:ext cx="436360" cy="390669"/>
            <a:chOff x="883975" y="238125"/>
            <a:chExt cx="5857175" cy="5243875"/>
          </a:xfrm>
        </p:grpSpPr>
        <p:sp>
          <p:nvSpPr>
            <p:cNvPr id="1317" name="Google Shape;1317;p146"/>
            <p:cNvSpPr/>
            <p:nvPr/>
          </p:nvSpPr>
          <p:spPr>
            <a:xfrm>
              <a:off x="1880600" y="258550"/>
              <a:ext cx="2519725" cy="2468625"/>
            </a:xfrm>
            <a:custGeom>
              <a:rect b="b" l="l" r="r" t="t"/>
              <a:pathLst>
                <a:path extrusionOk="0" h="98745" w="100789">
                  <a:moveTo>
                    <a:pt x="50292" y="1"/>
                  </a:moveTo>
                  <a:lnTo>
                    <a:pt x="45386" y="205"/>
                  </a:lnTo>
                  <a:lnTo>
                    <a:pt x="35777" y="2045"/>
                  </a:lnTo>
                  <a:lnTo>
                    <a:pt x="26577" y="5725"/>
                  </a:lnTo>
                  <a:lnTo>
                    <a:pt x="18400" y="11245"/>
                  </a:lnTo>
                  <a:lnTo>
                    <a:pt x="14720" y="14516"/>
                  </a:lnTo>
                  <a:lnTo>
                    <a:pt x="11040" y="18196"/>
                  </a:lnTo>
                  <a:lnTo>
                    <a:pt x="5520" y="26373"/>
                  </a:lnTo>
                  <a:lnTo>
                    <a:pt x="1840" y="35369"/>
                  </a:lnTo>
                  <a:lnTo>
                    <a:pt x="0" y="44773"/>
                  </a:lnTo>
                  <a:lnTo>
                    <a:pt x="0" y="54177"/>
                  </a:lnTo>
                  <a:lnTo>
                    <a:pt x="1840" y="63581"/>
                  </a:lnTo>
                  <a:lnTo>
                    <a:pt x="5520" y="72577"/>
                  </a:lnTo>
                  <a:lnTo>
                    <a:pt x="11040" y="80754"/>
                  </a:lnTo>
                  <a:lnTo>
                    <a:pt x="14720" y="84434"/>
                  </a:lnTo>
                  <a:lnTo>
                    <a:pt x="18400" y="87910"/>
                  </a:lnTo>
                  <a:lnTo>
                    <a:pt x="26782" y="93429"/>
                  </a:lnTo>
                  <a:lnTo>
                    <a:pt x="35982" y="96905"/>
                  </a:lnTo>
                  <a:lnTo>
                    <a:pt x="45590" y="98745"/>
                  </a:lnTo>
                  <a:lnTo>
                    <a:pt x="55199" y="98745"/>
                  </a:lnTo>
                  <a:lnTo>
                    <a:pt x="64603" y="96905"/>
                  </a:lnTo>
                  <a:lnTo>
                    <a:pt x="73803" y="93429"/>
                  </a:lnTo>
                  <a:lnTo>
                    <a:pt x="82185" y="87910"/>
                  </a:lnTo>
                  <a:lnTo>
                    <a:pt x="86069" y="84434"/>
                  </a:lnTo>
                  <a:lnTo>
                    <a:pt x="89545" y="80754"/>
                  </a:lnTo>
                  <a:lnTo>
                    <a:pt x="95064" y="72577"/>
                  </a:lnTo>
                  <a:lnTo>
                    <a:pt x="98949" y="63581"/>
                  </a:lnTo>
                  <a:lnTo>
                    <a:pt x="100789" y="54177"/>
                  </a:lnTo>
                  <a:lnTo>
                    <a:pt x="100789" y="44773"/>
                  </a:lnTo>
                  <a:lnTo>
                    <a:pt x="98949" y="35369"/>
                  </a:lnTo>
                  <a:lnTo>
                    <a:pt x="95064" y="26373"/>
                  </a:lnTo>
                  <a:lnTo>
                    <a:pt x="89545" y="18196"/>
                  </a:lnTo>
                  <a:lnTo>
                    <a:pt x="86069" y="14516"/>
                  </a:lnTo>
                  <a:lnTo>
                    <a:pt x="82389" y="11245"/>
                  </a:lnTo>
                  <a:lnTo>
                    <a:pt x="74212" y="5725"/>
                  </a:lnTo>
                  <a:lnTo>
                    <a:pt x="65012" y="2045"/>
                  </a:lnTo>
                  <a:lnTo>
                    <a:pt x="55403" y="205"/>
                  </a:lnTo>
                  <a:lnTo>
                    <a:pt x="50292" y="1"/>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p146"/>
            <p:cNvSpPr/>
            <p:nvPr/>
          </p:nvSpPr>
          <p:spPr>
            <a:xfrm>
              <a:off x="1471725" y="3371150"/>
              <a:ext cx="245350" cy="250450"/>
            </a:xfrm>
            <a:custGeom>
              <a:rect b="b" l="l" r="r" t="t"/>
              <a:pathLst>
                <a:path extrusionOk="0" h="10018" w="9814">
                  <a:moveTo>
                    <a:pt x="4703" y="0"/>
                  </a:moveTo>
                  <a:lnTo>
                    <a:pt x="2863" y="205"/>
                  </a:lnTo>
                  <a:lnTo>
                    <a:pt x="1227" y="1431"/>
                  </a:lnTo>
                  <a:lnTo>
                    <a:pt x="0" y="3067"/>
                  </a:lnTo>
                  <a:lnTo>
                    <a:pt x="0" y="6951"/>
                  </a:lnTo>
                  <a:lnTo>
                    <a:pt x="1227" y="8587"/>
                  </a:lnTo>
                  <a:lnTo>
                    <a:pt x="2249" y="9404"/>
                  </a:lnTo>
                  <a:lnTo>
                    <a:pt x="4498" y="10018"/>
                  </a:lnTo>
                  <a:lnTo>
                    <a:pt x="6951" y="9609"/>
                  </a:lnTo>
                  <a:lnTo>
                    <a:pt x="8791" y="7973"/>
                  </a:lnTo>
                  <a:lnTo>
                    <a:pt x="9405" y="6951"/>
                  </a:lnTo>
                  <a:lnTo>
                    <a:pt x="9813" y="5724"/>
                  </a:lnTo>
                  <a:lnTo>
                    <a:pt x="9405" y="3271"/>
                  </a:lnTo>
                  <a:lnTo>
                    <a:pt x="8178" y="1227"/>
                  </a:lnTo>
                  <a:lnTo>
                    <a:pt x="6134" y="205"/>
                  </a:lnTo>
                  <a:lnTo>
                    <a:pt x="4703" y="0"/>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p146"/>
            <p:cNvSpPr/>
            <p:nvPr/>
          </p:nvSpPr>
          <p:spPr>
            <a:xfrm>
              <a:off x="5028950" y="1761175"/>
              <a:ext cx="1093775" cy="1001775"/>
            </a:xfrm>
            <a:custGeom>
              <a:rect b="b" l="l" r="r" t="t"/>
              <a:pathLst>
                <a:path extrusionOk="0" h="40071" w="43751">
                  <a:moveTo>
                    <a:pt x="21875" y="1"/>
                  </a:moveTo>
                  <a:lnTo>
                    <a:pt x="17582" y="205"/>
                  </a:lnTo>
                  <a:lnTo>
                    <a:pt x="9609" y="3272"/>
                  </a:lnTo>
                  <a:lnTo>
                    <a:pt x="6134" y="5930"/>
                  </a:lnTo>
                  <a:lnTo>
                    <a:pt x="3272" y="8996"/>
                  </a:lnTo>
                  <a:lnTo>
                    <a:pt x="1" y="16152"/>
                  </a:lnTo>
                  <a:lnTo>
                    <a:pt x="1" y="24125"/>
                  </a:lnTo>
                  <a:lnTo>
                    <a:pt x="3272" y="31484"/>
                  </a:lnTo>
                  <a:lnTo>
                    <a:pt x="6134" y="34551"/>
                  </a:lnTo>
                  <a:lnTo>
                    <a:pt x="9609" y="37209"/>
                  </a:lnTo>
                  <a:lnTo>
                    <a:pt x="17582" y="40071"/>
                  </a:lnTo>
                  <a:lnTo>
                    <a:pt x="25964" y="40071"/>
                  </a:lnTo>
                  <a:lnTo>
                    <a:pt x="33937" y="37209"/>
                  </a:lnTo>
                  <a:lnTo>
                    <a:pt x="37413" y="34551"/>
                  </a:lnTo>
                  <a:lnTo>
                    <a:pt x="40479" y="31484"/>
                  </a:lnTo>
                  <a:lnTo>
                    <a:pt x="43750" y="24125"/>
                  </a:lnTo>
                  <a:lnTo>
                    <a:pt x="43750" y="16152"/>
                  </a:lnTo>
                  <a:lnTo>
                    <a:pt x="40479" y="8792"/>
                  </a:lnTo>
                  <a:lnTo>
                    <a:pt x="37413" y="5930"/>
                  </a:lnTo>
                  <a:lnTo>
                    <a:pt x="34142" y="3272"/>
                  </a:lnTo>
                  <a:lnTo>
                    <a:pt x="26169" y="205"/>
                  </a:lnTo>
                  <a:lnTo>
                    <a:pt x="21875" y="1"/>
                  </a:lnTo>
                  <a:close/>
                </a:path>
              </a:pathLst>
            </a:custGeom>
            <a:solidFill>
              <a:srgbClr val="CFD6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p146"/>
            <p:cNvSpPr/>
            <p:nvPr/>
          </p:nvSpPr>
          <p:spPr>
            <a:xfrm>
              <a:off x="883975" y="238125"/>
              <a:ext cx="4513000" cy="5243875"/>
            </a:xfrm>
            <a:custGeom>
              <a:rect b="b" l="l" r="r" t="t"/>
              <a:pathLst>
                <a:path extrusionOk="0" h="209755" w="180520">
                  <a:moveTo>
                    <a:pt x="94859" y="7769"/>
                  </a:moveTo>
                  <a:lnTo>
                    <a:pt x="103650" y="9609"/>
                  </a:lnTo>
                  <a:lnTo>
                    <a:pt x="111623" y="12675"/>
                  </a:lnTo>
                  <a:lnTo>
                    <a:pt x="118779" y="17377"/>
                  </a:lnTo>
                  <a:lnTo>
                    <a:pt x="124707" y="23102"/>
                  </a:lnTo>
                  <a:lnTo>
                    <a:pt x="129614" y="29848"/>
                  </a:lnTo>
                  <a:lnTo>
                    <a:pt x="132885" y="37617"/>
                  </a:lnTo>
                  <a:lnTo>
                    <a:pt x="134725" y="45999"/>
                  </a:lnTo>
                  <a:lnTo>
                    <a:pt x="134929" y="50292"/>
                  </a:lnTo>
                  <a:lnTo>
                    <a:pt x="134725" y="54585"/>
                  </a:lnTo>
                  <a:lnTo>
                    <a:pt x="132885" y="62967"/>
                  </a:lnTo>
                  <a:lnTo>
                    <a:pt x="129614" y="70736"/>
                  </a:lnTo>
                  <a:lnTo>
                    <a:pt x="124707" y="77482"/>
                  </a:lnTo>
                  <a:lnTo>
                    <a:pt x="118779" y="83207"/>
                  </a:lnTo>
                  <a:lnTo>
                    <a:pt x="111623" y="87909"/>
                  </a:lnTo>
                  <a:lnTo>
                    <a:pt x="103650" y="90975"/>
                  </a:lnTo>
                  <a:lnTo>
                    <a:pt x="94859" y="92815"/>
                  </a:lnTo>
                  <a:lnTo>
                    <a:pt x="90157" y="93020"/>
                  </a:lnTo>
                  <a:lnTo>
                    <a:pt x="85660" y="92815"/>
                  </a:lnTo>
                  <a:lnTo>
                    <a:pt x="76869" y="90975"/>
                  </a:lnTo>
                  <a:lnTo>
                    <a:pt x="68896" y="87909"/>
                  </a:lnTo>
                  <a:lnTo>
                    <a:pt x="61740" y="83207"/>
                  </a:lnTo>
                  <a:lnTo>
                    <a:pt x="55812" y="77482"/>
                  </a:lnTo>
                  <a:lnTo>
                    <a:pt x="50905" y="70736"/>
                  </a:lnTo>
                  <a:lnTo>
                    <a:pt x="47430" y="62967"/>
                  </a:lnTo>
                  <a:lnTo>
                    <a:pt x="45794" y="54585"/>
                  </a:lnTo>
                  <a:lnTo>
                    <a:pt x="45590" y="50292"/>
                  </a:lnTo>
                  <a:lnTo>
                    <a:pt x="45794" y="45999"/>
                  </a:lnTo>
                  <a:lnTo>
                    <a:pt x="47430" y="37617"/>
                  </a:lnTo>
                  <a:lnTo>
                    <a:pt x="50905" y="29848"/>
                  </a:lnTo>
                  <a:lnTo>
                    <a:pt x="55812" y="23102"/>
                  </a:lnTo>
                  <a:lnTo>
                    <a:pt x="61740" y="17377"/>
                  </a:lnTo>
                  <a:lnTo>
                    <a:pt x="68896" y="12675"/>
                  </a:lnTo>
                  <a:lnTo>
                    <a:pt x="76869" y="9609"/>
                  </a:lnTo>
                  <a:lnTo>
                    <a:pt x="85660" y="7769"/>
                  </a:lnTo>
                  <a:close/>
                  <a:moveTo>
                    <a:pt x="90157" y="0"/>
                  </a:moveTo>
                  <a:lnTo>
                    <a:pt x="84842" y="204"/>
                  </a:lnTo>
                  <a:lnTo>
                    <a:pt x="74620" y="2249"/>
                  </a:lnTo>
                  <a:lnTo>
                    <a:pt x="65216" y="5929"/>
                  </a:lnTo>
                  <a:lnTo>
                    <a:pt x="56834" y="11449"/>
                  </a:lnTo>
                  <a:lnTo>
                    <a:pt x="49883" y="18195"/>
                  </a:lnTo>
                  <a:lnTo>
                    <a:pt x="44159" y="26373"/>
                  </a:lnTo>
                  <a:lnTo>
                    <a:pt x="40274" y="35368"/>
                  </a:lnTo>
                  <a:lnTo>
                    <a:pt x="38026" y="45181"/>
                  </a:lnTo>
                  <a:lnTo>
                    <a:pt x="37821" y="50292"/>
                  </a:lnTo>
                  <a:lnTo>
                    <a:pt x="38026" y="54994"/>
                  </a:lnTo>
                  <a:lnTo>
                    <a:pt x="39865" y="63989"/>
                  </a:lnTo>
                  <a:lnTo>
                    <a:pt x="43137" y="72167"/>
                  </a:lnTo>
                  <a:lnTo>
                    <a:pt x="47839" y="79731"/>
                  </a:lnTo>
                  <a:lnTo>
                    <a:pt x="53767" y="86478"/>
                  </a:lnTo>
                  <a:lnTo>
                    <a:pt x="60923" y="91998"/>
                  </a:lnTo>
                  <a:lnTo>
                    <a:pt x="68896" y="96291"/>
                  </a:lnTo>
                  <a:lnTo>
                    <a:pt x="77687" y="99153"/>
                  </a:lnTo>
                  <a:lnTo>
                    <a:pt x="82184" y="99971"/>
                  </a:lnTo>
                  <a:lnTo>
                    <a:pt x="76664" y="100584"/>
                  </a:lnTo>
                  <a:lnTo>
                    <a:pt x="65625" y="102833"/>
                  </a:lnTo>
                  <a:lnTo>
                    <a:pt x="54994" y="106308"/>
                  </a:lnTo>
                  <a:lnTo>
                    <a:pt x="44772" y="111215"/>
                  </a:lnTo>
                  <a:lnTo>
                    <a:pt x="39865" y="114281"/>
                  </a:lnTo>
                  <a:lnTo>
                    <a:pt x="38639" y="115304"/>
                  </a:lnTo>
                  <a:lnTo>
                    <a:pt x="38230" y="118166"/>
                  </a:lnTo>
                  <a:lnTo>
                    <a:pt x="39661" y="120619"/>
                  </a:lnTo>
                  <a:lnTo>
                    <a:pt x="42523" y="121437"/>
                  </a:lnTo>
                  <a:lnTo>
                    <a:pt x="44159" y="120619"/>
                  </a:lnTo>
                  <a:lnTo>
                    <a:pt x="49270" y="117552"/>
                  </a:lnTo>
                  <a:lnTo>
                    <a:pt x="60514" y="112441"/>
                  </a:lnTo>
                  <a:lnTo>
                    <a:pt x="72167" y="109170"/>
                  </a:lnTo>
                  <a:lnTo>
                    <a:pt x="84024" y="107330"/>
                  </a:lnTo>
                  <a:lnTo>
                    <a:pt x="90157" y="107330"/>
                  </a:lnTo>
                  <a:lnTo>
                    <a:pt x="98539" y="107535"/>
                  </a:lnTo>
                  <a:lnTo>
                    <a:pt x="114486" y="110602"/>
                  </a:lnTo>
                  <a:lnTo>
                    <a:pt x="129001" y="116326"/>
                  </a:lnTo>
                  <a:lnTo>
                    <a:pt x="142085" y="124503"/>
                  </a:lnTo>
                  <a:lnTo>
                    <a:pt x="153124" y="134930"/>
                  </a:lnTo>
                  <a:lnTo>
                    <a:pt x="162120" y="146992"/>
                  </a:lnTo>
                  <a:lnTo>
                    <a:pt x="168662" y="160689"/>
                  </a:lnTo>
                  <a:lnTo>
                    <a:pt x="172342" y="175613"/>
                  </a:lnTo>
                  <a:lnTo>
                    <a:pt x="172750" y="183586"/>
                  </a:lnTo>
                  <a:lnTo>
                    <a:pt x="162937" y="187675"/>
                  </a:lnTo>
                  <a:lnTo>
                    <a:pt x="142698" y="194422"/>
                  </a:lnTo>
                  <a:lnTo>
                    <a:pt x="122050" y="199124"/>
                  </a:lnTo>
                  <a:lnTo>
                    <a:pt x="100993" y="201577"/>
                  </a:lnTo>
                  <a:lnTo>
                    <a:pt x="90157" y="201986"/>
                  </a:lnTo>
                  <a:lnTo>
                    <a:pt x="79527" y="201577"/>
                  </a:lnTo>
                  <a:lnTo>
                    <a:pt x="58469" y="199124"/>
                  </a:lnTo>
                  <a:lnTo>
                    <a:pt x="37617" y="194422"/>
                  </a:lnTo>
                  <a:lnTo>
                    <a:pt x="17582" y="187675"/>
                  </a:lnTo>
                  <a:lnTo>
                    <a:pt x="7769" y="183586"/>
                  </a:lnTo>
                  <a:lnTo>
                    <a:pt x="7973" y="178271"/>
                  </a:lnTo>
                  <a:lnTo>
                    <a:pt x="9609" y="168253"/>
                  </a:lnTo>
                  <a:lnTo>
                    <a:pt x="12675" y="158440"/>
                  </a:lnTo>
                  <a:lnTo>
                    <a:pt x="17173" y="149240"/>
                  </a:lnTo>
                  <a:lnTo>
                    <a:pt x="19831" y="144947"/>
                  </a:lnTo>
                  <a:lnTo>
                    <a:pt x="20444" y="143312"/>
                  </a:lnTo>
                  <a:lnTo>
                    <a:pt x="19831" y="140450"/>
                  </a:lnTo>
                  <a:lnTo>
                    <a:pt x="17377" y="138814"/>
                  </a:lnTo>
                  <a:lnTo>
                    <a:pt x="14515" y="139427"/>
                  </a:lnTo>
                  <a:lnTo>
                    <a:pt x="13288" y="140654"/>
                  </a:lnTo>
                  <a:lnTo>
                    <a:pt x="10222" y="145765"/>
                  </a:lnTo>
                  <a:lnTo>
                    <a:pt x="5315" y="156600"/>
                  </a:lnTo>
                  <a:lnTo>
                    <a:pt x="1840" y="168049"/>
                  </a:lnTo>
                  <a:lnTo>
                    <a:pt x="204" y="179906"/>
                  </a:lnTo>
                  <a:lnTo>
                    <a:pt x="0" y="185835"/>
                  </a:lnTo>
                  <a:lnTo>
                    <a:pt x="204" y="186857"/>
                  </a:lnTo>
                  <a:lnTo>
                    <a:pt x="1227" y="188697"/>
                  </a:lnTo>
                  <a:lnTo>
                    <a:pt x="2044" y="189311"/>
                  </a:lnTo>
                  <a:lnTo>
                    <a:pt x="12471" y="194013"/>
                  </a:lnTo>
                  <a:lnTo>
                    <a:pt x="33937" y="201577"/>
                  </a:lnTo>
                  <a:lnTo>
                    <a:pt x="56221" y="206688"/>
                  </a:lnTo>
                  <a:lnTo>
                    <a:pt x="78913" y="209346"/>
                  </a:lnTo>
                  <a:lnTo>
                    <a:pt x="90157" y="209754"/>
                  </a:lnTo>
                  <a:lnTo>
                    <a:pt x="101606" y="209346"/>
                  </a:lnTo>
                  <a:lnTo>
                    <a:pt x="124299" y="206688"/>
                  </a:lnTo>
                  <a:lnTo>
                    <a:pt x="146378" y="201577"/>
                  </a:lnTo>
                  <a:lnTo>
                    <a:pt x="168048" y="194013"/>
                  </a:lnTo>
                  <a:lnTo>
                    <a:pt x="178475" y="189311"/>
                  </a:lnTo>
                  <a:lnTo>
                    <a:pt x="179293" y="188697"/>
                  </a:lnTo>
                  <a:lnTo>
                    <a:pt x="180315" y="186857"/>
                  </a:lnTo>
                  <a:lnTo>
                    <a:pt x="180519" y="185835"/>
                  </a:lnTo>
                  <a:lnTo>
                    <a:pt x="180110" y="177453"/>
                  </a:lnTo>
                  <a:lnTo>
                    <a:pt x="177044" y="161507"/>
                  </a:lnTo>
                  <a:lnTo>
                    <a:pt x="170706" y="146787"/>
                  </a:lnTo>
                  <a:lnTo>
                    <a:pt x="161915" y="133499"/>
                  </a:lnTo>
                  <a:lnTo>
                    <a:pt x="150876" y="121846"/>
                  </a:lnTo>
                  <a:lnTo>
                    <a:pt x="137792" y="112441"/>
                  </a:lnTo>
                  <a:lnTo>
                    <a:pt x="123072" y="105286"/>
                  </a:lnTo>
                  <a:lnTo>
                    <a:pt x="106717" y="100993"/>
                  </a:lnTo>
                  <a:lnTo>
                    <a:pt x="98335" y="99971"/>
                  </a:lnTo>
                  <a:lnTo>
                    <a:pt x="102833" y="99153"/>
                  </a:lnTo>
                  <a:lnTo>
                    <a:pt x="111623" y="96086"/>
                  </a:lnTo>
                  <a:lnTo>
                    <a:pt x="119596" y="91793"/>
                  </a:lnTo>
                  <a:lnTo>
                    <a:pt x="126752" y="86273"/>
                  </a:lnTo>
                  <a:lnTo>
                    <a:pt x="132681" y="79731"/>
                  </a:lnTo>
                  <a:lnTo>
                    <a:pt x="137383" y="72167"/>
                  </a:lnTo>
                  <a:lnTo>
                    <a:pt x="140654" y="63989"/>
                  </a:lnTo>
                  <a:lnTo>
                    <a:pt x="142494" y="54994"/>
                  </a:lnTo>
                  <a:lnTo>
                    <a:pt x="142494" y="50292"/>
                  </a:lnTo>
                  <a:lnTo>
                    <a:pt x="142289" y="45181"/>
                  </a:lnTo>
                  <a:lnTo>
                    <a:pt x="140245" y="35368"/>
                  </a:lnTo>
                  <a:lnTo>
                    <a:pt x="136360" y="26373"/>
                  </a:lnTo>
                  <a:lnTo>
                    <a:pt x="130636" y="18195"/>
                  </a:lnTo>
                  <a:lnTo>
                    <a:pt x="123481" y="11449"/>
                  </a:lnTo>
                  <a:lnTo>
                    <a:pt x="115303" y="5929"/>
                  </a:lnTo>
                  <a:lnTo>
                    <a:pt x="105899" y="2249"/>
                  </a:lnTo>
                  <a:lnTo>
                    <a:pt x="95677" y="204"/>
                  </a:lnTo>
                  <a:lnTo>
                    <a:pt x="90157" y="0"/>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p146"/>
            <p:cNvSpPr/>
            <p:nvPr/>
          </p:nvSpPr>
          <p:spPr>
            <a:xfrm>
              <a:off x="4880725" y="1704975"/>
              <a:ext cx="1860425" cy="2570825"/>
            </a:xfrm>
            <a:custGeom>
              <a:rect b="b" l="l" r="r" t="t"/>
              <a:pathLst>
                <a:path extrusionOk="0" h="102833" w="74417">
                  <a:moveTo>
                    <a:pt x="30871" y="6338"/>
                  </a:moveTo>
                  <a:lnTo>
                    <a:pt x="36595" y="8382"/>
                  </a:lnTo>
                  <a:lnTo>
                    <a:pt x="41502" y="12471"/>
                  </a:lnTo>
                  <a:lnTo>
                    <a:pt x="44364" y="18604"/>
                  </a:lnTo>
                  <a:lnTo>
                    <a:pt x="44977" y="22488"/>
                  </a:lnTo>
                  <a:lnTo>
                    <a:pt x="44568" y="25759"/>
                  </a:lnTo>
                  <a:lnTo>
                    <a:pt x="41706" y="31484"/>
                  </a:lnTo>
                  <a:lnTo>
                    <a:pt x="37004" y="35981"/>
                  </a:lnTo>
                  <a:lnTo>
                    <a:pt x="31075" y="38435"/>
                  </a:lnTo>
                  <a:lnTo>
                    <a:pt x="27804" y="38639"/>
                  </a:lnTo>
                  <a:lnTo>
                    <a:pt x="24329" y="38435"/>
                  </a:lnTo>
                  <a:lnTo>
                    <a:pt x="18400" y="35981"/>
                  </a:lnTo>
                  <a:lnTo>
                    <a:pt x="13698" y="31484"/>
                  </a:lnTo>
                  <a:lnTo>
                    <a:pt x="11041" y="25759"/>
                  </a:lnTo>
                  <a:lnTo>
                    <a:pt x="10427" y="22488"/>
                  </a:lnTo>
                  <a:lnTo>
                    <a:pt x="11041" y="18604"/>
                  </a:lnTo>
                  <a:lnTo>
                    <a:pt x="14107" y="12471"/>
                  </a:lnTo>
                  <a:lnTo>
                    <a:pt x="18809" y="8382"/>
                  </a:lnTo>
                  <a:lnTo>
                    <a:pt x="24738" y="6338"/>
                  </a:lnTo>
                  <a:close/>
                  <a:moveTo>
                    <a:pt x="27804" y="0"/>
                  </a:moveTo>
                  <a:lnTo>
                    <a:pt x="23102" y="204"/>
                  </a:lnTo>
                  <a:lnTo>
                    <a:pt x="14720" y="3680"/>
                  </a:lnTo>
                  <a:lnTo>
                    <a:pt x="8383" y="9609"/>
                  </a:lnTo>
                  <a:lnTo>
                    <a:pt x="4703" y="17786"/>
                  </a:lnTo>
                  <a:lnTo>
                    <a:pt x="4090" y="22488"/>
                  </a:lnTo>
                  <a:lnTo>
                    <a:pt x="4499" y="26577"/>
                  </a:lnTo>
                  <a:lnTo>
                    <a:pt x="7361" y="33937"/>
                  </a:lnTo>
                  <a:lnTo>
                    <a:pt x="12472" y="39866"/>
                  </a:lnTo>
                  <a:lnTo>
                    <a:pt x="19423" y="43546"/>
                  </a:lnTo>
                  <a:lnTo>
                    <a:pt x="23307" y="44568"/>
                  </a:lnTo>
                  <a:lnTo>
                    <a:pt x="17583" y="45181"/>
                  </a:lnTo>
                  <a:lnTo>
                    <a:pt x="6747" y="49065"/>
                  </a:lnTo>
                  <a:lnTo>
                    <a:pt x="1841" y="51928"/>
                  </a:lnTo>
                  <a:lnTo>
                    <a:pt x="410" y="52950"/>
                  </a:lnTo>
                  <a:lnTo>
                    <a:pt x="1" y="55812"/>
                  </a:lnTo>
                  <a:lnTo>
                    <a:pt x="1636" y="58265"/>
                  </a:lnTo>
                  <a:lnTo>
                    <a:pt x="4294" y="59083"/>
                  </a:lnTo>
                  <a:lnTo>
                    <a:pt x="5930" y="58265"/>
                  </a:lnTo>
                  <a:lnTo>
                    <a:pt x="11041" y="55403"/>
                  </a:lnTo>
                  <a:lnTo>
                    <a:pt x="21876" y="52336"/>
                  </a:lnTo>
                  <a:lnTo>
                    <a:pt x="27804" y="51928"/>
                  </a:lnTo>
                  <a:lnTo>
                    <a:pt x="31689" y="52132"/>
                  </a:lnTo>
                  <a:lnTo>
                    <a:pt x="38844" y="53563"/>
                  </a:lnTo>
                  <a:lnTo>
                    <a:pt x="45591" y="56016"/>
                  </a:lnTo>
                  <a:lnTo>
                    <a:pt x="51724" y="59696"/>
                  </a:lnTo>
                  <a:lnTo>
                    <a:pt x="57039" y="64398"/>
                  </a:lnTo>
                  <a:lnTo>
                    <a:pt x="61332" y="69918"/>
                  </a:lnTo>
                  <a:lnTo>
                    <a:pt x="64399" y="76256"/>
                  </a:lnTo>
                  <a:lnTo>
                    <a:pt x="66239" y="83002"/>
                  </a:lnTo>
                  <a:lnTo>
                    <a:pt x="66648" y="86682"/>
                  </a:lnTo>
                  <a:lnTo>
                    <a:pt x="61946" y="88522"/>
                  </a:lnTo>
                  <a:lnTo>
                    <a:pt x="52542" y="91589"/>
                  </a:lnTo>
                  <a:lnTo>
                    <a:pt x="42728" y="93838"/>
                  </a:lnTo>
                  <a:lnTo>
                    <a:pt x="32711" y="94860"/>
                  </a:lnTo>
                  <a:lnTo>
                    <a:pt x="27804" y="95064"/>
                  </a:lnTo>
                  <a:lnTo>
                    <a:pt x="25965" y="95269"/>
                  </a:lnTo>
                  <a:lnTo>
                    <a:pt x="24125" y="97517"/>
                  </a:lnTo>
                  <a:lnTo>
                    <a:pt x="24125" y="100380"/>
                  </a:lnTo>
                  <a:lnTo>
                    <a:pt x="25965" y="102424"/>
                  </a:lnTo>
                  <a:lnTo>
                    <a:pt x="27804" y="102833"/>
                  </a:lnTo>
                  <a:lnTo>
                    <a:pt x="33529" y="102628"/>
                  </a:lnTo>
                  <a:lnTo>
                    <a:pt x="44977" y="101197"/>
                  </a:lnTo>
                  <a:lnTo>
                    <a:pt x="56221" y="98540"/>
                  </a:lnTo>
                  <a:lnTo>
                    <a:pt x="67057" y="94860"/>
                  </a:lnTo>
                  <a:lnTo>
                    <a:pt x="72372" y="92406"/>
                  </a:lnTo>
                  <a:lnTo>
                    <a:pt x="73190" y="91793"/>
                  </a:lnTo>
                  <a:lnTo>
                    <a:pt x="74212" y="90158"/>
                  </a:lnTo>
                  <a:lnTo>
                    <a:pt x="74416" y="88931"/>
                  </a:lnTo>
                  <a:lnTo>
                    <a:pt x="74212" y="84638"/>
                  </a:lnTo>
                  <a:lnTo>
                    <a:pt x="72577" y="76460"/>
                  </a:lnTo>
                  <a:lnTo>
                    <a:pt x="69510" y="68896"/>
                  </a:lnTo>
                  <a:lnTo>
                    <a:pt x="64808" y="61945"/>
                  </a:lnTo>
                  <a:lnTo>
                    <a:pt x="59288" y="56016"/>
                  </a:lnTo>
                  <a:lnTo>
                    <a:pt x="52542" y="51110"/>
                  </a:lnTo>
                  <a:lnTo>
                    <a:pt x="44977" y="47430"/>
                  </a:lnTo>
                  <a:lnTo>
                    <a:pt x="36595" y="44977"/>
                  </a:lnTo>
                  <a:lnTo>
                    <a:pt x="32098" y="44568"/>
                  </a:lnTo>
                  <a:lnTo>
                    <a:pt x="36186" y="43546"/>
                  </a:lnTo>
                  <a:lnTo>
                    <a:pt x="43137" y="39661"/>
                  </a:lnTo>
                  <a:lnTo>
                    <a:pt x="48248" y="33937"/>
                  </a:lnTo>
                  <a:lnTo>
                    <a:pt x="51110" y="26577"/>
                  </a:lnTo>
                  <a:lnTo>
                    <a:pt x="51315" y="22488"/>
                  </a:lnTo>
                  <a:lnTo>
                    <a:pt x="50906" y="17786"/>
                  </a:lnTo>
                  <a:lnTo>
                    <a:pt x="47022" y="9609"/>
                  </a:lnTo>
                  <a:lnTo>
                    <a:pt x="40684" y="3680"/>
                  </a:lnTo>
                  <a:lnTo>
                    <a:pt x="32507" y="204"/>
                  </a:lnTo>
                  <a:lnTo>
                    <a:pt x="27804" y="0"/>
                  </a:lnTo>
                  <a:close/>
                </a:path>
              </a:pathLst>
            </a:custGeom>
            <a:solidFill>
              <a:srgbClr val="3D40F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22" name="Google Shape;1322;p146"/>
          <p:cNvSpPr txBox="1"/>
          <p:nvPr/>
        </p:nvSpPr>
        <p:spPr>
          <a:xfrm>
            <a:off x="4202300" y="2993450"/>
            <a:ext cx="4645200" cy="529500"/>
          </a:xfrm>
          <a:prstGeom prst="rect">
            <a:avLst/>
          </a:prstGeom>
          <a:noFill/>
          <a:ln>
            <a:noFill/>
          </a:ln>
        </p:spPr>
        <p:txBody>
          <a:bodyPr anchorCtr="0" anchor="t" bIns="0" lIns="0" spcFirstLastPara="1" rIns="0" wrap="square" tIns="0">
            <a:spAutoFit/>
          </a:bodyPr>
          <a:lstStyle/>
          <a:p>
            <a:pPr indent="-330200" lvl="0" marL="457200" rtl="0" algn="l">
              <a:lnSpc>
                <a:spcPct val="115000"/>
              </a:lnSpc>
              <a:spcBef>
                <a:spcPts val="0"/>
              </a:spcBef>
              <a:spcAft>
                <a:spcPts val="0"/>
              </a:spcAft>
              <a:buSzPts val="1600"/>
              <a:buFont typeface="Poppins"/>
              <a:buChar char="●"/>
            </a:pPr>
            <a:r>
              <a:rPr lang="en" sz="1600" u="sng">
                <a:solidFill>
                  <a:schemeClr val="accent5"/>
                </a:solidFill>
                <a:latin typeface="Poppins"/>
                <a:ea typeface="Poppins"/>
                <a:cs typeface="Poppins"/>
                <a:sym typeface="Poppins"/>
                <a:hlinkClick action="ppaction://hlinksldjump" r:id="rId9">
                  <a:extLst>
                    <a:ext uri="{A12FA001-AC4F-418D-AE19-62706E023703}">
                      <ahyp:hlinkClr val="tx"/>
                    </a:ext>
                  </a:extLst>
                </a:hlinkClick>
              </a:rPr>
              <a:t>Active Project</a:t>
            </a:r>
            <a:endParaRPr/>
          </a:p>
          <a:p>
            <a:pPr indent="-330200" lvl="0" marL="457200" rtl="0" algn="l">
              <a:lnSpc>
                <a:spcPct val="115000"/>
              </a:lnSpc>
              <a:spcBef>
                <a:spcPts val="0"/>
              </a:spcBef>
              <a:spcAft>
                <a:spcPts val="0"/>
              </a:spcAft>
              <a:buSzPts val="1600"/>
              <a:buFont typeface="Poppins"/>
              <a:buChar char="●"/>
            </a:pPr>
            <a:r>
              <a:rPr lang="en" sz="1600" u="sng">
                <a:solidFill>
                  <a:schemeClr val="accent5"/>
                </a:solidFill>
                <a:latin typeface="Poppins"/>
                <a:ea typeface="Poppins"/>
                <a:cs typeface="Poppins"/>
                <a:sym typeface="Poppins"/>
                <a:hlinkClick action="ppaction://hlinksldjump" r:id="rId10">
                  <a:extLst>
                    <a:ext uri="{A12FA001-AC4F-418D-AE19-62706E023703}">
                      <ahyp:hlinkClr val="tx"/>
                    </a:ext>
                  </a:extLst>
                </a:hlinkClick>
              </a:rPr>
              <a:t>Ongoing</a:t>
            </a:r>
            <a:endParaRPr sz="1600">
              <a:solidFill>
                <a:srgbClr val="0C0C0C"/>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6" name="Shape 1326"/>
        <p:cNvGrpSpPr/>
        <p:nvPr/>
      </p:nvGrpSpPr>
      <p:grpSpPr>
        <a:xfrm>
          <a:off x="0" y="0"/>
          <a:ext cx="0" cy="0"/>
          <a:chOff x="0" y="0"/>
          <a:chExt cx="0" cy="0"/>
        </a:xfrm>
      </p:grpSpPr>
      <p:sp>
        <p:nvSpPr>
          <p:cNvPr id="1327" name="Google Shape;1327;p147"/>
          <p:cNvSpPr txBox="1"/>
          <p:nvPr>
            <p:ph type="title"/>
          </p:nvPr>
        </p:nvSpPr>
        <p:spPr>
          <a:xfrm>
            <a:off x="349125" y="243825"/>
            <a:ext cx="7048200" cy="3438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500"/>
              <a:buNone/>
            </a:pPr>
            <a:r>
              <a:rPr lang="en"/>
              <a:t>Identify Your WalkMe Team</a:t>
            </a:r>
            <a:r>
              <a:rPr b="1" lang="en" sz="2200">
                <a:solidFill>
                  <a:srgbClr val="3C40FD"/>
                </a:solidFill>
                <a:latin typeface="Poppins"/>
                <a:ea typeface="Poppins"/>
                <a:cs typeface="Poppins"/>
                <a:sym typeface="Poppins"/>
              </a:rPr>
              <a:t>.</a:t>
            </a:r>
            <a:endParaRPr b="1" sz="2200">
              <a:solidFill>
                <a:schemeClr val="dk1"/>
              </a:solidFill>
              <a:latin typeface="Poppins"/>
              <a:ea typeface="Poppins"/>
              <a:cs typeface="Poppins"/>
              <a:sym typeface="Poppins"/>
            </a:endParaRPr>
          </a:p>
        </p:txBody>
      </p:sp>
      <p:sp>
        <p:nvSpPr>
          <p:cNvPr id="1328" name="Google Shape;1328;p147"/>
          <p:cNvSpPr/>
          <p:nvPr/>
        </p:nvSpPr>
        <p:spPr>
          <a:xfrm rot="-5400000">
            <a:off x="174300" y="398329"/>
            <a:ext cx="303600" cy="34800"/>
          </a:xfrm>
          <a:prstGeom prst="rect">
            <a:avLst/>
          </a:prstGeom>
          <a:solidFill>
            <a:srgbClr val="3C40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147"/>
          <p:cNvSpPr/>
          <p:nvPr/>
        </p:nvSpPr>
        <p:spPr>
          <a:xfrm rot="5400000">
            <a:off x="3192900" y="-1083425"/>
            <a:ext cx="2758200" cy="9144000"/>
          </a:xfrm>
          <a:prstGeom prst="rect">
            <a:avLst/>
          </a:prstGeom>
          <a:solidFill>
            <a:srgbClr val="F4F8F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300" u="none" cap="none" strike="noStrike">
              <a:solidFill>
                <a:srgbClr val="000000"/>
              </a:solidFill>
              <a:latin typeface="Poppins"/>
              <a:ea typeface="Poppins"/>
              <a:cs typeface="Poppins"/>
              <a:sym typeface="Poppins"/>
            </a:endParaRPr>
          </a:p>
        </p:txBody>
      </p:sp>
      <p:grpSp>
        <p:nvGrpSpPr>
          <p:cNvPr id="1330" name="Google Shape;1330;p147"/>
          <p:cNvGrpSpPr/>
          <p:nvPr/>
        </p:nvGrpSpPr>
        <p:grpSpPr>
          <a:xfrm>
            <a:off x="563065" y="1147954"/>
            <a:ext cx="4363847" cy="3011755"/>
            <a:chOff x="563075" y="1210025"/>
            <a:chExt cx="3120600" cy="2794354"/>
          </a:xfrm>
        </p:grpSpPr>
        <p:sp>
          <p:nvSpPr>
            <p:cNvPr id="1331" name="Google Shape;1331;p147"/>
            <p:cNvSpPr/>
            <p:nvPr/>
          </p:nvSpPr>
          <p:spPr>
            <a:xfrm>
              <a:off x="563075" y="1210025"/>
              <a:ext cx="3120600" cy="2673900"/>
            </a:xfrm>
            <a:prstGeom prst="rect">
              <a:avLst/>
            </a:prstGeom>
            <a:solidFill>
              <a:srgbClr val="FFFFFF"/>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2041" u="none" cap="none" strike="noStrike">
                <a:solidFill>
                  <a:srgbClr val="FFFFFF"/>
                </a:solidFill>
                <a:latin typeface="Poppins"/>
                <a:ea typeface="Poppins"/>
                <a:cs typeface="Poppins"/>
                <a:sym typeface="Poppins"/>
              </a:endParaRPr>
            </a:p>
          </p:txBody>
        </p:sp>
        <p:sp>
          <p:nvSpPr>
            <p:cNvPr id="1332" name="Google Shape;1332;p147"/>
            <p:cNvSpPr/>
            <p:nvPr/>
          </p:nvSpPr>
          <p:spPr>
            <a:xfrm>
              <a:off x="588550" y="3936478"/>
              <a:ext cx="3035700" cy="29100"/>
            </a:xfrm>
            <a:prstGeom prst="rect">
              <a:avLst/>
            </a:prstGeom>
            <a:solidFill>
              <a:srgbClr val="3C40FD"/>
            </a:solidFill>
            <a:ln cap="flat" cmpd="sng" w="952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141" u="none" cap="none" strike="noStrike">
                <a:solidFill>
                  <a:srgbClr val="2D2D91"/>
                </a:solidFill>
                <a:latin typeface="Roboto"/>
                <a:ea typeface="Roboto"/>
                <a:cs typeface="Roboto"/>
                <a:sym typeface="Roboto"/>
              </a:endParaRPr>
            </a:p>
          </p:txBody>
        </p:sp>
        <p:sp>
          <p:nvSpPr>
            <p:cNvPr id="1333" name="Google Shape;1333;p147"/>
            <p:cNvSpPr txBox="1"/>
            <p:nvPr/>
          </p:nvSpPr>
          <p:spPr>
            <a:xfrm>
              <a:off x="654091" y="1338841"/>
              <a:ext cx="2320800" cy="271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latin typeface="Poppins SemiBold"/>
                  <a:ea typeface="Poppins SemiBold"/>
                  <a:cs typeface="Poppins SemiBold"/>
                  <a:sym typeface="Poppins SemiBold"/>
                </a:rPr>
                <a:t>Your Company’s CoE Team</a:t>
              </a:r>
              <a:endParaRPr i="0" sz="1300" u="none" cap="none" strike="noStrike">
                <a:solidFill>
                  <a:srgbClr val="000000"/>
                </a:solidFill>
                <a:latin typeface="Poppins SemiBold"/>
                <a:ea typeface="Poppins SemiBold"/>
                <a:cs typeface="Poppins SemiBold"/>
                <a:sym typeface="Poppins SemiBold"/>
              </a:endParaRPr>
            </a:p>
          </p:txBody>
        </p:sp>
        <p:sp>
          <p:nvSpPr>
            <p:cNvPr id="1334" name="Google Shape;1334;p147"/>
            <p:cNvSpPr txBox="1"/>
            <p:nvPr/>
          </p:nvSpPr>
          <p:spPr>
            <a:xfrm>
              <a:off x="1157601" y="1656579"/>
              <a:ext cx="2436300" cy="234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000">
                  <a:latin typeface="Poppins"/>
                  <a:ea typeface="Poppins"/>
                  <a:cs typeface="Poppins"/>
                  <a:sym typeface="Poppins"/>
                </a:rPr>
                <a:t>Digital Adoption Program Manager</a:t>
              </a:r>
              <a:endParaRPr b="1" sz="1000">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i="1" lang="en" sz="800">
                  <a:solidFill>
                    <a:schemeClr val="dk1"/>
                  </a:solidFill>
                  <a:latin typeface="Poppins"/>
                  <a:ea typeface="Poppins"/>
                  <a:cs typeface="Poppins"/>
                  <a:sym typeface="Poppins"/>
                </a:rPr>
                <a:t>Enforces a governance model that supports scaling the program across the organization</a:t>
              </a:r>
              <a:endParaRPr sz="1000">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a:p>
              <a:pPr indent="0" lvl="0" marL="0" marR="0" rtl="0" algn="l">
                <a:lnSpc>
                  <a:spcPct val="100000"/>
                </a:lnSpc>
                <a:spcBef>
                  <a:spcPts val="0"/>
                </a:spcBef>
                <a:spcAft>
                  <a:spcPts val="0"/>
                </a:spcAft>
                <a:buNone/>
              </a:pPr>
              <a:r>
                <a:rPr b="1" lang="en" sz="1000">
                  <a:latin typeface="Poppins"/>
                  <a:ea typeface="Poppins"/>
                  <a:cs typeface="Poppins"/>
                  <a:sym typeface="Poppins"/>
                </a:rPr>
                <a:t>Digital Adoption Project Manager(s)</a:t>
              </a:r>
              <a:r>
                <a:rPr lang="en" sz="1000">
                  <a:solidFill>
                    <a:srgbClr val="FF00FF"/>
                  </a:solidFill>
                  <a:latin typeface="Poppins"/>
                  <a:ea typeface="Poppins"/>
                  <a:cs typeface="Poppins"/>
                  <a:sym typeface="Poppins"/>
                </a:rPr>
                <a:t>*</a:t>
              </a:r>
              <a:endParaRPr sz="1000">
                <a:solidFill>
                  <a:srgbClr val="FF00FF"/>
                </a:solidFill>
                <a:latin typeface="Poppins"/>
                <a:ea typeface="Poppins"/>
                <a:cs typeface="Poppins"/>
                <a:sym typeface="Poppins"/>
              </a:endParaRPr>
            </a:p>
            <a:p>
              <a:pPr indent="0" lvl="0" marL="0" rtl="0" algn="l">
                <a:spcBef>
                  <a:spcPts val="0"/>
                </a:spcBef>
                <a:spcAft>
                  <a:spcPts val="0"/>
                </a:spcAft>
                <a:buClr>
                  <a:schemeClr val="dk1"/>
                </a:buClr>
                <a:buSzPts val="3000"/>
                <a:buFont typeface="Arial"/>
                <a:buNone/>
              </a:pPr>
              <a:r>
                <a:rPr i="1" lang="en" sz="800">
                  <a:solidFill>
                    <a:schemeClr val="dk1"/>
                  </a:solidFill>
                  <a:latin typeface="Poppins"/>
                  <a:ea typeface="Poppins"/>
                  <a:cs typeface="Poppins"/>
                  <a:sym typeface="Poppins"/>
                </a:rPr>
                <a:t>Adheres to governance model to execute on business cases for content delivery within scope, schedule, and budget; reports status and results to Program Manager</a:t>
              </a:r>
              <a:endParaRPr sz="800">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t/>
              </a:r>
              <a:endParaRPr sz="1000">
                <a:highlight>
                  <a:srgbClr val="FFFF00"/>
                </a:highlight>
                <a:latin typeface="Poppins"/>
                <a:ea typeface="Poppins"/>
                <a:cs typeface="Poppins"/>
                <a:sym typeface="Poppins"/>
              </a:endParaRPr>
            </a:p>
            <a:p>
              <a:pPr indent="0" lvl="0" marL="0" marR="0" rtl="0" algn="l">
                <a:lnSpc>
                  <a:spcPct val="100000"/>
                </a:lnSpc>
                <a:spcBef>
                  <a:spcPts val="0"/>
                </a:spcBef>
                <a:spcAft>
                  <a:spcPts val="0"/>
                </a:spcAft>
                <a:buNone/>
              </a:pPr>
              <a:r>
                <a:t/>
              </a:r>
              <a:endParaRPr sz="1000">
                <a:highlight>
                  <a:srgbClr val="FFFF00"/>
                </a:highlight>
                <a:latin typeface="Poppins"/>
                <a:ea typeface="Poppins"/>
                <a:cs typeface="Poppins"/>
                <a:sym typeface="Poppins"/>
              </a:endParaRPr>
            </a:p>
            <a:p>
              <a:pPr indent="0" lvl="0" marL="0" marR="0" rtl="0" algn="l">
                <a:lnSpc>
                  <a:spcPct val="100000"/>
                </a:lnSpc>
                <a:spcBef>
                  <a:spcPts val="0"/>
                </a:spcBef>
                <a:spcAft>
                  <a:spcPts val="0"/>
                </a:spcAft>
                <a:buNone/>
              </a:pPr>
              <a:r>
                <a:rPr b="1" lang="en" sz="1000">
                  <a:latin typeface="Poppins"/>
                  <a:ea typeface="Poppins"/>
                  <a:cs typeface="Poppins"/>
                  <a:sym typeface="Poppins"/>
                </a:rPr>
                <a:t>Digital Adoption Builder(s)</a:t>
              </a:r>
              <a:r>
                <a:rPr b="1" lang="en" sz="1000">
                  <a:solidFill>
                    <a:srgbClr val="FF00FF"/>
                  </a:solidFill>
                  <a:latin typeface="Poppins"/>
                  <a:ea typeface="Poppins"/>
                  <a:cs typeface="Poppins"/>
                  <a:sym typeface="Poppins"/>
                </a:rPr>
                <a:t>*</a:t>
              </a:r>
              <a:endParaRPr b="1" sz="1000">
                <a:solidFill>
                  <a:srgbClr val="FF00FF"/>
                </a:solidFill>
                <a:latin typeface="Poppins"/>
                <a:ea typeface="Poppins"/>
                <a:cs typeface="Poppins"/>
                <a:sym typeface="Poppins"/>
              </a:endParaRPr>
            </a:p>
            <a:p>
              <a:pPr indent="0" lvl="0" marL="0" rtl="0" algn="l">
                <a:spcBef>
                  <a:spcPts val="0"/>
                </a:spcBef>
                <a:spcAft>
                  <a:spcPts val="0"/>
                </a:spcAft>
                <a:buClr>
                  <a:schemeClr val="dk1"/>
                </a:buClr>
                <a:buSzPts val="3000"/>
                <a:buFont typeface="Arial"/>
                <a:buNone/>
              </a:pPr>
              <a:r>
                <a:rPr i="1" lang="en" sz="800">
                  <a:solidFill>
                    <a:schemeClr val="dk1"/>
                  </a:solidFill>
                  <a:latin typeface="Poppins"/>
                  <a:ea typeface="Poppins"/>
                  <a:cs typeface="Poppins"/>
                  <a:sym typeface="Poppins"/>
                </a:rPr>
                <a:t>Designs and develops  WalkMe solutions; reports to/collaborates with the Project Manager</a:t>
              </a:r>
              <a:endParaRPr sz="1000">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p:txBody>
        </p:sp>
      </p:grpSp>
      <p:grpSp>
        <p:nvGrpSpPr>
          <p:cNvPr id="1335" name="Google Shape;1335;p147"/>
          <p:cNvGrpSpPr/>
          <p:nvPr/>
        </p:nvGrpSpPr>
        <p:grpSpPr>
          <a:xfrm>
            <a:off x="5363675" y="1113404"/>
            <a:ext cx="3264775" cy="2969935"/>
            <a:chOff x="563075" y="1210025"/>
            <a:chExt cx="3264775" cy="2755553"/>
          </a:xfrm>
        </p:grpSpPr>
        <p:sp>
          <p:nvSpPr>
            <p:cNvPr id="1336" name="Google Shape;1336;p147"/>
            <p:cNvSpPr/>
            <p:nvPr/>
          </p:nvSpPr>
          <p:spPr>
            <a:xfrm>
              <a:off x="563075" y="1210025"/>
              <a:ext cx="3120600" cy="2673900"/>
            </a:xfrm>
            <a:prstGeom prst="rect">
              <a:avLst/>
            </a:prstGeom>
            <a:solidFill>
              <a:srgbClr val="CFE2F3"/>
            </a:solidFill>
            <a:ln cap="flat" cmpd="sng" w="2857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i="0" sz="2041" u="none" cap="none" strike="noStrike">
                <a:solidFill>
                  <a:srgbClr val="FFFFFF"/>
                </a:solidFill>
                <a:latin typeface="Poppins"/>
                <a:ea typeface="Poppins"/>
                <a:cs typeface="Poppins"/>
                <a:sym typeface="Poppins"/>
              </a:endParaRPr>
            </a:p>
          </p:txBody>
        </p:sp>
        <p:sp>
          <p:nvSpPr>
            <p:cNvPr id="1337" name="Google Shape;1337;p147"/>
            <p:cNvSpPr/>
            <p:nvPr/>
          </p:nvSpPr>
          <p:spPr>
            <a:xfrm>
              <a:off x="588550" y="3936478"/>
              <a:ext cx="3035700" cy="29100"/>
            </a:xfrm>
            <a:prstGeom prst="rect">
              <a:avLst/>
            </a:prstGeom>
            <a:solidFill>
              <a:srgbClr val="3C40FD"/>
            </a:solidFill>
            <a:ln cap="flat" cmpd="sng" w="9525">
              <a:solidFill>
                <a:srgbClr val="F4F8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141" u="none" cap="none" strike="noStrike">
                <a:solidFill>
                  <a:srgbClr val="2D2D91"/>
                </a:solidFill>
                <a:latin typeface="Roboto"/>
                <a:ea typeface="Roboto"/>
                <a:cs typeface="Roboto"/>
                <a:sym typeface="Roboto"/>
              </a:endParaRPr>
            </a:p>
          </p:txBody>
        </p:sp>
        <p:sp>
          <p:nvSpPr>
            <p:cNvPr id="1338" name="Google Shape;1338;p147"/>
            <p:cNvSpPr txBox="1"/>
            <p:nvPr/>
          </p:nvSpPr>
          <p:spPr>
            <a:xfrm>
              <a:off x="670950" y="1317277"/>
              <a:ext cx="3156900" cy="45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300">
                  <a:latin typeface="Poppins SemiBold"/>
                  <a:ea typeface="Poppins SemiBold"/>
                  <a:cs typeface="Poppins SemiBold"/>
                  <a:sym typeface="Poppins SemiBold"/>
                </a:rPr>
                <a:t>You are responsible for providing these supporting roles.</a:t>
              </a:r>
              <a:endParaRPr i="0" sz="1300" u="none" cap="none" strike="noStrike">
                <a:solidFill>
                  <a:srgbClr val="000000"/>
                </a:solidFill>
                <a:latin typeface="Poppins SemiBold"/>
                <a:ea typeface="Poppins SemiBold"/>
                <a:cs typeface="Poppins SemiBold"/>
                <a:sym typeface="Poppins SemiBold"/>
              </a:endParaRPr>
            </a:p>
          </p:txBody>
        </p:sp>
        <p:sp>
          <p:nvSpPr>
            <p:cNvPr id="1339" name="Google Shape;1339;p147"/>
            <p:cNvSpPr txBox="1"/>
            <p:nvPr/>
          </p:nvSpPr>
          <p:spPr>
            <a:xfrm>
              <a:off x="588550" y="1774180"/>
              <a:ext cx="3156900" cy="2112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t/>
              </a:r>
              <a:endParaRPr sz="900">
                <a:latin typeface="Poppins"/>
                <a:ea typeface="Poppins"/>
                <a:cs typeface="Poppins"/>
                <a:sym typeface="Poppins"/>
              </a:endParaRPr>
            </a:p>
            <a:p>
              <a:pPr indent="0" lvl="0" marL="0" rtl="0" algn="l">
                <a:lnSpc>
                  <a:spcPct val="115000"/>
                </a:lnSpc>
                <a:spcBef>
                  <a:spcPts val="0"/>
                </a:spcBef>
                <a:spcAft>
                  <a:spcPts val="0"/>
                </a:spcAft>
                <a:buNone/>
              </a:pPr>
              <a:r>
                <a:rPr i="1" lang="en" sz="900">
                  <a:solidFill>
                    <a:srgbClr val="3C40FD"/>
                  </a:solidFill>
                  <a:latin typeface="Poppins"/>
                  <a:ea typeface="Poppins"/>
                  <a:cs typeface="Poppins"/>
                  <a:sym typeface="Poppins"/>
                </a:rPr>
                <a:t>Responsible for specialized tasks on active projects</a:t>
              </a:r>
              <a:r>
                <a:rPr lang="en" sz="900">
                  <a:solidFill>
                    <a:srgbClr val="3C40FD"/>
                  </a:solidFill>
                  <a:latin typeface="Poppins"/>
                  <a:ea typeface="Poppins"/>
                  <a:cs typeface="Poppins"/>
                  <a:sym typeface="Poppins"/>
                </a:rPr>
                <a:t>. </a:t>
              </a:r>
              <a:endParaRPr sz="1000" u="sng">
                <a:latin typeface="Poppins"/>
                <a:ea typeface="Poppins"/>
                <a:cs typeface="Poppins"/>
                <a:sym typeface="Poppins"/>
              </a:endParaRPr>
            </a:p>
            <a:p>
              <a:pPr indent="-292100" lvl="0" marL="457200" marR="0" rtl="0" algn="l">
                <a:lnSpc>
                  <a:spcPct val="115000"/>
                </a:lnSpc>
                <a:spcBef>
                  <a:spcPts val="0"/>
                </a:spcBef>
                <a:spcAft>
                  <a:spcPts val="0"/>
                </a:spcAft>
                <a:buSzPts val="1000"/>
                <a:buFont typeface="Poppins"/>
                <a:buChar char="●"/>
              </a:pPr>
              <a:r>
                <a:rPr lang="en" sz="1000">
                  <a:latin typeface="Poppins"/>
                  <a:ea typeface="Poppins"/>
                  <a:cs typeface="Poppins"/>
                  <a:sym typeface="Poppins"/>
                </a:rPr>
                <a:t>Business Owner/Main Point of Contact</a:t>
              </a:r>
              <a:endParaRPr sz="1000">
                <a:latin typeface="Poppins"/>
                <a:ea typeface="Poppins"/>
                <a:cs typeface="Poppins"/>
                <a:sym typeface="Poppins"/>
              </a:endParaRPr>
            </a:p>
            <a:p>
              <a:pPr indent="-292100" lvl="0" marL="457200" marR="0" rtl="0" algn="l">
                <a:lnSpc>
                  <a:spcPct val="115000"/>
                </a:lnSpc>
                <a:spcBef>
                  <a:spcPts val="0"/>
                </a:spcBef>
                <a:spcAft>
                  <a:spcPts val="0"/>
                </a:spcAft>
                <a:buSzPts val="1000"/>
                <a:buFont typeface="Poppins"/>
                <a:buChar char="●"/>
              </a:pPr>
              <a:r>
                <a:rPr lang="en" sz="1000">
                  <a:latin typeface="Poppins"/>
                  <a:ea typeface="Poppins"/>
                  <a:cs typeface="Poppins"/>
                  <a:sym typeface="Poppins"/>
                </a:rPr>
                <a:t>SME(s) - User Journey</a:t>
              </a:r>
              <a:endParaRPr sz="1000">
                <a:latin typeface="Poppins"/>
                <a:ea typeface="Poppins"/>
                <a:cs typeface="Poppins"/>
                <a:sym typeface="Poppins"/>
              </a:endParaRPr>
            </a:p>
            <a:p>
              <a:pPr indent="-292100" lvl="0" marL="457200" rtl="0" algn="l">
                <a:lnSpc>
                  <a:spcPct val="115000"/>
                </a:lnSpc>
                <a:spcBef>
                  <a:spcPts val="0"/>
                </a:spcBef>
                <a:spcAft>
                  <a:spcPts val="0"/>
                </a:spcAft>
                <a:buSzPts val="1000"/>
                <a:buFont typeface="Poppins"/>
                <a:buChar char="●"/>
              </a:pPr>
              <a:r>
                <a:rPr lang="en" sz="1000">
                  <a:solidFill>
                    <a:schemeClr val="dk1"/>
                  </a:solidFill>
                  <a:latin typeface="Poppins"/>
                  <a:ea typeface="Poppins"/>
                  <a:cs typeface="Poppins"/>
                  <a:sym typeface="Poppins"/>
                </a:rPr>
                <a:t>SME(s) - Technical Lead</a:t>
              </a:r>
              <a:endParaRPr sz="1000">
                <a:latin typeface="Poppins"/>
                <a:ea typeface="Poppins"/>
                <a:cs typeface="Poppins"/>
                <a:sym typeface="Poppins"/>
              </a:endParaRPr>
            </a:p>
            <a:p>
              <a:pPr indent="-292100" lvl="0" marL="457200" rtl="0" algn="l">
                <a:lnSpc>
                  <a:spcPct val="115000"/>
                </a:lnSpc>
                <a:spcBef>
                  <a:spcPts val="0"/>
                </a:spcBef>
                <a:spcAft>
                  <a:spcPts val="0"/>
                </a:spcAft>
                <a:buSzPts val="1000"/>
                <a:buFont typeface="Poppins"/>
                <a:buChar char="●"/>
              </a:pPr>
              <a:r>
                <a:rPr lang="en" sz="1000">
                  <a:solidFill>
                    <a:schemeClr val="dk1"/>
                  </a:solidFill>
                  <a:latin typeface="Poppins"/>
                  <a:ea typeface="Poppins"/>
                  <a:cs typeface="Poppins"/>
                  <a:sym typeface="Poppins"/>
                </a:rPr>
                <a:t>Business Analyst</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rPr i="1" lang="en" sz="900">
                  <a:solidFill>
                    <a:srgbClr val="3C40FD"/>
                  </a:solidFill>
                  <a:latin typeface="Poppins"/>
                  <a:ea typeface="Poppins"/>
                  <a:cs typeface="Poppins"/>
                  <a:sym typeface="Poppins"/>
                </a:rPr>
                <a:t>Responsible in a partially or fully-dedicated capacity, for ongoing projects and maintenance. </a:t>
              </a:r>
              <a:endParaRPr i="1" sz="1000">
                <a:solidFill>
                  <a:schemeClr val="dk1"/>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Project Manager(s)</a:t>
              </a:r>
              <a:r>
                <a:rPr lang="en" sz="1000">
                  <a:solidFill>
                    <a:srgbClr val="FF00FF"/>
                  </a:solidFill>
                  <a:latin typeface="Poppins"/>
                  <a:ea typeface="Poppins"/>
                  <a:cs typeface="Poppins"/>
                  <a:sym typeface="Poppins"/>
                </a:rPr>
                <a:t>*</a:t>
              </a:r>
              <a:endParaRPr sz="1000">
                <a:solidFill>
                  <a:srgbClr val="FF00FF"/>
                </a:solidFill>
                <a:latin typeface="Poppins"/>
                <a:ea typeface="Poppins"/>
                <a:cs typeface="Poppins"/>
                <a:sym typeface="Poppins"/>
              </a:endParaRPr>
            </a:p>
            <a:p>
              <a:pPr indent="-292100" lvl="0" marL="457200" rtl="0" algn="l">
                <a:lnSpc>
                  <a:spcPct val="115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Builder(s)</a:t>
              </a:r>
              <a:r>
                <a:rPr lang="en" sz="1000">
                  <a:solidFill>
                    <a:srgbClr val="FF00FF"/>
                  </a:solidFill>
                  <a:latin typeface="Poppins"/>
                  <a:ea typeface="Poppins"/>
                  <a:cs typeface="Poppins"/>
                  <a:sym typeface="Poppins"/>
                </a:rPr>
                <a:t>*</a:t>
              </a:r>
              <a:endParaRPr sz="1000">
                <a:solidFill>
                  <a:srgbClr val="FF00FF"/>
                </a:solidFill>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a:p>
              <a:pPr indent="0" lvl="0" marL="0" marR="0" rtl="0" algn="l">
                <a:lnSpc>
                  <a:spcPct val="100000"/>
                </a:lnSpc>
                <a:spcBef>
                  <a:spcPts val="0"/>
                </a:spcBef>
                <a:spcAft>
                  <a:spcPts val="0"/>
                </a:spcAft>
                <a:buNone/>
              </a:pPr>
              <a:r>
                <a:t/>
              </a:r>
              <a:endParaRPr sz="1000">
                <a:latin typeface="Poppins"/>
                <a:ea typeface="Poppins"/>
                <a:cs typeface="Poppins"/>
                <a:sym typeface="Poppins"/>
              </a:endParaRPr>
            </a:p>
          </p:txBody>
        </p:sp>
      </p:grpSp>
      <p:sp>
        <p:nvSpPr>
          <p:cNvPr id="1340" name="Google Shape;1340;p147"/>
          <p:cNvSpPr txBox="1"/>
          <p:nvPr/>
        </p:nvSpPr>
        <p:spPr>
          <a:xfrm>
            <a:off x="7303964" y="194655"/>
            <a:ext cx="18315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Poppins"/>
                <a:ea typeface="Poppins"/>
                <a:cs typeface="Poppins"/>
                <a:sym typeface="Poppins"/>
              </a:rPr>
              <a:t>If you can identify these people </a:t>
            </a:r>
            <a:r>
              <a:rPr i="1" lang="en" sz="900">
                <a:solidFill>
                  <a:schemeClr val="dk1"/>
                </a:solidFill>
                <a:latin typeface="Poppins"/>
                <a:ea typeface="Poppins"/>
                <a:cs typeface="Poppins"/>
                <a:sym typeface="Poppins"/>
              </a:rPr>
              <a:t>and they have bandwidth</a:t>
            </a:r>
            <a:r>
              <a:rPr lang="en" sz="900">
                <a:solidFill>
                  <a:schemeClr val="dk1"/>
                </a:solidFill>
                <a:latin typeface="Poppins"/>
                <a:ea typeface="Poppins"/>
                <a:cs typeface="Poppins"/>
                <a:sym typeface="Poppins"/>
              </a:rPr>
              <a:t>, your project is more likely to be prioritized</a:t>
            </a:r>
            <a:endParaRPr sz="900">
              <a:latin typeface="Poppins"/>
              <a:ea typeface="Poppins"/>
              <a:cs typeface="Poppins"/>
              <a:sym typeface="Poppins"/>
            </a:endParaRPr>
          </a:p>
        </p:txBody>
      </p:sp>
      <p:grpSp>
        <p:nvGrpSpPr>
          <p:cNvPr id="1341" name="Google Shape;1341;p147"/>
          <p:cNvGrpSpPr/>
          <p:nvPr/>
        </p:nvGrpSpPr>
        <p:grpSpPr>
          <a:xfrm>
            <a:off x="6906553" y="288234"/>
            <a:ext cx="374825" cy="374436"/>
            <a:chOff x="1190625" y="238125"/>
            <a:chExt cx="5249650" cy="5244200"/>
          </a:xfrm>
        </p:grpSpPr>
        <p:sp>
          <p:nvSpPr>
            <p:cNvPr id="1342" name="Google Shape;1342;p147"/>
            <p:cNvSpPr/>
            <p:nvPr/>
          </p:nvSpPr>
          <p:spPr>
            <a:xfrm>
              <a:off x="2606500" y="1686675"/>
              <a:ext cx="2706525" cy="2347100"/>
            </a:xfrm>
            <a:custGeom>
              <a:rect b="b" l="l" r="r" t="t"/>
              <a:pathLst>
                <a:path extrusionOk="0" h="93884" w="108261">
                  <a:moveTo>
                    <a:pt x="105211" y="0"/>
                  </a:moveTo>
                  <a:lnTo>
                    <a:pt x="102161" y="218"/>
                  </a:lnTo>
                  <a:lnTo>
                    <a:pt x="100854" y="1525"/>
                  </a:lnTo>
                  <a:lnTo>
                    <a:pt x="35942" y="84082"/>
                  </a:lnTo>
                  <a:lnTo>
                    <a:pt x="6535" y="61645"/>
                  </a:lnTo>
                  <a:lnTo>
                    <a:pt x="5010" y="60774"/>
                  </a:lnTo>
                  <a:lnTo>
                    <a:pt x="1961" y="61210"/>
                  </a:lnTo>
                  <a:lnTo>
                    <a:pt x="0" y="63824"/>
                  </a:lnTo>
                  <a:lnTo>
                    <a:pt x="218" y="66873"/>
                  </a:lnTo>
                  <a:lnTo>
                    <a:pt x="1525" y="68180"/>
                  </a:lnTo>
                  <a:lnTo>
                    <a:pt x="34199" y="93012"/>
                  </a:lnTo>
                  <a:lnTo>
                    <a:pt x="35288" y="93884"/>
                  </a:lnTo>
                  <a:lnTo>
                    <a:pt x="36595" y="93884"/>
                  </a:lnTo>
                  <a:lnTo>
                    <a:pt x="38338" y="93666"/>
                  </a:lnTo>
                  <a:lnTo>
                    <a:pt x="39863" y="92359"/>
                  </a:lnTo>
                  <a:lnTo>
                    <a:pt x="107171" y="6535"/>
                  </a:lnTo>
                  <a:lnTo>
                    <a:pt x="108260" y="5010"/>
                  </a:lnTo>
                  <a:lnTo>
                    <a:pt x="107607" y="1961"/>
                  </a:lnTo>
                  <a:lnTo>
                    <a:pt x="105211" y="0"/>
                  </a:lnTo>
                  <a:close/>
                </a:path>
              </a:pathLst>
            </a:custGeom>
            <a:solidFill>
              <a:srgbClr val="3D4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47"/>
            <p:cNvSpPr/>
            <p:nvPr/>
          </p:nvSpPr>
          <p:spPr>
            <a:xfrm>
              <a:off x="5503600" y="978725"/>
              <a:ext cx="190625" cy="190625"/>
            </a:xfrm>
            <a:custGeom>
              <a:rect b="b" l="l" r="r" t="t"/>
              <a:pathLst>
                <a:path extrusionOk="0" h="7625" w="7625">
                  <a:moveTo>
                    <a:pt x="3703" y="1"/>
                  </a:moveTo>
                  <a:lnTo>
                    <a:pt x="2179" y="218"/>
                  </a:lnTo>
                  <a:lnTo>
                    <a:pt x="1089" y="1090"/>
                  </a:lnTo>
                  <a:lnTo>
                    <a:pt x="218" y="2397"/>
                  </a:lnTo>
                  <a:lnTo>
                    <a:pt x="0" y="3921"/>
                  </a:lnTo>
                  <a:lnTo>
                    <a:pt x="0" y="5446"/>
                  </a:lnTo>
                  <a:lnTo>
                    <a:pt x="1089" y="6535"/>
                  </a:lnTo>
                  <a:lnTo>
                    <a:pt x="2179" y="7407"/>
                  </a:lnTo>
                  <a:lnTo>
                    <a:pt x="3703" y="7624"/>
                  </a:lnTo>
                  <a:lnTo>
                    <a:pt x="5228" y="7407"/>
                  </a:lnTo>
                  <a:lnTo>
                    <a:pt x="6535" y="6318"/>
                  </a:lnTo>
                  <a:lnTo>
                    <a:pt x="7406" y="5228"/>
                  </a:lnTo>
                  <a:lnTo>
                    <a:pt x="7624" y="3704"/>
                  </a:lnTo>
                  <a:lnTo>
                    <a:pt x="7406" y="2179"/>
                  </a:lnTo>
                  <a:lnTo>
                    <a:pt x="6535" y="872"/>
                  </a:lnTo>
                  <a:lnTo>
                    <a:pt x="5228" y="1"/>
                  </a:lnTo>
                  <a:close/>
                </a:path>
              </a:pathLst>
            </a:custGeom>
            <a:solidFill>
              <a:srgbClr val="CFD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47"/>
            <p:cNvSpPr/>
            <p:nvPr/>
          </p:nvSpPr>
          <p:spPr>
            <a:xfrm>
              <a:off x="1190625" y="238125"/>
              <a:ext cx="5249650" cy="5244200"/>
            </a:xfrm>
            <a:custGeom>
              <a:rect b="b" l="l" r="r" t="t"/>
              <a:pathLst>
                <a:path extrusionOk="0" h="209768" w="209986">
                  <a:moveTo>
                    <a:pt x="108914" y="0"/>
                  </a:moveTo>
                  <a:lnTo>
                    <a:pt x="97151" y="218"/>
                  </a:lnTo>
                  <a:lnTo>
                    <a:pt x="85388" y="1743"/>
                  </a:lnTo>
                  <a:lnTo>
                    <a:pt x="73844" y="4574"/>
                  </a:lnTo>
                  <a:lnTo>
                    <a:pt x="62734" y="8713"/>
                  </a:lnTo>
                  <a:lnTo>
                    <a:pt x="52279" y="14159"/>
                  </a:lnTo>
                  <a:lnTo>
                    <a:pt x="42259" y="20694"/>
                  </a:lnTo>
                  <a:lnTo>
                    <a:pt x="33110" y="28318"/>
                  </a:lnTo>
                  <a:lnTo>
                    <a:pt x="24832" y="37031"/>
                  </a:lnTo>
                  <a:lnTo>
                    <a:pt x="17426" y="46615"/>
                  </a:lnTo>
                  <a:lnTo>
                    <a:pt x="11327" y="57506"/>
                  </a:lnTo>
                  <a:lnTo>
                    <a:pt x="6317" y="69051"/>
                  </a:lnTo>
                  <a:lnTo>
                    <a:pt x="4357" y="75368"/>
                  </a:lnTo>
                  <a:lnTo>
                    <a:pt x="2614" y="81685"/>
                  </a:lnTo>
                  <a:lnTo>
                    <a:pt x="436" y="94101"/>
                  </a:lnTo>
                  <a:lnTo>
                    <a:pt x="0" y="106518"/>
                  </a:lnTo>
                  <a:lnTo>
                    <a:pt x="871" y="118716"/>
                  </a:lnTo>
                  <a:lnTo>
                    <a:pt x="3050" y="130479"/>
                  </a:lnTo>
                  <a:lnTo>
                    <a:pt x="6753" y="142024"/>
                  </a:lnTo>
                  <a:lnTo>
                    <a:pt x="11545" y="152697"/>
                  </a:lnTo>
                  <a:lnTo>
                    <a:pt x="17426" y="162935"/>
                  </a:lnTo>
                  <a:lnTo>
                    <a:pt x="24615" y="172519"/>
                  </a:lnTo>
                  <a:lnTo>
                    <a:pt x="32674" y="181015"/>
                  </a:lnTo>
                  <a:lnTo>
                    <a:pt x="41605" y="188639"/>
                  </a:lnTo>
                  <a:lnTo>
                    <a:pt x="51625" y="195391"/>
                  </a:lnTo>
                  <a:lnTo>
                    <a:pt x="62299" y="200837"/>
                  </a:lnTo>
                  <a:lnTo>
                    <a:pt x="73626" y="205193"/>
                  </a:lnTo>
                  <a:lnTo>
                    <a:pt x="85824" y="208243"/>
                  </a:lnTo>
                  <a:lnTo>
                    <a:pt x="98458" y="209768"/>
                  </a:lnTo>
                  <a:lnTo>
                    <a:pt x="104993" y="209768"/>
                  </a:lnTo>
                  <a:lnTo>
                    <a:pt x="112835" y="209550"/>
                  </a:lnTo>
                  <a:lnTo>
                    <a:pt x="127647" y="207590"/>
                  </a:lnTo>
                  <a:lnTo>
                    <a:pt x="141806" y="203451"/>
                  </a:lnTo>
                  <a:lnTo>
                    <a:pt x="154657" y="197569"/>
                  </a:lnTo>
                  <a:lnTo>
                    <a:pt x="166638" y="190163"/>
                  </a:lnTo>
                  <a:lnTo>
                    <a:pt x="177312" y="181232"/>
                  </a:lnTo>
                  <a:lnTo>
                    <a:pt x="186460" y="170995"/>
                  </a:lnTo>
                  <a:lnTo>
                    <a:pt x="194520" y="159885"/>
                  </a:lnTo>
                  <a:lnTo>
                    <a:pt x="200837" y="147687"/>
                  </a:lnTo>
                  <a:lnTo>
                    <a:pt x="205629" y="134835"/>
                  </a:lnTo>
                  <a:lnTo>
                    <a:pt x="208679" y="121330"/>
                  </a:lnTo>
                  <a:lnTo>
                    <a:pt x="209986" y="107607"/>
                  </a:lnTo>
                  <a:lnTo>
                    <a:pt x="209550" y="93448"/>
                  </a:lnTo>
                  <a:lnTo>
                    <a:pt x="206936" y="79507"/>
                  </a:lnTo>
                  <a:lnTo>
                    <a:pt x="202362" y="65566"/>
                  </a:lnTo>
                  <a:lnTo>
                    <a:pt x="195609" y="52061"/>
                  </a:lnTo>
                  <a:lnTo>
                    <a:pt x="191470" y="45526"/>
                  </a:lnTo>
                  <a:lnTo>
                    <a:pt x="190163" y="44001"/>
                  </a:lnTo>
                  <a:lnTo>
                    <a:pt x="187114" y="43565"/>
                  </a:lnTo>
                  <a:lnTo>
                    <a:pt x="184500" y="45308"/>
                  </a:lnTo>
                  <a:lnTo>
                    <a:pt x="183629" y="48358"/>
                  </a:lnTo>
                  <a:lnTo>
                    <a:pt x="184718" y="50100"/>
                  </a:lnTo>
                  <a:lnTo>
                    <a:pt x="189728" y="57942"/>
                  </a:lnTo>
                  <a:lnTo>
                    <a:pt x="196916" y="74497"/>
                  </a:lnTo>
                  <a:lnTo>
                    <a:pt x="200837" y="91705"/>
                  </a:lnTo>
                  <a:lnTo>
                    <a:pt x="201708" y="109132"/>
                  </a:lnTo>
                  <a:lnTo>
                    <a:pt x="199312" y="126558"/>
                  </a:lnTo>
                  <a:lnTo>
                    <a:pt x="193866" y="143113"/>
                  </a:lnTo>
                  <a:lnTo>
                    <a:pt x="185589" y="158578"/>
                  </a:lnTo>
                  <a:lnTo>
                    <a:pt x="174262" y="172737"/>
                  </a:lnTo>
                  <a:lnTo>
                    <a:pt x="167291" y="178836"/>
                  </a:lnTo>
                  <a:lnTo>
                    <a:pt x="160103" y="184500"/>
                  </a:lnTo>
                  <a:lnTo>
                    <a:pt x="144420" y="193431"/>
                  </a:lnTo>
                  <a:lnTo>
                    <a:pt x="127647" y="199094"/>
                  </a:lnTo>
                  <a:lnTo>
                    <a:pt x="110221" y="201708"/>
                  </a:lnTo>
                  <a:lnTo>
                    <a:pt x="92794" y="201055"/>
                  </a:lnTo>
                  <a:lnTo>
                    <a:pt x="75804" y="197352"/>
                  </a:lnTo>
                  <a:lnTo>
                    <a:pt x="59467" y="190381"/>
                  </a:lnTo>
                  <a:lnTo>
                    <a:pt x="44437" y="180579"/>
                  </a:lnTo>
                  <a:lnTo>
                    <a:pt x="37466" y="174262"/>
                  </a:lnTo>
                  <a:lnTo>
                    <a:pt x="31149" y="167727"/>
                  </a:lnTo>
                  <a:lnTo>
                    <a:pt x="20694" y="152915"/>
                  </a:lnTo>
                  <a:lnTo>
                    <a:pt x="13505" y="136796"/>
                  </a:lnTo>
                  <a:lnTo>
                    <a:pt x="9149" y="119805"/>
                  </a:lnTo>
                  <a:lnTo>
                    <a:pt x="8060" y="102379"/>
                  </a:lnTo>
                  <a:lnTo>
                    <a:pt x="10020" y="85171"/>
                  </a:lnTo>
                  <a:lnTo>
                    <a:pt x="15248" y="68180"/>
                  </a:lnTo>
                  <a:lnTo>
                    <a:pt x="23525" y="52279"/>
                  </a:lnTo>
                  <a:lnTo>
                    <a:pt x="29189" y="44655"/>
                  </a:lnTo>
                  <a:lnTo>
                    <a:pt x="35070" y="37684"/>
                  </a:lnTo>
                  <a:lnTo>
                    <a:pt x="48793" y="25921"/>
                  </a:lnTo>
                  <a:lnTo>
                    <a:pt x="64041" y="16991"/>
                  </a:lnTo>
                  <a:lnTo>
                    <a:pt x="80596" y="11109"/>
                  </a:lnTo>
                  <a:lnTo>
                    <a:pt x="97805" y="8277"/>
                  </a:lnTo>
                  <a:lnTo>
                    <a:pt x="115231" y="8495"/>
                  </a:lnTo>
                  <a:lnTo>
                    <a:pt x="132439" y="11981"/>
                  </a:lnTo>
                  <a:lnTo>
                    <a:pt x="149212" y="18733"/>
                  </a:lnTo>
                  <a:lnTo>
                    <a:pt x="157271" y="23525"/>
                  </a:lnTo>
                  <a:lnTo>
                    <a:pt x="159014" y="24397"/>
                  </a:lnTo>
                  <a:lnTo>
                    <a:pt x="161846" y="23525"/>
                  </a:lnTo>
                  <a:lnTo>
                    <a:pt x="163588" y="20911"/>
                  </a:lnTo>
                  <a:lnTo>
                    <a:pt x="163153" y="17862"/>
                  </a:lnTo>
                  <a:lnTo>
                    <a:pt x="161628" y="16555"/>
                  </a:lnTo>
                  <a:lnTo>
                    <a:pt x="155964" y="13287"/>
                  </a:lnTo>
                  <a:lnTo>
                    <a:pt x="144637" y="7624"/>
                  </a:lnTo>
                  <a:lnTo>
                    <a:pt x="132875" y="3703"/>
                  </a:lnTo>
                  <a:lnTo>
                    <a:pt x="120894" y="1089"/>
                  </a:lnTo>
                  <a:lnTo>
                    <a:pt x="108914" y="0"/>
                  </a:lnTo>
                  <a:close/>
                </a:path>
              </a:pathLst>
            </a:custGeom>
            <a:solidFill>
              <a:srgbClr val="3D4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5" name="Google Shape;1345;p147"/>
          <p:cNvSpPr txBox="1"/>
          <p:nvPr/>
        </p:nvSpPr>
        <p:spPr>
          <a:xfrm>
            <a:off x="647400" y="4305050"/>
            <a:ext cx="8025000" cy="423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lang="en" sz="1000">
                <a:solidFill>
                  <a:srgbClr val="FF00FF"/>
                </a:solidFill>
                <a:latin typeface="Poppins"/>
                <a:ea typeface="Poppins"/>
                <a:cs typeface="Poppins"/>
                <a:sym typeface="Poppins"/>
              </a:rPr>
              <a:t>*</a:t>
            </a:r>
            <a:r>
              <a:rPr lang="en" sz="1000">
                <a:latin typeface="Poppins"/>
                <a:ea typeface="Poppins"/>
                <a:cs typeface="Poppins"/>
                <a:sym typeface="Poppins"/>
              </a:rPr>
              <a:t>CoE will provide implementation resources for Phase 1. Department is responsible for providing implementation resources for Phases 2-N in addition to ongoing content maintenance needs. </a:t>
            </a:r>
            <a:r>
              <a:rPr lang="en" sz="1000" u="sng">
                <a:solidFill>
                  <a:schemeClr val="hlink"/>
                </a:solidFill>
                <a:latin typeface="Poppins"/>
                <a:ea typeface="Poppins"/>
                <a:cs typeface="Poppins"/>
                <a:sym typeface="Poppins"/>
                <a:hlinkClick action="ppaction://hlinksldjump" r:id="rId3"/>
              </a:rPr>
              <a:t>Please see Scaling Model for more information.</a:t>
            </a:r>
            <a:endParaRPr sz="1000">
              <a:latin typeface="Poppins"/>
              <a:ea typeface="Poppins"/>
              <a:cs typeface="Poppins"/>
              <a:sym typeface="Poppins"/>
            </a:endParaRPr>
          </a:p>
        </p:txBody>
      </p:sp>
      <p:pic>
        <p:nvPicPr>
          <p:cNvPr id="1346" name="Google Shape;1346;p147"/>
          <p:cNvPicPr preferRelativeResize="0"/>
          <p:nvPr/>
        </p:nvPicPr>
        <p:blipFill rotWithShape="1">
          <a:blip r:embed="rId4">
            <a:alphaModFix/>
          </a:blip>
          <a:srcRect b="0" l="0" r="0" t="0"/>
          <a:stretch/>
        </p:blipFill>
        <p:spPr>
          <a:xfrm>
            <a:off x="901899" y="1680753"/>
            <a:ext cx="427800" cy="428700"/>
          </a:xfrm>
          <a:prstGeom prst="ellipse">
            <a:avLst/>
          </a:prstGeom>
          <a:noFill/>
          <a:ln>
            <a:noFill/>
          </a:ln>
          <a:effectLst>
            <a:outerShdw blurRad="57150" rotWithShape="0" algn="bl" dir="5400000" dist="19050">
              <a:srgbClr val="999999">
                <a:alpha val="50000"/>
              </a:srgbClr>
            </a:outerShdw>
          </a:effectLst>
        </p:spPr>
      </p:pic>
      <p:pic>
        <p:nvPicPr>
          <p:cNvPr id="1347" name="Google Shape;1347;p147"/>
          <p:cNvPicPr preferRelativeResize="0"/>
          <p:nvPr/>
        </p:nvPicPr>
        <p:blipFill rotWithShape="1">
          <a:blip r:embed="rId4">
            <a:alphaModFix/>
          </a:blip>
          <a:srcRect b="0" l="0" r="0" t="0"/>
          <a:stretch/>
        </p:blipFill>
        <p:spPr>
          <a:xfrm>
            <a:off x="901899" y="2394990"/>
            <a:ext cx="427800" cy="428700"/>
          </a:xfrm>
          <a:prstGeom prst="ellipse">
            <a:avLst/>
          </a:prstGeom>
          <a:noFill/>
          <a:ln>
            <a:noFill/>
          </a:ln>
          <a:effectLst>
            <a:outerShdw blurRad="57150" rotWithShape="0" algn="bl" dir="5400000" dist="19050">
              <a:srgbClr val="999999">
                <a:alpha val="50000"/>
              </a:srgbClr>
            </a:outerShdw>
          </a:effectLst>
        </p:spPr>
      </p:pic>
      <p:pic>
        <p:nvPicPr>
          <p:cNvPr id="1348" name="Google Shape;1348;p147"/>
          <p:cNvPicPr preferRelativeResize="0"/>
          <p:nvPr/>
        </p:nvPicPr>
        <p:blipFill rotWithShape="1">
          <a:blip r:embed="rId4">
            <a:alphaModFix/>
          </a:blip>
          <a:srcRect b="0" l="0" r="0" t="0"/>
          <a:stretch/>
        </p:blipFill>
        <p:spPr>
          <a:xfrm>
            <a:off x="901899" y="3168403"/>
            <a:ext cx="427800" cy="428700"/>
          </a:xfrm>
          <a:prstGeom prst="ellipse">
            <a:avLst/>
          </a:prstGeom>
          <a:noFill/>
          <a:ln>
            <a:noFill/>
          </a:ln>
          <a:effectLst>
            <a:outerShdw blurRad="57150" rotWithShape="0" algn="bl" dir="5400000" dist="19050">
              <a:srgbClr val="999999">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3C40FD"/>
      </a:accent1>
      <a:accent2>
        <a:srgbClr val="090B3E"/>
      </a:accent2>
      <a:accent3>
        <a:srgbClr val="008EFF"/>
      </a:accent3>
      <a:accent4>
        <a:srgbClr val="1EEBB8"/>
      </a:accent4>
      <a:accent5>
        <a:srgbClr val="F4F8FB"/>
      </a:accent5>
      <a:accent6>
        <a:srgbClr val="000000"/>
      </a:accent6>
      <a:hlink>
        <a:srgbClr val="00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3C40FD"/>
      </a:accent1>
      <a:accent2>
        <a:srgbClr val="090B3E"/>
      </a:accent2>
      <a:accent3>
        <a:srgbClr val="008EFF"/>
      </a:accent3>
      <a:accent4>
        <a:srgbClr val="1EEBB8"/>
      </a:accent4>
      <a:accent5>
        <a:srgbClr val="F4F8FB"/>
      </a:accent5>
      <a:accent6>
        <a:srgbClr val="000000"/>
      </a:accent6>
      <a:hlink>
        <a:srgbClr val="00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graph colors">
      <a:dk1>
        <a:srgbClr val="000000"/>
      </a:dk1>
      <a:lt1>
        <a:srgbClr val="FFFFFF"/>
      </a:lt1>
      <a:dk2>
        <a:srgbClr val="44546A"/>
      </a:dk2>
      <a:lt2>
        <a:srgbClr val="E7E6E6"/>
      </a:lt2>
      <a:accent1>
        <a:srgbClr val="2D2D91"/>
      </a:accent1>
      <a:accent2>
        <a:srgbClr val="4C47DA"/>
      </a:accent2>
      <a:accent3>
        <a:srgbClr val="5E67F8"/>
      </a:accent3>
      <a:accent4>
        <a:srgbClr val="6C98F6"/>
      </a:accent4>
      <a:accent5>
        <a:srgbClr val="81D0F5"/>
      </a:accent5>
      <a:accent6>
        <a:srgbClr val="A1DCF3"/>
      </a:accent6>
      <a:hlink>
        <a:srgbClr val="4673A4"/>
      </a:hlink>
      <a:folHlink>
        <a:srgbClr val="69CF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alkMe main template 2024">
  <a:themeElements>
    <a:clrScheme name="Simple Light">
      <a:dk1>
        <a:srgbClr val="000000"/>
      </a:dk1>
      <a:lt1>
        <a:srgbClr val="FFFFFF"/>
      </a:lt1>
      <a:dk2>
        <a:srgbClr val="D7DCE0"/>
      </a:dk2>
      <a:lt2>
        <a:srgbClr val="ACB3C4"/>
      </a:lt2>
      <a:accent1>
        <a:srgbClr val="5A1FFF"/>
      </a:accent1>
      <a:accent2>
        <a:srgbClr val="090B3E"/>
      </a:accent2>
      <a:accent3>
        <a:srgbClr val="0072F5"/>
      </a:accent3>
      <a:accent4>
        <a:srgbClr val="1EFBD3"/>
      </a:accent4>
      <a:accent5>
        <a:srgbClr val="F4F8FB"/>
      </a:accent5>
      <a:accent6>
        <a:srgbClr val="FFFB4D"/>
      </a:accent6>
      <a:hlink>
        <a:srgbClr val="00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