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1" r:id="rId4"/>
    <p:sldMasterId id="2147483722" r:id="rId5"/>
    <p:sldMasterId id="214748372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5143500" cx="9144000"/>
  <p:notesSz cx="6858000" cy="9144000"/>
  <p:embeddedFontLst>
    <p:embeddedFont>
      <p:font typeface="Roboto"/>
      <p:regular r:id="rId36"/>
      <p:bold r:id="rId37"/>
      <p:italic r:id="rId38"/>
      <p:boldItalic r:id="rId39"/>
    </p:embeddedFont>
    <p:embeddedFont>
      <p:font typeface="Poppins"/>
      <p:regular r:id="rId40"/>
      <p:bold r:id="rId41"/>
      <p:italic r:id="rId42"/>
      <p:boldItalic r:id="rId43"/>
    </p:embeddedFont>
    <p:embeddedFont>
      <p:font typeface="Lato Light"/>
      <p:regular r:id="rId44"/>
      <p:bold r:id="rId45"/>
      <p:italic r:id="rId46"/>
      <p:boldItalic r:id="rId47"/>
    </p:embeddedFont>
    <p:embeddedFont>
      <p:font typeface="Poppins Medium"/>
      <p:regular r:id="rId48"/>
      <p:bold r:id="rId49"/>
      <p:italic r:id="rId50"/>
      <p:boldItalic r:id="rId51"/>
    </p:embeddedFont>
    <p:embeddedFont>
      <p:font typeface="Roboto Light"/>
      <p:regular r:id="rId52"/>
      <p:bold r:id="rId53"/>
      <p:italic r:id="rId54"/>
      <p:boldItalic r:id="rId55"/>
    </p:embeddedFont>
    <p:embeddedFont>
      <p:font typeface="Open Sans"/>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
          <p15:clr>
            <a:srgbClr val="9AA0A6"/>
          </p15:clr>
        </p15:guide>
        <p15:guide id="2" pos="4219">
          <p15:clr>
            <a:srgbClr val="747775"/>
          </p15:clr>
        </p15:guide>
        <p15:guide id="3" pos="5643">
          <p15:clr>
            <a:srgbClr val="747775"/>
          </p15:clr>
        </p15:guide>
        <p15:guide id="4" pos="441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
        <p:guide pos="4219"/>
        <p:guide pos="5643"/>
        <p:guide pos="441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regular.fntdata"/><Relationship Id="rId42" Type="http://schemas.openxmlformats.org/officeDocument/2006/relationships/font" Target="fonts/Poppins-italic.fntdata"/><Relationship Id="rId41" Type="http://schemas.openxmlformats.org/officeDocument/2006/relationships/font" Target="fonts/Poppins-bold.fntdata"/><Relationship Id="rId44" Type="http://schemas.openxmlformats.org/officeDocument/2006/relationships/font" Target="fonts/LatoLight-regular.fntdata"/><Relationship Id="rId43" Type="http://schemas.openxmlformats.org/officeDocument/2006/relationships/font" Target="fonts/Poppins-boldItalic.fntdata"/><Relationship Id="rId46" Type="http://schemas.openxmlformats.org/officeDocument/2006/relationships/font" Target="fonts/LatoLight-italic.fntdata"/><Relationship Id="rId45" Type="http://schemas.openxmlformats.org/officeDocument/2006/relationships/font" Target="fonts/LatoLight-bold.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PoppinsMedium-regular.fntdata"/><Relationship Id="rId47" Type="http://schemas.openxmlformats.org/officeDocument/2006/relationships/font" Target="fonts/LatoLight-boldItalic.fntdata"/><Relationship Id="rId49" Type="http://schemas.openxmlformats.org/officeDocument/2006/relationships/font" Target="fonts/PoppinsMedium-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font" Target="fonts/Roboto-bold.fntdata"/><Relationship Id="rId36" Type="http://schemas.openxmlformats.org/officeDocument/2006/relationships/font" Target="fonts/Roboto-regular.fntdata"/><Relationship Id="rId39" Type="http://schemas.openxmlformats.org/officeDocument/2006/relationships/font" Target="fonts/Roboto-boldItalic.fntdata"/><Relationship Id="rId38" Type="http://schemas.openxmlformats.org/officeDocument/2006/relationships/font" Target="fonts/Roboto-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PoppinsMedium-boldItalic.fntdata"/><Relationship Id="rId50" Type="http://schemas.openxmlformats.org/officeDocument/2006/relationships/font" Target="fonts/PoppinsMedium-italic.fntdata"/><Relationship Id="rId53" Type="http://schemas.openxmlformats.org/officeDocument/2006/relationships/font" Target="fonts/RobotoLight-bold.fntdata"/><Relationship Id="rId52" Type="http://schemas.openxmlformats.org/officeDocument/2006/relationships/font" Target="fonts/RobotoLight-regular.fntdata"/><Relationship Id="rId11" Type="http://schemas.openxmlformats.org/officeDocument/2006/relationships/slide" Target="slides/slide4.xml"/><Relationship Id="rId55" Type="http://schemas.openxmlformats.org/officeDocument/2006/relationships/font" Target="fonts/RobotoLight-boldItalic.fntdata"/><Relationship Id="rId10" Type="http://schemas.openxmlformats.org/officeDocument/2006/relationships/slide" Target="slides/slide3.xml"/><Relationship Id="rId54" Type="http://schemas.openxmlformats.org/officeDocument/2006/relationships/font" Target="fonts/RobotoLight-italic.fntdata"/><Relationship Id="rId13" Type="http://schemas.openxmlformats.org/officeDocument/2006/relationships/slide" Target="slides/slide6.xml"/><Relationship Id="rId57" Type="http://schemas.openxmlformats.org/officeDocument/2006/relationships/font" Target="fonts/OpenSans-bold.fntdata"/><Relationship Id="rId12" Type="http://schemas.openxmlformats.org/officeDocument/2006/relationships/slide" Target="slides/slide5.xml"/><Relationship Id="rId56" Type="http://schemas.openxmlformats.org/officeDocument/2006/relationships/font" Target="fonts/OpenSans-regular.fntdata"/><Relationship Id="rId15" Type="http://schemas.openxmlformats.org/officeDocument/2006/relationships/slide" Target="slides/slide8.xml"/><Relationship Id="rId59" Type="http://schemas.openxmlformats.org/officeDocument/2006/relationships/font" Target="fonts/OpenSans-boldItalic.fntdata"/><Relationship Id="rId14" Type="http://schemas.openxmlformats.org/officeDocument/2006/relationships/slide" Target="slides/slide7.xml"/><Relationship Id="rId58" Type="http://schemas.openxmlformats.org/officeDocument/2006/relationships/font" Target="fonts/OpenSans-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23da6a67349_0_15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4" name="Google Shape;774;g23da6a67349_0_15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24032c431e1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0" name="Google Shape;1040;g24032c431e1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24032c431e1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7" name="Google Shape;1067;g24032c431e1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g24032c431e1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7" name="Google Shape;1087;g24032c431e1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24032c431e1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5" name="Google Shape;1115;g24032c431e1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g24032c431e1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4" name="Google Shape;1144;g24032c431e1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g24032c431e1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1" name="Google Shape;1201;g24032c431e1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g24032c431e1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9" name="Google Shape;1249;g24032c431e1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g24032c431e1_0_6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7" name="Google Shape;1287;g24032c431e1_0_6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g24032c431e1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1" name="Google Shape;1331;g24032c431e1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g24032c431e1_0_7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6" name="Google Shape;1366;g24032c431e1_0_7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23da6a67349_0_2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23da6a67349_0_2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g24032c431e1_0_8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3" name="Google Shape;1403;g24032c431e1_0_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g24032c431e1_0_9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9" name="Google Shape;1429;g24032c431e1_0_9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g24032c431e1_0_9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7" name="Google Shape;1457;g24032c431e1_0_9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7" name="Shape 1487"/>
        <p:cNvGrpSpPr/>
        <p:nvPr/>
      </p:nvGrpSpPr>
      <p:grpSpPr>
        <a:xfrm>
          <a:off x="0" y="0"/>
          <a:ext cx="0" cy="0"/>
          <a:chOff x="0" y="0"/>
          <a:chExt cx="0" cy="0"/>
        </a:xfrm>
      </p:grpSpPr>
      <p:sp>
        <p:nvSpPr>
          <p:cNvPr id="1488" name="Google Shape;1488;g24032c431e1_0_10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9" name="Google Shape;1489;g24032c431e1_0_10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g24032c431e1_0_10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1" name="Google Shape;1511;g24032c431e1_0_10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9" name="Shape 1529"/>
        <p:cNvGrpSpPr/>
        <p:nvPr/>
      </p:nvGrpSpPr>
      <p:grpSpPr>
        <a:xfrm>
          <a:off x="0" y="0"/>
          <a:ext cx="0" cy="0"/>
          <a:chOff x="0" y="0"/>
          <a:chExt cx="0" cy="0"/>
        </a:xfrm>
      </p:grpSpPr>
      <p:sp>
        <p:nvSpPr>
          <p:cNvPr id="1530" name="Google Shape;1530;g24032c431e1_0_1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1" name="Google Shape;1531;g24032c431e1_0_1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2" name="Shape 1552"/>
        <p:cNvGrpSpPr/>
        <p:nvPr/>
      </p:nvGrpSpPr>
      <p:grpSpPr>
        <a:xfrm>
          <a:off x="0" y="0"/>
          <a:ext cx="0" cy="0"/>
          <a:chOff x="0" y="0"/>
          <a:chExt cx="0" cy="0"/>
        </a:xfrm>
      </p:grpSpPr>
      <p:sp>
        <p:nvSpPr>
          <p:cNvPr id="1553" name="Google Shape;1553;g24032c431e1_0_1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4" name="Google Shape;1554;g24032c431e1_0_1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9" name="Shape 1579"/>
        <p:cNvGrpSpPr/>
        <p:nvPr/>
      </p:nvGrpSpPr>
      <p:grpSpPr>
        <a:xfrm>
          <a:off x="0" y="0"/>
          <a:ext cx="0" cy="0"/>
          <a:chOff x="0" y="0"/>
          <a:chExt cx="0" cy="0"/>
        </a:xfrm>
      </p:grpSpPr>
      <p:sp>
        <p:nvSpPr>
          <p:cNvPr id="1580" name="Google Shape;1580;g24032c431e1_0_1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1" name="Google Shape;1581;g24032c431e1_0_1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6" name="Shape 1596"/>
        <p:cNvGrpSpPr/>
        <p:nvPr/>
      </p:nvGrpSpPr>
      <p:grpSpPr>
        <a:xfrm>
          <a:off x="0" y="0"/>
          <a:ext cx="0" cy="0"/>
          <a:chOff x="0" y="0"/>
          <a:chExt cx="0" cy="0"/>
        </a:xfrm>
      </p:grpSpPr>
      <p:sp>
        <p:nvSpPr>
          <p:cNvPr id="1597" name="Google Shape;1597;g24032c431e1_0_1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8" name="Google Shape;1598;g24032c431e1_0_1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3f8de6de2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23f8de6de2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23f8de6de2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3" name="Google Shape;833;g23f8de6de2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24032c431e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24032c431e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24032c431e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24032c431e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24032c431e1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1" name="Google Shape;931;g24032c431e1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24032c431e1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3" name="Google Shape;973;g24032c431e1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g24032c431e1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6" name="Google Shape;1006;g24032c431e1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4.jp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6.jp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5.jpg"/><Relationship Id="rId3"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4.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2.jpg"/><Relationship Id="rId3"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jpg"/><Relationship Id="rId3"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 Id="rId3"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6.jpg"/><Relationship Id="rId3"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2.jpg"/><Relationship Id="rId3"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5.jpg"/><Relationship Id="rId3"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5.jp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9.jp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4.jpg"/><Relationship Id="rId3"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cSld name="1_plain slide - just footer_2">
    <p:spTree>
      <p:nvGrpSpPr>
        <p:cNvPr id="9" name="Shape 9"/>
        <p:cNvGrpSpPr/>
        <p:nvPr/>
      </p:nvGrpSpPr>
      <p:grpSpPr>
        <a:xfrm>
          <a:off x="0" y="0"/>
          <a:ext cx="0" cy="0"/>
          <a:chOff x="0" y="0"/>
          <a:chExt cx="0" cy="0"/>
        </a:xfrm>
      </p:grpSpPr>
      <p:sp>
        <p:nvSpPr>
          <p:cNvPr id="10" name="Google Shape;10;p2"/>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11" name="Google Shape;11;p2"/>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13" name="Google Shape;13;p2"/>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14" name="Google Shape;14;p2"/>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15" name="Google Shape;15;p2"/>
          <p:cNvSpPr/>
          <p:nvPr/>
        </p:nvSpPr>
        <p:spPr>
          <a:xfrm>
            <a:off x="200" y="2419425"/>
            <a:ext cx="9144000" cy="2420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txBox="1"/>
          <p:nvPr>
            <p:ph type="title"/>
          </p:nvPr>
        </p:nvSpPr>
        <p:spPr>
          <a:xfrm>
            <a:off x="1048100" y="2066664"/>
            <a:ext cx="7048200" cy="343800"/>
          </a:xfrm>
          <a:prstGeom prst="rect">
            <a:avLst/>
          </a:prstGeom>
          <a:noFill/>
          <a:ln>
            <a:noFill/>
          </a:ln>
        </p:spPr>
        <p:txBody>
          <a:bodyPr anchorCtr="0" anchor="t" bIns="0" lIns="91425" spcFirstLastPara="1" rIns="0" wrap="square" tIns="0">
            <a:noAutofit/>
          </a:bodyPr>
          <a:lstStyle>
            <a:lvl1pPr lvl="0" algn="ctr">
              <a:lnSpc>
                <a:spcPct val="100000"/>
              </a:lnSpc>
              <a:spcBef>
                <a:spcPts val="0"/>
              </a:spcBef>
              <a:spcAft>
                <a:spcPts val="0"/>
              </a:spcAft>
              <a:buSzPts val="3100"/>
              <a:buFont typeface="Poppins"/>
              <a:buNone/>
              <a:defRPr b="1" sz="3100">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ilder 2">
  <p:cSld name="1_plain slide - just footer_1_4_1">
    <p:spTree>
      <p:nvGrpSpPr>
        <p:cNvPr id="58" name="Shape 58"/>
        <p:cNvGrpSpPr/>
        <p:nvPr/>
      </p:nvGrpSpPr>
      <p:grpSpPr>
        <a:xfrm>
          <a:off x="0" y="0"/>
          <a:ext cx="0" cy="0"/>
          <a:chOff x="0" y="0"/>
          <a:chExt cx="0" cy="0"/>
        </a:xfrm>
      </p:grpSpPr>
      <p:sp>
        <p:nvSpPr>
          <p:cNvPr id="59" name="Google Shape;59;p11"/>
          <p:cNvSpPr/>
          <p:nvPr/>
        </p:nvSpPr>
        <p:spPr>
          <a:xfrm>
            <a:off x="200" y="0"/>
            <a:ext cx="9144000" cy="51435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0" name="Google Shape;60;p11"/>
          <p:cNvPicPr preferRelativeResize="0"/>
          <p:nvPr/>
        </p:nvPicPr>
        <p:blipFill rotWithShape="1">
          <a:blip r:embed="rId2">
            <a:alphaModFix/>
          </a:blip>
          <a:srcRect b="0" l="0" r="0" t="0"/>
          <a:stretch/>
        </p:blipFill>
        <p:spPr>
          <a:xfrm>
            <a:off x="921700" y="518450"/>
            <a:ext cx="8222299" cy="4625049"/>
          </a:xfrm>
          <a:prstGeom prst="rect">
            <a:avLst/>
          </a:prstGeom>
          <a:noFill/>
          <a:ln>
            <a:noFill/>
          </a:ln>
        </p:spPr>
      </p:pic>
      <p:pic>
        <p:nvPicPr>
          <p:cNvPr id="61" name="Google Shape;61;p11"/>
          <p:cNvPicPr preferRelativeResize="0"/>
          <p:nvPr/>
        </p:nvPicPr>
        <p:blipFill rotWithShape="1">
          <a:blip r:embed="rId3">
            <a:alphaModFix/>
          </a:blip>
          <a:srcRect b="0" l="0" r="0" t="0"/>
          <a:stretch/>
        </p:blipFill>
        <p:spPr>
          <a:xfrm>
            <a:off x="476725" y="407414"/>
            <a:ext cx="1294776" cy="429299"/>
          </a:xfrm>
          <a:prstGeom prst="rect">
            <a:avLst/>
          </a:prstGeom>
          <a:noFill/>
          <a:ln>
            <a:noFill/>
          </a:ln>
        </p:spPr>
      </p:pic>
      <p:sp>
        <p:nvSpPr>
          <p:cNvPr id="62" name="Google Shape;62;p11"/>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11"/>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ilder 3">
  <p:cSld name="1_plain slide - just footer_1_4_1_1">
    <p:spTree>
      <p:nvGrpSpPr>
        <p:cNvPr id="64" name="Shape 64"/>
        <p:cNvGrpSpPr/>
        <p:nvPr/>
      </p:nvGrpSpPr>
      <p:grpSpPr>
        <a:xfrm>
          <a:off x="0" y="0"/>
          <a:ext cx="0" cy="0"/>
          <a:chOff x="0" y="0"/>
          <a:chExt cx="0" cy="0"/>
        </a:xfrm>
      </p:grpSpPr>
      <p:pic>
        <p:nvPicPr>
          <p:cNvPr id="65" name="Google Shape;65;p12"/>
          <p:cNvPicPr preferRelativeResize="0"/>
          <p:nvPr/>
        </p:nvPicPr>
        <p:blipFill rotWithShape="1">
          <a:blip r:embed="rId2">
            <a:alphaModFix/>
          </a:blip>
          <a:srcRect b="0" l="0" r="0" t="0"/>
          <a:stretch/>
        </p:blipFill>
        <p:spPr>
          <a:xfrm>
            <a:off x="275" y="0"/>
            <a:ext cx="9144000" cy="5143500"/>
          </a:xfrm>
          <a:prstGeom prst="rect">
            <a:avLst/>
          </a:prstGeom>
          <a:noFill/>
          <a:ln>
            <a:noFill/>
          </a:ln>
        </p:spPr>
      </p:pic>
      <p:sp>
        <p:nvSpPr>
          <p:cNvPr id="66" name="Google Shape;66;p12"/>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p12"/>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pic>
        <p:nvPicPr>
          <p:cNvPr id="68" name="Google Shape;68;p12"/>
          <p:cNvPicPr preferRelativeResize="0"/>
          <p:nvPr/>
        </p:nvPicPr>
        <p:blipFill rotWithShape="1">
          <a:blip r:embed="rId3">
            <a:alphaModFix/>
          </a:blip>
          <a:srcRect b="0" l="0" r="0" t="0"/>
          <a:stretch/>
        </p:blipFill>
        <p:spPr>
          <a:xfrm>
            <a:off x="476725" y="407414"/>
            <a:ext cx="1294776" cy="42929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66% color - vertical">
  <p:cSld name="1_plain slide - just footer_3">
    <p:spTree>
      <p:nvGrpSpPr>
        <p:cNvPr id="69" name="Shape 69"/>
        <p:cNvGrpSpPr/>
        <p:nvPr/>
      </p:nvGrpSpPr>
      <p:grpSpPr>
        <a:xfrm>
          <a:off x="0" y="0"/>
          <a:ext cx="0" cy="0"/>
          <a:chOff x="0" y="0"/>
          <a:chExt cx="0" cy="0"/>
        </a:xfrm>
      </p:grpSpPr>
      <p:sp>
        <p:nvSpPr>
          <p:cNvPr id="70" name="Google Shape;70;p13"/>
          <p:cNvSpPr/>
          <p:nvPr/>
        </p:nvSpPr>
        <p:spPr>
          <a:xfrm>
            <a:off x="3277175" y="0"/>
            <a:ext cx="5867100" cy="48378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3"/>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72" name="Google Shape;72;p13"/>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73" name="Google Shape;73;p13"/>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74" name="Google Shape;74;p13"/>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75" name="Google Shape;75;p13"/>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76" name="Google Shape;76;p13"/>
          <p:cNvSpPr/>
          <p:nvPr/>
        </p:nvSpPr>
        <p:spPr>
          <a:xfrm rot="-5400000">
            <a:off x="174300" y="398329"/>
            <a:ext cx="303600" cy="34800"/>
          </a:xfrm>
          <a:prstGeom prst="rect">
            <a:avLst/>
          </a:pr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3"/>
          <p:cNvSpPr txBox="1"/>
          <p:nvPr>
            <p:ph type="title"/>
          </p:nvPr>
        </p:nvSpPr>
        <p:spPr>
          <a:xfrm>
            <a:off x="349125" y="243825"/>
            <a:ext cx="2715600" cy="1629000"/>
          </a:xfrm>
          <a:prstGeom prst="rect">
            <a:avLst/>
          </a:prstGeom>
          <a:noFill/>
          <a:ln>
            <a:noFill/>
          </a:ln>
        </p:spPr>
        <p:txBody>
          <a:bodyPr anchorCtr="0" anchor="t" bIns="0" lIns="91425" spcFirstLastPara="1" rIns="0" wrap="square" tIns="0">
            <a:normAutofit/>
          </a:bodyPr>
          <a:lstStyle>
            <a:lvl1pPr lv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8" name="Google Shape;78;p13"/>
          <p:cNvSpPr txBox="1"/>
          <p:nvPr>
            <p:ph idx="1" type="body"/>
          </p:nvPr>
        </p:nvSpPr>
        <p:spPr>
          <a:xfrm>
            <a:off x="3773900" y="243825"/>
            <a:ext cx="5086800" cy="4299300"/>
          </a:xfrm>
          <a:prstGeom prst="rect">
            <a:avLst/>
          </a:prstGeom>
          <a:noFill/>
          <a:ln>
            <a:noFill/>
          </a:ln>
        </p:spPr>
        <p:txBody>
          <a:bodyPr anchorCtr="0" anchor="t" bIns="0" lIns="0" spcFirstLastPara="1" rIns="0" wrap="square" tIns="0">
            <a:noAutofit/>
          </a:bodyPr>
          <a:lstStyle>
            <a:lvl1pPr indent="-298450" lvl="0" marL="45720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ide">
  <p:cSld name="1_plain slide - just footer_4">
    <p:spTree>
      <p:nvGrpSpPr>
        <p:cNvPr id="79" name="Shape 79"/>
        <p:cNvGrpSpPr/>
        <p:nvPr/>
      </p:nvGrpSpPr>
      <p:grpSpPr>
        <a:xfrm>
          <a:off x="0" y="0"/>
          <a:ext cx="0" cy="0"/>
          <a:chOff x="0" y="0"/>
          <a:chExt cx="0" cy="0"/>
        </a:xfrm>
      </p:grpSpPr>
      <p:sp>
        <p:nvSpPr>
          <p:cNvPr id="80" name="Google Shape;80;p14"/>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81" name="Google Shape;81;p14"/>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82" name="Google Shape;82;p14"/>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83" name="Google Shape;83;p14"/>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84" name="Google Shape;84;p14"/>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85" name="Google Shape;85;p14"/>
          <p:cNvSpPr/>
          <p:nvPr/>
        </p:nvSpPr>
        <p:spPr>
          <a:xfrm>
            <a:off x="200" y="0"/>
            <a:ext cx="9144000" cy="48399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 name="Google Shape;86;p14"/>
          <p:cNvGrpSpPr/>
          <p:nvPr/>
        </p:nvGrpSpPr>
        <p:grpSpPr>
          <a:xfrm>
            <a:off x="393625" y="712025"/>
            <a:ext cx="8344739" cy="3369653"/>
            <a:chOff x="730809" y="862174"/>
            <a:chExt cx="2513400" cy="3740734"/>
          </a:xfrm>
        </p:grpSpPr>
        <p:sp>
          <p:nvSpPr>
            <p:cNvPr id="87" name="Google Shape;87;p14"/>
            <p:cNvSpPr/>
            <p:nvPr/>
          </p:nvSpPr>
          <p:spPr>
            <a:xfrm>
              <a:off x="730809" y="862174"/>
              <a:ext cx="2513400" cy="3685800"/>
            </a:xfrm>
            <a:prstGeom prst="rect">
              <a:avLst/>
            </a:prstGeom>
            <a:solidFill>
              <a:srgbClr val="FFFFFF"/>
            </a:solidFill>
            <a:ln cap="flat" cmpd="sng" w="28575">
              <a:solidFill>
                <a:srgbClr val="F4F8F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41"/>
                <a:buFont typeface="Arial"/>
                <a:buNone/>
              </a:pPr>
              <a:r>
                <a:t/>
              </a:r>
              <a:endParaRPr b="0" i="0" sz="2141" u="none" cap="none" strike="noStrike">
                <a:solidFill>
                  <a:srgbClr val="000000"/>
                </a:solidFill>
                <a:latin typeface="Roboto"/>
                <a:ea typeface="Roboto"/>
                <a:cs typeface="Roboto"/>
                <a:sym typeface="Roboto"/>
              </a:endParaRPr>
            </a:p>
          </p:txBody>
        </p:sp>
        <p:sp>
          <p:nvSpPr>
            <p:cNvPr id="88" name="Google Shape;88;p14"/>
            <p:cNvSpPr/>
            <p:nvPr/>
          </p:nvSpPr>
          <p:spPr>
            <a:xfrm>
              <a:off x="730809" y="4548008"/>
              <a:ext cx="2513400" cy="54900"/>
            </a:xfrm>
            <a:prstGeom prst="rect">
              <a:avLst/>
            </a:prstGeom>
            <a:solidFill>
              <a:srgbClr val="3C40FD"/>
            </a:solidFill>
            <a:ln cap="flat" cmpd="sng" w="28575">
              <a:solidFill>
                <a:srgbClr val="F4F8F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41"/>
                <a:buFont typeface="Arial"/>
                <a:buNone/>
              </a:pPr>
              <a:r>
                <a:t/>
              </a:r>
              <a:endParaRPr b="0" i="0" sz="2141" u="none" cap="none" strike="noStrike">
                <a:solidFill>
                  <a:srgbClr val="000000"/>
                </a:solidFill>
                <a:latin typeface="Roboto"/>
                <a:ea typeface="Roboto"/>
                <a:cs typeface="Roboto"/>
                <a:sym typeface="Roboto"/>
              </a:endParaRPr>
            </a:p>
          </p:txBody>
        </p:sp>
      </p:grpSp>
      <p:sp>
        <p:nvSpPr>
          <p:cNvPr id="89" name="Google Shape;89;p14"/>
          <p:cNvSpPr/>
          <p:nvPr/>
        </p:nvSpPr>
        <p:spPr>
          <a:xfrm>
            <a:off x="992682" y="558575"/>
            <a:ext cx="419954" cy="329936"/>
          </a:xfrm>
          <a:custGeom>
            <a:rect b="b" l="l" r="r" t="t"/>
            <a:pathLst>
              <a:path extrusionOk="0" h="187998" w="237262">
                <a:moveTo>
                  <a:pt x="77970" y="91"/>
                </a:moveTo>
                <a:cubicBezTo>
                  <a:pt x="75978" y="1359"/>
                  <a:pt x="1" y="44011"/>
                  <a:pt x="1" y="117997"/>
                </a:cubicBezTo>
                <a:cubicBezTo>
                  <a:pt x="1" y="158657"/>
                  <a:pt x="23998" y="187998"/>
                  <a:pt x="57323" y="187998"/>
                </a:cubicBezTo>
                <a:cubicBezTo>
                  <a:pt x="87298" y="187998"/>
                  <a:pt x="109303" y="165992"/>
                  <a:pt x="109303" y="137286"/>
                </a:cubicBezTo>
                <a:cubicBezTo>
                  <a:pt x="109303" y="111296"/>
                  <a:pt x="90649" y="88656"/>
                  <a:pt x="66651" y="84672"/>
                </a:cubicBezTo>
                <a:cubicBezTo>
                  <a:pt x="66651" y="66017"/>
                  <a:pt x="104685" y="27349"/>
                  <a:pt x="104685" y="27349"/>
                </a:cubicBezTo>
                <a:lnTo>
                  <a:pt x="77970" y="91"/>
                </a:lnTo>
                <a:close/>
                <a:moveTo>
                  <a:pt x="205928" y="1"/>
                </a:moveTo>
                <a:cubicBezTo>
                  <a:pt x="203936" y="1359"/>
                  <a:pt x="127958" y="44011"/>
                  <a:pt x="127958" y="117997"/>
                </a:cubicBezTo>
                <a:cubicBezTo>
                  <a:pt x="127958" y="158657"/>
                  <a:pt x="151322" y="187998"/>
                  <a:pt x="185281" y="187998"/>
                </a:cubicBezTo>
                <a:cubicBezTo>
                  <a:pt x="214622" y="187998"/>
                  <a:pt x="237261" y="165992"/>
                  <a:pt x="237261" y="137286"/>
                </a:cubicBezTo>
                <a:cubicBezTo>
                  <a:pt x="237261" y="111296"/>
                  <a:pt x="218606" y="88656"/>
                  <a:pt x="193975" y="84672"/>
                </a:cubicBezTo>
                <a:cubicBezTo>
                  <a:pt x="193975" y="66017"/>
                  <a:pt x="231918" y="27349"/>
                  <a:pt x="231918" y="27349"/>
                </a:cubicBezTo>
                <a:lnTo>
                  <a:pt x="205928" y="1"/>
                </a:lnTo>
                <a:close/>
              </a:path>
            </a:pathLst>
          </a:cu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4"/>
          <p:cNvSpPr txBox="1"/>
          <p:nvPr>
            <p:ph type="title"/>
          </p:nvPr>
        </p:nvSpPr>
        <p:spPr>
          <a:xfrm>
            <a:off x="815425" y="1290350"/>
            <a:ext cx="7545000" cy="1944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Font typeface="Poppins"/>
              <a:buNone/>
              <a:defRPr b="1" sz="2400">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14"/>
          <p:cNvSpPr txBox="1"/>
          <p:nvPr>
            <p:ph idx="1" type="subTitle"/>
          </p:nvPr>
        </p:nvSpPr>
        <p:spPr>
          <a:xfrm>
            <a:off x="824400" y="3373750"/>
            <a:ext cx="3906900" cy="5109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rgbClr val="3C40FD"/>
              </a:buClr>
              <a:buSzPts val="1100"/>
              <a:buFont typeface="Poppins"/>
              <a:buNone/>
              <a:defRPr sz="1100">
                <a:solidFill>
                  <a:srgbClr val="3C40FD"/>
                </a:solidFill>
                <a:latin typeface="Poppins"/>
                <a:ea typeface="Poppins"/>
                <a:cs typeface="Poppins"/>
                <a:sym typeface="Poppins"/>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50% color - horizontal">
  <p:cSld name="1_plain slide - just footer_5">
    <p:spTree>
      <p:nvGrpSpPr>
        <p:cNvPr id="92" name="Shape 92"/>
        <p:cNvGrpSpPr/>
        <p:nvPr/>
      </p:nvGrpSpPr>
      <p:grpSpPr>
        <a:xfrm>
          <a:off x="0" y="0"/>
          <a:ext cx="0" cy="0"/>
          <a:chOff x="0" y="0"/>
          <a:chExt cx="0" cy="0"/>
        </a:xfrm>
      </p:grpSpPr>
      <p:sp>
        <p:nvSpPr>
          <p:cNvPr id="93" name="Google Shape;93;p15"/>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94" name="Google Shape;94;p15"/>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95" name="Google Shape;95;p15"/>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96" name="Google Shape;96;p15"/>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97" name="Google Shape;97;p15"/>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98" name="Google Shape;98;p15"/>
          <p:cNvSpPr/>
          <p:nvPr/>
        </p:nvSpPr>
        <p:spPr>
          <a:xfrm>
            <a:off x="200" y="2423900"/>
            <a:ext cx="9144000" cy="24159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5"/>
          <p:cNvSpPr/>
          <p:nvPr/>
        </p:nvSpPr>
        <p:spPr>
          <a:xfrm rot="-5400000">
            <a:off x="174300" y="398329"/>
            <a:ext cx="303600" cy="34800"/>
          </a:xfrm>
          <a:prstGeom prst="rect">
            <a:avLst/>
          </a:pr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5"/>
          <p:cNvSpPr txBox="1"/>
          <p:nvPr>
            <p:ph type="title"/>
          </p:nvPr>
        </p:nvSpPr>
        <p:spPr>
          <a:xfrm>
            <a:off x="349125" y="243825"/>
            <a:ext cx="7048200" cy="343800"/>
          </a:xfrm>
          <a:prstGeom prst="rect">
            <a:avLst/>
          </a:prstGeom>
          <a:noFill/>
          <a:ln>
            <a:noFill/>
          </a:ln>
        </p:spPr>
        <p:txBody>
          <a:bodyPr anchorCtr="0" anchor="t" bIns="0" lIns="91425" spcFirstLastPara="1" rIns="0" wrap="square" tIns="0">
            <a:normAutofit/>
          </a:bodyPr>
          <a:lstStyle>
            <a:lvl1pPr lv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1" name="Google Shape;101;p15"/>
          <p:cNvSpPr txBox="1"/>
          <p:nvPr>
            <p:ph idx="1" type="body"/>
          </p:nvPr>
        </p:nvSpPr>
        <p:spPr>
          <a:xfrm>
            <a:off x="346400" y="1007625"/>
            <a:ext cx="8370900" cy="1155300"/>
          </a:xfrm>
          <a:prstGeom prst="rect">
            <a:avLst/>
          </a:prstGeom>
          <a:noFill/>
          <a:ln>
            <a:noFill/>
          </a:ln>
        </p:spPr>
        <p:txBody>
          <a:bodyPr anchorCtr="0" anchor="t" bIns="91425" lIns="91425" spcFirstLastPara="1" rIns="91425" wrap="square" tIns="91425">
            <a:noAutofit/>
          </a:bodyPr>
          <a:lstStyle>
            <a:lvl1pPr indent="-298450" lvl="0" marL="45720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
        <p:nvSpPr>
          <p:cNvPr id="102" name="Google Shape;102;p15"/>
          <p:cNvSpPr txBox="1"/>
          <p:nvPr>
            <p:ph idx="2" type="body"/>
          </p:nvPr>
        </p:nvSpPr>
        <p:spPr>
          <a:xfrm>
            <a:off x="346400" y="2725350"/>
            <a:ext cx="8370900" cy="1155300"/>
          </a:xfrm>
          <a:prstGeom prst="rect">
            <a:avLst/>
          </a:prstGeom>
          <a:noFill/>
          <a:ln>
            <a:noFill/>
          </a:ln>
        </p:spPr>
        <p:txBody>
          <a:bodyPr anchorCtr="0" anchor="t" bIns="91425" lIns="91425" spcFirstLastPara="1" rIns="91425" wrap="square" tIns="91425">
            <a:noAutofit/>
          </a:bodyPr>
          <a:lstStyle>
            <a:lvl1pPr indent="-298450" lvl="0" marL="45720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side color - vertical">
  <p:cSld name="1_plain slide - just footer_6">
    <p:spTree>
      <p:nvGrpSpPr>
        <p:cNvPr id="103" name="Shape 103"/>
        <p:cNvGrpSpPr/>
        <p:nvPr/>
      </p:nvGrpSpPr>
      <p:grpSpPr>
        <a:xfrm>
          <a:off x="0" y="0"/>
          <a:ext cx="0" cy="0"/>
          <a:chOff x="0" y="0"/>
          <a:chExt cx="0" cy="0"/>
        </a:xfrm>
      </p:grpSpPr>
      <p:sp>
        <p:nvSpPr>
          <p:cNvPr id="104" name="Google Shape;104;p16"/>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105" name="Google Shape;105;p16"/>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106" name="Google Shape;106;p16"/>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107" name="Google Shape;107;p16"/>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108" name="Google Shape;108;p16"/>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109" name="Google Shape;109;p16"/>
          <p:cNvSpPr/>
          <p:nvPr/>
        </p:nvSpPr>
        <p:spPr>
          <a:xfrm rot="-5400000">
            <a:off x="174300" y="398329"/>
            <a:ext cx="303600" cy="34800"/>
          </a:xfrm>
          <a:prstGeom prst="rect">
            <a:avLst/>
          </a:pr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6"/>
          <p:cNvSpPr txBox="1"/>
          <p:nvPr>
            <p:ph type="title"/>
          </p:nvPr>
        </p:nvSpPr>
        <p:spPr>
          <a:xfrm>
            <a:off x="349125" y="243825"/>
            <a:ext cx="7048200" cy="343800"/>
          </a:xfrm>
          <a:prstGeom prst="rect">
            <a:avLst/>
          </a:prstGeom>
          <a:noFill/>
          <a:ln>
            <a:noFill/>
          </a:ln>
        </p:spPr>
        <p:txBody>
          <a:bodyPr anchorCtr="0" anchor="t" bIns="0" lIns="91425" spcFirstLastPara="1" rIns="0" wrap="square" tIns="0">
            <a:normAutofit/>
          </a:bodyPr>
          <a:lstStyle>
            <a:lvl1pPr lv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1" name="Google Shape;111;p16"/>
          <p:cNvSpPr txBox="1"/>
          <p:nvPr>
            <p:ph idx="1" type="body"/>
          </p:nvPr>
        </p:nvSpPr>
        <p:spPr>
          <a:xfrm>
            <a:off x="346400" y="982700"/>
            <a:ext cx="5599200" cy="3051900"/>
          </a:xfrm>
          <a:prstGeom prst="rect">
            <a:avLst/>
          </a:prstGeom>
          <a:noFill/>
          <a:ln>
            <a:noFill/>
          </a:ln>
        </p:spPr>
        <p:txBody>
          <a:bodyPr anchorCtr="0" anchor="t" bIns="91425" lIns="91425" spcFirstLastPara="1" rIns="91425" wrap="square" tIns="91425">
            <a:noAutofit/>
          </a:bodyPr>
          <a:lstStyle>
            <a:lvl1pPr indent="-298450" lvl="0" marL="45720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
        <p:nvSpPr>
          <p:cNvPr id="112" name="Google Shape;112;p16"/>
          <p:cNvSpPr/>
          <p:nvPr/>
        </p:nvSpPr>
        <p:spPr>
          <a:xfrm>
            <a:off x="6485650" y="0"/>
            <a:ext cx="2658300" cy="48450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6"/>
          <p:cNvSpPr txBox="1"/>
          <p:nvPr>
            <p:ph idx="2" type="body"/>
          </p:nvPr>
        </p:nvSpPr>
        <p:spPr>
          <a:xfrm>
            <a:off x="6711650" y="982700"/>
            <a:ext cx="2289600" cy="3051900"/>
          </a:xfrm>
          <a:prstGeom prst="rect">
            <a:avLst/>
          </a:prstGeom>
          <a:noFill/>
          <a:ln>
            <a:noFill/>
          </a:ln>
        </p:spPr>
        <p:txBody>
          <a:bodyPr anchorCtr="0" anchor="t" bIns="91425" lIns="91425" spcFirstLastPara="1" rIns="91425" wrap="square" tIns="91425">
            <a:noAutofit/>
          </a:bodyPr>
          <a:lstStyle>
            <a:lvl1pPr indent="-298450" lvl="0" marL="45720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66% color - vertical 2">
  <p:cSld name="1_plain slide - just footer_3_1">
    <p:spTree>
      <p:nvGrpSpPr>
        <p:cNvPr id="114" name="Shape 114"/>
        <p:cNvGrpSpPr/>
        <p:nvPr/>
      </p:nvGrpSpPr>
      <p:grpSpPr>
        <a:xfrm>
          <a:off x="0" y="0"/>
          <a:ext cx="0" cy="0"/>
          <a:chOff x="0" y="0"/>
          <a:chExt cx="0" cy="0"/>
        </a:xfrm>
      </p:grpSpPr>
      <p:sp>
        <p:nvSpPr>
          <p:cNvPr id="115" name="Google Shape;115;p17"/>
          <p:cNvSpPr/>
          <p:nvPr/>
        </p:nvSpPr>
        <p:spPr>
          <a:xfrm>
            <a:off x="4572875" y="926100"/>
            <a:ext cx="4571400" cy="39186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7"/>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117" name="Google Shape;117;p17"/>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118" name="Google Shape;118;p17"/>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119" name="Google Shape;119;p17"/>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120" name="Google Shape;120;p17"/>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121" name="Google Shape;121;p17"/>
          <p:cNvSpPr/>
          <p:nvPr/>
        </p:nvSpPr>
        <p:spPr>
          <a:xfrm rot="-5400000">
            <a:off x="174300" y="398329"/>
            <a:ext cx="303600" cy="34800"/>
          </a:xfrm>
          <a:prstGeom prst="rect">
            <a:avLst/>
          </a:pr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7"/>
          <p:cNvSpPr txBox="1"/>
          <p:nvPr>
            <p:ph type="title"/>
          </p:nvPr>
        </p:nvSpPr>
        <p:spPr>
          <a:xfrm>
            <a:off x="349125" y="243825"/>
            <a:ext cx="7876800" cy="369900"/>
          </a:xfrm>
          <a:prstGeom prst="rect">
            <a:avLst/>
          </a:prstGeom>
          <a:noFill/>
          <a:ln>
            <a:noFill/>
          </a:ln>
        </p:spPr>
        <p:txBody>
          <a:bodyPr anchorCtr="0" anchor="t" bIns="0" lIns="91425" spcFirstLastPara="1" rIns="0" wrap="square" tIns="0">
            <a:normAutofit/>
          </a:bodyPr>
          <a:lstStyle>
            <a:lvl1pPr lv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3" name="Google Shape;123;p17"/>
          <p:cNvSpPr txBox="1"/>
          <p:nvPr>
            <p:ph idx="1" type="body"/>
          </p:nvPr>
        </p:nvSpPr>
        <p:spPr>
          <a:xfrm>
            <a:off x="4874675" y="1138025"/>
            <a:ext cx="3986100" cy="3405000"/>
          </a:xfrm>
          <a:prstGeom prst="rect">
            <a:avLst/>
          </a:prstGeom>
          <a:noFill/>
          <a:ln>
            <a:noFill/>
          </a:ln>
        </p:spPr>
        <p:txBody>
          <a:bodyPr anchorCtr="0" anchor="t" bIns="0" lIns="0" spcFirstLastPara="1" rIns="0" wrap="square" tIns="0">
            <a:noAutofit/>
          </a:bodyPr>
          <a:lstStyle>
            <a:lvl1pPr indent="-298450" lvl="0" marL="45720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
        <p:nvSpPr>
          <p:cNvPr id="124" name="Google Shape;124;p17"/>
          <p:cNvSpPr txBox="1"/>
          <p:nvPr>
            <p:ph idx="2" type="body"/>
          </p:nvPr>
        </p:nvSpPr>
        <p:spPr>
          <a:xfrm>
            <a:off x="343500" y="1138025"/>
            <a:ext cx="3986100" cy="3405000"/>
          </a:xfrm>
          <a:prstGeom prst="rect">
            <a:avLst/>
          </a:prstGeom>
          <a:noFill/>
          <a:ln>
            <a:noFill/>
          </a:ln>
        </p:spPr>
        <p:txBody>
          <a:bodyPr anchorCtr="0" anchor="t" bIns="0" lIns="0" spcFirstLastPara="1" rIns="0" wrap="square" tIns="0">
            <a:noAutofit/>
          </a:bodyPr>
          <a:lstStyle>
            <a:lvl1pPr indent="-298450" lvl="0" marL="45720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Main clear slide">
  <p:cSld name="1_plain slide - just footer_7">
    <p:spTree>
      <p:nvGrpSpPr>
        <p:cNvPr id="125" name="Shape 125"/>
        <p:cNvGrpSpPr/>
        <p:nvPr/>
      </p:nvGrpSpPr>
      <p:grpSpPr>
        <a:xfrm>
          <a:off x="0" y="0"/>
          <a:ext cx="0" cy="0"/>
          <a:chOff x="0" y="0"/>
          <a:chExt cx="0" cy="0"/>
        </a:xfrm>
      </p:grpSpPr>
      <p:sp>
        <p:nvSpPr>
          <p:cNvPr id="126" name="Google Shape;126;p18"/>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127" name="Google Shape;127;p18"/>
          <p:cNvSpPr/>
          <p:nvPr/>
        </p:nvSpPr>
        <p:spPr>
          <a:xfrm rot="-5400000">
            <a:off x="174300" y="398329"/>
            <a:ext cx="303600" cy="34800"/>
          </a:xfrm>
          <a:prstGeom prst="rect">
            <a:avLst/>
          </a:pr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8"/>
          <p:cNvSpPr txBox="1"/>
          <p:nvPr>
            <p:ph type="title"/>
          </p:nvPr>
        </p:nvSpPr>
        <p:spPr>
          <a:xfrm>
            <a:off x="349125" y="243825"/>
            <a:ext cx="7048200" cy="343800"/>
          </a:xfrm>
          <a:prstGeom prst="rect">
            <a:avLst/>
          </a:prstGeom>
          <a:noFill/>
          <a:ln>
            <a:noFill/>
          </a:ln>
        </p:spPr>
        <p:txBody>
          <a:bodyPr anchorCtr="0" anchor="t" bIns="0" lIns="91425" spcFirstLastPara="1" rIns="0" wrap="square" tIns="0">
            <a:normAutofit/>
          </a:bodyPr>
          <a:lstStyle>
            <a:lvl1pPr lv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9" name="Google Shape;129;p18"/>
          <p:cNvSpPr txBox="1"/>
          <p:nvPr>
            <p:ph idx="1" type="body"/>
          </p:nvPr>
        </p:nvSpPr>
        <p:spPr>
          <a:xfrm>
            <a:off x="346400" y="1045175"/>
            <a:ext cx="8370900" cy="3051900"/>
          </a:xfrm>
          <a:prstGeom prst="rect">
            <a:avLst/>
          </a:prstGeom>
          <a:noFill/>
          <a:ln>
            <a:noFill/>
          </a:ln>
        </p:spPr>
        <p:txBody>
          <a:bodyPr anchorCtr="0" anchor="t" bIns="91425" lIns="91425" spcFirstLastPara="1" rIns="91425" wrap="square" tIns="91425">
            <a:noAutofit/>
          </a:bodyPr>
          <a:lstStyle>
            <a:lvl1pPr indent="-298450" lvl="0" marL="45720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lt1"/>
        </a:solidFill>
      </p:bgPr>
    </p:bg>
    <p:spTree>
      <p:nvGrpSpPr>
        <p:cNvPr id="130" name="Shape 130"/>
        <p:cNvGrpSpPr/>
        <p:nvPr/>
      </p:nvGrpSpPr>
      <p:grpSpPr>
        <a:xfrm>
          <a:off x="0" y="0"/>
          <a:ext cx="0" cy="0"/>
          <a:chOff x="0" y="0"/>
          <a:chExt cx="0" cy="0"/>
        </a:xfrm>
      </p:grpSpPr>
      <p:sp>
        <p:nvSpPr>
          <p:cNvPr id="131" name="Google Shape;13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2" name="Google Shape;132;p19"/>
          <p:cNvSpPr/>
          <p:nvPr/>
        </p:nvSpPr>
        <p:spPr>
          <a:xfrm>
            <a:off x="332713"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9"/>
          <p:cNvSpPr/>
          <p:nvPr/>
        </p:nvSpPr>
        <p:spPr>
          <a:xfrm>
            <a:off x="991561"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9"/>
          <p:cNvSpPr/>
          <p:nvPr/>
        </p:nvSpPr>
        <p:spPr>
          <a:xfrm>
            <a:off x="1650409"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9"/>
          <p:cNvSpPr/>
          <p:nvPr/>
        </p:nvSpPr>
        <p:spPr>
          <a:xfrm>
            <a:off x="2309257"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9"/>
          <p:cNvSpPr/>
          <p:nvPr/>
        </p:nvSpPr>
        <p:spPr>
          <a:xfrm>
            <a:off x="2968106"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9"/>
          <p:cNvSpPr/>
          <p:nvPr/>
        </p:nvSpPr>
        <p:spPr>
          <a:xfrm>
            <a:off x="3626954"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9"/>
          <p:cNvSpPr/>
          <p:nvPr/>
        </p:nvSpPr>
        <p:spPr>
          <a:xfrm>
            <a:off x="4285802"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9"/>
          <p:cNvSpPr/>
          <p:nvPr/>
        </p:nvSpPr>
        <p:spPr>
          <a:xfrm>
            <a:off x="4944651"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9"/>
          <p:cNvSpPr/>
          <p:nvPr/>
        </p:nvSpPr>
        <p:spPr>
          <a:xfrm>
            <a:off x="5603499"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9"/>
          <p:cNvSpPr/>
          <p:nvPr/>
        </p:nvSpPr>
        <p:spPr>
          <a:xfrm>
            <a:off x="6262347"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9"/>
          <p:cNvSpPr/>
          <p:nvPr/>
        </p:nvSpPr>
        <p:spPr>
          <a:xfrm>
            <a:off x="6921196"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9"/>
          <p:cNvSpPr/>
          <p:nvPr/>
        </p:nvSpPr>
        <p:spPr>
          <a:xfrm>
            <a:off x="7580044"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9"/>
          <p:cNvSpPr/>
          <p:nvPr/>
        </p:nvSpPr>
        <p:spPr>
          <a:xfrm>
            <a:off x="8238892"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9"/>
          <p:cNvSpPr/>
          <p:nvPr/>
        </p:nvSpPr>
        <p:spPr>
          <a:xfrm>
            <a:off x="332713"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9"/>
          <p:cNvSpPr/>
          <p:nvPr/>
        </p:nvSpPr>
        <p:spPr>
          <a:xfrm>
            <a:off x="991561"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9"/>
          <p:cNvSpPr/>
          <p:nvPr/>
        </p:nvSpPr>
        <p:spPr>
          <a:xfrm>
            <a:off x="1650409"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9"/>
          <p:cNvSpPr/>
          <p:nvPr/>
        </p:nvSpPr>
        <p:spPr>
          <a:xfrm>
            <a:off x="2309257"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9"/>
          <p:cNvSpPr/>
          <p:nvPr/>
        </p:nvSpPr>
        <p:spPr>
          <a:xfrm>
            <a:off x="2968106"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9"/>
          <p:cNvSpPr/>
          <p:nvPr/>
        </p:nvSpPr>
        <p:spPr>
          <a:xfrm>
            <a:off x="3626954"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9"/>
          <p:cNvSpPr/>
          <p:nvPr/>
        </p:nvSpPr>
        <p:spPr>
          <a:xfrm>
            <a:off x="4285802"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9"/>
          <p:cNvSpPr/>
          <p:nvPr/>
        </p:nvSpPr>
        <p:spPr>
          <a:xfrm>
            <a:off x="4944651"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9"/>
          <p:cNvSpPr/>
          <p:nvPr/>
        </p:nvSpPr>
        <p:spPr>
          <a:xfrm>
            <a:off x="5603499"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9"/>
          <p:cNvSpPr/>
          <p:nvPr/>
        </p:nvSpPr>
        <p:spPr>
          <a:xfrm>
            <a:off x="6262347"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9"/>
          <p:cNvSpPr/>
          <p:nvPr/>
        </p:nvSpPr>
        <p:spPr>
          <a:xfrm>
            <a:off x="6921196"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9"/>
          <p:cNvSpPr/>
          <p:nvPr/>
        </p:nvSpPr>
        <p:spPr>
          <a:xfrm>
            <a:off x="7580044"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9"/>
          <p:cNvSpPr/>
          <p:nvPr/>
        </p:nvSpPr>
        <p:spPr>
          <a:xfrm>
            <a:off x="8238892"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9"/>
          <p:cNvSpPr/>
          <p:nvPr/>
        </p:nvSpPr>
        <p:spPr>
          <a:xfrm>
            <a:off x="332713"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9"/>
          <p:cNvSpPr/>
          <p:nvPr/>
        </p:nvSpPr>
        <p:spPr>
          <a:xfrm>
            <a:off x="991561"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9"/>
          <p:cNvSpPr/>
          <p:nvPr/>
        </p:nvSpPr>
        <p:spPr>
          <a:xfrm>
            <a:off x="1650409"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9"/>
          <p:cNvSpPr/>
          <p:nvPr/>
        </p:nvSpPr>
        <p:spPr>
          <a:xfrm>
            <a:off x="2309257"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9"/>
          <p:cNvSpPr/>
          <p:nvPr/>
        </p:nvSpPr>
        <p:spPr>
          <a:xfrm>
            <a:off x="2968106"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9"/>
          <p:cNvSpPr/>
          <p:nvPr/>
        </p:nvSpPr>
        <p:spPr>
          <a:xfrm>
            <a:off x="3626954"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9"/>
          <p:cNvSpPr/>
          <p:nvPr/>
        </p:nvSpPr>
        <p:spPr>
          <a:xfrm>
            <a:off x="4285802"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9"/>
          <p:cNvSpPr/>
          <p:nvPr/>
        </p:nvSpPr>
        <p:spPr>
          <a:xfrm>
            <a:off x="4944651"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9"/>
          <p:cNvSpPr/>
          <p:nvPr/>
        </p:nvSpPr>
        <p:spPr>
          <a:xfrm>
            <a:off x="5603499"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9"/>
          <p:cNvSpPr/>
          <p:nvPr/>
        </p:nvSpPr>
        <p:spPr>
          <a:xfrm>
            <a:off x="6262347"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9"/>
          <p:cNvSpPr/>
          <p:nvPr/>
        </p:nvSpPr>
        <p:spPr>
          <a:xfrm>
            <a:off x="6921196"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9"/>
          <p:cNvSpPr/>
          <p:nvPr/>
        </p:nvSpPr>
        <p:spPr>
          <a:xfrm>
            <a:off x="7580044"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9"/>
          <p:cNvSpPr/>
          <p:nvPr/>
        </p:nvSpPr>
        <p:spPr>
          <a:xfrm>
            <a:off x="8238892"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9"/>
          <p:cNvSpPr/>
          <p:nvPr/>
        </p:nvSpPr>
        <p:spPr>
          <a:xfrm>
            <a:off x="332713"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9"/>
          <p:cNvSpPr/>
          <p:nvPr/>
        </p:nvSpPr>
        <p:spPr>
          <a:xfrm>
            <a:off x="991561"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9"/>
          <p:cNvSpPr/>
          <p:nvPr/>
        </p:nvSpPr>
        <p:spPr>
          <a:xfrm>
            <a:off x="1650409"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9"/>
          <p:cNvSpPr/>
          <p:nvPr/>
        </p:nvSpPr>
        <p:spPr>
          <a:xfrm>
            <a:off x="2309257"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9"/>
          <p:cNvSpPr/>
          <p:nvPr/>
        </p:nvSpPr>
        <p:spPr>
          <a:xfrm>
            <a:off x="2968106"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9"/>
          <p:cNvSpPr/>
          <p:nvPr/>
        </p:nvSpPr>
        <p:spPr>
          <a:xfrm>
            <a:off x="3626954"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9"/>
          <p:cNvSpPr/>
          <p:nvPr/>
        </p:nvSpPr>
        <p:spPr>
          <a:xfrm>
            <a:off x="4285802"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9"/>
          <p:cNvSpPr/>
          <p:nvPr/>
        </p:nvSpPr>
        <p:spPr>
          <a:xfrm>
            <a:off x="4944651"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9"/>
          <p:cNvSpPr/>
          <p:nvPr/>
        </p:nvSpPr>
        <p:spPr>
          <a:xfrm>
            <a:off x="5603499"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9"/>
          <p:cNvSpPr/>
          <p:nvPr/>
        </p:nvSpPr>
        <p:spPr>
          <a:xfrm>
            <a:off x="6262347"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9"/>
          <p:cNvSpPr/>
          <p:nvPr/>
        </p:nvSpPr>
        <p:spPr>
          <a:xfrm>
            <a:off x="6921196"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9"/>
          <p:cNvSpPr/>
          <p:nvPr/>
        </p:nvSpPr>
        <p:spPr>
          <a:xfrm>
            <a:off x="7580044"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9"/>
          <p:cNvSpPr/>
          <p:nvPr/>
        </p:nvSpPr>
        <p:spPr>
          <a:xfrm>
            <a:off x="8238892"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9"/>
          <p:cNvSpPr/>
          <p:nvPr/>
        </p:nvSpPr>
        <p:spPr>
          <a:xfrm>
            <a:off x="332713"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9"/>
          <p:cNvSpPr/>
          <p:nvPr/>
        </p:nvSpPr>
        <p:spPr>
          <a:xfrm>
            <a:off x="991561"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9"/>
          <p:cNvSpPr/>
          <p:nvPr/>
        </p:nvSpPr>
        <p:spPr>
          <a:xfrm>
            <a:off x="1650409"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9"/>
          <p:cNvSpPr/>
          <p:nvPr/>
        </p:nvSpPr>
        <p:spPr>
          <a:xfrm>
            <a:off x="2309257"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9"/>
          <p:cNvSpPr/>
          <p:nvPr/>
        </p:nvSpPr>
        <p:spPr>
          <a:xfrm>
            <a:off x="2968106"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9"/>
          <p:cNvSpPr/>
          <p:nvPr/>
        </p:nvSpPr>
        <p:spPr>
          <a:xfrm>
            <a:off x="3626954"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9"/>
          <p:cNvSpPr/>
          <p:nvPr/>
        </p:nvSpPr>
        <p:spPr>
          <a:xfrm>
            <a:off x="4285802"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9"/>
          <p:cNvSpPr/>
          <p:nvPr/>
        </p:nvSpPr>
        <p:spPr>
          <a:xfrm>
            <a:off x="4944651"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9"/>
          <p:cNvSpPr/>
          <p:nvPr/>
        </p:nvSpPr>
        <p:spPr>
          <a:xfrm>
            <a:off x="5603499"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9"/>
          <p:cNvSpPr/>
          <p:nvPr/>
        </p:nvSpPr>
        <p:spPr>
          <a:xfrm>
            <a:off x="6262347"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9"/>
          <p:cNvSpPr/>
          <p:nvPr/>
        </p:nvSpPr>
        <p:spPr>
          <a:xfrm>
            <a:off x="6921196"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9"/>
          <p:cNvSpPr/>
          <p:nvPr/>
        </p:nvSpPr>
        <p:spPr>
          <a:xfrm>
            <a:off x="7580044"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9"/>
          <p:cNvSpPr/>
          <p:nvPr/>
        </p:nvSpPr>
        <p:spPr>
          <a:xfrm>
            <a:off x="8238892"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9"/>
          <p:cNvSpPr/>
          <p:nvPr/>
        </p:nvSpPr>
        <p:spPr>
          <a:xfrm>
            <a:off x="332713"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9"/>
          <p:cNvSpPr/>
          <p:nvPr/>
        </p:nvSpPr>
        <p:spPr>
          <a:xfrm>
            <a:off x="991561"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9"/>
          <p:cNvSpPr/>
          <p:nvPr/>
        </p:nvSpPr>
        <p:spPr>
          <a:xfrm>
            <a:off x="1650409"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9"/>
          <p:cNvSpPr/>
          <p:nvPr/>
        </p:nvSpPr>
        <p:spPr>
          <a:xfrm>
            <a:off x="2309257"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9"/>
          <p:cNvSpPr/>
          <p:nvPr/>
        </p:nvSpPr>
        <p:spPr>
          <a:xfrm>
            <a:off x="2968106"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9"/>
          <p:cNvSpPr/>
          <p:nvPr/>
        </p:nvSpPr>
        <p:spPr>
          <a:xfrm>
            <a:off x="3626954"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9"/>
          <p:cNvSpPr/>
          <p:nvPr/>
        </p:nvSpPr>
        <p:spPr>
          <a:xfrm>
            <a:off x="4285802"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9"/>
          <p:cNvSpPr/>
          <p:nvPr/>
        </p:nvSpPr>
        <p:spPr>
          <a:xfrm>
            <a:off x="4944651"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9"/>
          <p:cNvSpPr/>
          <p:nvPr/>
        </p:nvSpPr>
        <p:spPr>
          <a:xfrm>
            <a:off x="5603499"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9"/>
          <p:cNvSpPr/>
          <p:nvPr/>
        </p:nvSpPr>
        <p:spPr>
          <a:xfrm>
            <a:off x="6262347"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9"/>
          <p:cNvSpPr/>
          <p:nvPr/>
        </p:nvSpPr>
        <p:spPr>
          <a:xfrm>
            <a:off x="6921196"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9"/>
          <p:cNvSpPr/>
          <p:nvPr/>
        </p:nvSpPr>
        <p:spPr>
          <a:xfrm>
            <a:off x="7580044"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9"/>
          <p:cNvSpPr/>
          <p:nvPr/>
        </p:nvSpPr>
        <p:spPr>
          <a:xfrm>
            <a:off x="8238892"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CUSTOM">
    <p:spTree>
      <p:nvGrpSpPr>
        <p:cNvPr id="210" name="Shape 210"/>
        <p:cNvGrpSpPr/>
        <p:nvPr/>
      </p:nvGrpSpPr>
      <p:grpSpPr>
        <a:xfrm>
          <a:off x="0" y="0"/>
          <a:ext cx="0" cy="0"/>
          <a:chOff x="0" y="0"/>
          <a:chExt cx="0" cy="0"/>
        </a:xfrm>
      </p:grpSpPr>
      <p:pic>
        <p:nvPicPr>
          <p:cNvPr id="211" name="Google Shape;211;p20"/>
          <p:cNvPicPr preferRelativeResize="0"/>
          <p:nvPr/>
        </p:nvPicPr>
        <p:blipFill rotWithShape="1">
          <a:blip r:embed="rId2">
            <a:alphaModFix/>
          </a:blip>
          <a:srcRect b="0" l="0" r="0" t="0"/>
          <a:stretch/>
        </p:blipFill>
        <p:spPr>
          <a:xfrm>
            <a:off x="275" y="0"/>
            <a:ext cx="9144000" cy="5143500"/>
          </a:xfrm>
          <a:prstGeom prst="rect">
            <a:avLst/>
          </a:prstGeom>
          <a:noFill/>
          <a:ln>
            <a:noFill/>
          </a:ln>
        </p:spPr>
      </p:pic>
      <p:sp>
        <p:nvSpPr>
          <p:cNvPr id="212" name="Google Shape;212;p20"/>
          <p:cNvSpPr txBox="1"/>
          <p:nvPr>
            <p:ph type="title"/>
          </p:nvPr>
        </p:nvSpPr>
        <p:spPr>
          <a:xfrm>
            <a:off x="367400" y="1908125"/>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75% color - horizontal">
  <p:cSld name="1_plain slide - just footer">
    <p:spTree>
      <p:nvGrpSpPr>
        <p:cNvPr id="17" name="Shape 17"/>
        <p:cNvGrpSpPr/>
        <p:nvPr/>
      </p:nvGrpSpPr>
      <p:grpSpPr>
        <a:xfrm>
          <a:off x="0" y="0"/>
          <a:ext cx="0" cy="0"/>
          <a:chOff x="0" y="0"/>
          <a:chExt cx="0" cy="0"/>
        </a:xfrm>
      </p:grpSpPr>
      <p:sp>
        <p:nvSpPr>
          <p:cNvPr id="18" name="Google Shape;18;p3"/>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19" name="Google Shape;19;p3"/>
          <p:cNvSpPr/>
          <p:nvPr/>
        </p:nvSpPr>
        <p:spPr>
          <a:xfrm>
            <a:off x="200" y="915800"/>
            <a:ext cx="9144000" cy="39240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
          <p:cNvSpPr/>
          <p:nvPr/>
        </p:nvSpPr>
        <p:spPr>
          <a:xfrm rot="-5400000">
            <a:off x="174300" y="398329"/>
            <a:ext cx="303600" cy="34800"/>
          </a:xfrm>
          <a:prstGeom prst="rect">
            <a:avLst/>
          </a:pr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
          <p:cNvSpPr txBox="1"/>
          <p:nvPr>
            <p:ph type="title"/>
          </p:nvPr>
        </p:nvSpPr>
        <p:spPr>
          <a:xfrm>
            <a:off x="349125" y="243825"/>
            <a:ext cx="7048200" cy="343800"/>
          </a:xfrm>
          <a:prstGeom prst="rect">
            <a:avLst/>
          </a:prstGeom>
          <a:noFill/>
          <a:ln>
            <a:noFill/>
          </a:ln>
        </p:spPr>
        <p:txBody>
          <a:bodyPr anchorCtr="0" anchor="t" bIns="0" lIns="91425" spcFirstLastPara="1" rIns="0" wrap="square" tIns="0">
            <a:normAutofit/>
          </a:bodyPr>
          <a:lstStyle>
            <a:lvl1pPr lv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
          <p:cNvSpPr txBox="1"/>
          <p:nvPr>
            <p:ph idx="1" type="body"/>
          </p:nvPr>
        </p:nvSpPr>
        <p:spPr>
          <a:xfrm>
            <a:off x="346400" y="1578575"/>
            <a:ext cx="8370900" cy="3051900"/>
          </a:xfrm>
          <a:prstGeom prst="rect">
            <a:avLst/>
          </a:prstGeom>
          <a:noFill/>
          <a:ln>
            <a:noFill/>
          </a:ln>
        </p:spPr>
        <p:txBody>
          <a:bodyPr anchorCtr="0" anchor="t" bIns="91425" lIns="91425" spcFirstLastPara="1" rIns="91425" wrap="square" tIns="91425">
            <a:noAutofit/>
          </a:bodyPr>
          <a:lstStyle>
            <a:lvl1pPr indent="-298450" lvl="0" marL="45720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4pPr>
            <a:lvl5pPr indent="-298450" lvl="4" marL="228600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5pPr>
            <a:lvl6pPr indent="-298450" lvl="5" marL="274320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6pPr>
            <a:lvl7pPr indent="-298450" lvl="6" marL="32004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1">
  <p:cSld name="CUSTOM_1">
    <p:spTree>
      <p:nvGrpSpPr>
        <p:cNvPr id="213" name="Shape 213"/>
        <p:cNvGrpSpPr/>
        <p:nvPr/>
      </p:nvGrpSpPr>
      <p:grpSpPr>
        <a:xfrm>
          <a:off x="0" y="0"/>
          <a:ext cx="0" cy="0"/>
          <a:chOff x="0" y="0"/>
          <a:chExt cx="0" cy="0"/>
        </a:xfrm>
      </p:grpSpPr>
      <p:pic>
        <p:nvPicPr>
          <p:cNvPr id="214" name="Google Shape;214;p21"/>
          <p:cNvPicPr preferRelativeResize="0"/>
          <p:nvPr/>
        </p:nvPicPr>
        <p:blipFill>
          <a:blip r:embed="rId2">
            <a:alphaModFix/>
          </a:blip>
          <a:stretch>
            <a:fillRect/>
          </a:stretch>
        </p:blipFill>
        <p:spPr>
          <a:xfrm>
            <a:off x="200" y="0"/>
            <a:ext cx="9144000" cy="5143500"/>
          </a:xfrm>
          <a:prstGeom prst="rect">
            <a:avLst/>
          </a:prstGeom>
          <a:noFill/>
          <a:ln>
            <a:noFill/>
          </a:ln>
        </p:spPr>
      </p:pic>
      <p:sp>
        <p:nvSpPr>
          <p:cNvPr id="215" name="Google Shape;215;p21"/>
          <p:cNvSpPr txBox="1"/>
          <p:nvPr>
            <p:ph type="title"/>
          </p:nvPr>
        </p:nvSpPr>
        <p:spPr>
          <a:xfrm>
            <a:off x="367400" y="1908125"/>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216" name="Google Shape;216;p21"/>
          <p:cNvPicPr preferRelativeResize="0"/>
          <p:nvPr/>
        </p:nvPicPr>
        <p:blipFill rotWithShape="1">
          <a:blip r:embed="rId3">
            <a:alphaModFix/>
          </a:blip>
          <a:srcRect b="0" l="0" r="0" t="0"/>
          <a:stretch/>
        </p:blipFill>
        <p:spPr>
          <a:xfrm>
            <a:off x="476725" y="1392589"/>
            <a:ext cx="1294776" cy="42929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 title without text (use for tables and images)">
  <p:cSld name="1_white background, blue footer_2">
    <p:spTree>
      <p:nvGrpSpPr>
        <p:cNvPr id="217" name="Shape 217"/>
        <p:cNvGrpSpPr/>
        <p:nvPr/>
      </p:nvGrpSpPr>
      <p:grpSpPr>
        <a:xfrm>
          <a:off x="0" y="0"/>
          <a:ext cx="0" cy="0"/>
          <a:chOff x="0" y="0"/>
          <a:chExt cx="0" cy="0"/>
        </a:xfrm>
      </p:grpSpPr>
      <p:sp>
        <p:nvSpPr>
          <p:cNvPr id="218" name="Google Shape;218;p22"/>
          <p:cNvSpPr txBox="1"/>
          <p:nvPr>
            <p:ph type="title"/>
          </p:nvPr>
        </p:nvSpPr>
        <p:spPr>
          <a:xfrm>
            <a:off x="305991" y="175310"/>
            <a:ext cx="6995700" cy="4287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C0C0C"/>
              </a:buClr>
              <a:buSzPts val="2500"/>
              <a:buFont typeface="Calibri"/>
              <a:buNone/>
              <a:defRPr b="1" i="0" sz="2500" u="none" cap="none" strike="noStrike">
                <a:solidFill>
                  <a:srgbClr val="0C0C0C"/>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19" name="Google Shape;219;p22"/>
          <p:cNvSpPr/>
          <p:nvPr/>
        </p:nvSpPr>
        <p:spPr>
          <a:xfrm>
            <a:off x="395150" y="712008"/>
            <a:ext cx="708900" cy="30600"/>
          </a:xfrm>
          <a:prstGeom prst="roundRect">
            <a:avLst>
              <a:gd fmla="val 16667" name="adj"/>
            </a:avLst>
          </a:prstGeom>
          <a:gradFill>
            <a:gsLst>
              <a:gs pos="0">
                <a:srgbClr val="6136E9"/>
              </a:gs>
              <a:gs pos="100000">
                <a:srgbClr val="12F8F1"/>
              </a:gs>
            </a:gsLst>
            <a:lin ang="0" scaled="0"/>
          </a:gradFill>
          <a:ln>
            <a:noFill/>
          </a:ln>
        </p:spPr>
        <p:txBody>
          <a:bodyPr anchorCtr="0" anchor="ctr" bIns="34275" lIns="68575" spcFirstLastPara="1" rIns="68575" wrap="square" tIns="34275">
            <a:noAutofit/>
          </a:bodyPr>
          <a:lstStyle/>
          <a:p>
            <a:pPr indent="0" lvl="0" marL="0" marR="0" rtl="1"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Calibri"/>
              <a:ea typeface="Calibri"/>
              <a:cs typeface="Calibri"/>
              <a:sym typeface="Calibri"/>
            </a:endParaRPr>
          </a:p>
        </p:txBody>
      </p:sp>
      <p:sp>
        <p:nvSpPr>
          <p:cNvPr id="220" name="Google Shape;220;p22"/>
          <p:cNvSpPr/>
          <p:nvPr/>
        </p:nvSpPr>
        <p:spPr>
          <a:xfrm>
            <a:off x="0" y="4613148"/>
            <a:ext cx="9144000" cy="5304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3200">
              <a:solidFill>
                <a:srgbClr val="192143"/>
              </a:solidFill>
              <a:latin typeface="Calibri"/>
              <a:ea typeface="Calibri"/>
              <a:cs typeface="Calibri"/>
              <a:sym typeface="Calibri"/>
            </a:endParaRPr>
          </a:p>
        </p:txBody>
      </p:sp>
      <p:sp>
        <p:nvSpPr>
          <p:cNvPr id="221" name="Google Shape;221;p22"/>
          <p:cNvSpPr txBox="1"/>
          <p:nvPr/>
        </p:nvSpPr>
        <p:spPr>
          <a:xfrm>
            <a:off x="6963155"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900">
                <a:solidFill>
                  <a:srgbClr val="8296B0"/>
                </a:solidFill>
                <a:latin typeface="Calibri"/>
                <a:ea typeface="Calibri"/>
                <a:cs typeface="Calibri"/>
                <a:sym typeface="Calibri"/>
              </a:rPr>
              <a:t>‹#›</a:t>
            </a:fld>
            <a:endParaRPr sz="900">
              <a:solidFill>
                <a:srgbClr val="8296B0"/>
              </a:solidFill>
              <a:latin typeface="Calibri"/>
              <a:ea typeface="Calibri"/>
              <a:cs typeface="Calibri"/>
              <a:sym typeface="Calibri"/>
            </a:endParaRPr>
          </a:p>
        </p:txBody>
      </p:sp>
      <p:pic>
        <p:nvPicPr>
          <p:cNvPr id="222" name="Google Shape;222;p22"/>
          <p:cNvPicPr preferRelativeResize="0"/>
          <p:nvPr/>
        </p:nvPicPr>
        <p:blipFill rotWithShape="1">
          <a:blip r:embed="rId2">
            <a:alphaModFix/>
          </a:blip>
          <a:srcRect b="0" l="0" r="0" t="0"/>
          <a:stretch/>
        </p:blipFill>
        <p:spPr>
          <a:xfrm>
            <a:off x="213727" y="4803075"/>
            <a:ext cx="608575" cy="202300"/>
          </a:xfrm>
          <a:prstGeom prst="rect">
            <a:avLst/>
          </a:prstGeom>
          <a:noFill/>
          <a:ln>
            <a:noFill/>
          </a:ln>
        </p:spPr>
      </p:pic>
      <p:sp>
        <p:nvSpPr>
          <p:cNvPr id="223" name="Google Shape;223;p22"/>
          <p:cNvSpPr txBox="1"/>
          <p:nvPr/>
        </p:nvSpPr>
        <p:spPr>
          <a:xfrm>
            <a:off x="773450" y="4757400"/>
            <a:ext cx="202500" cy="128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800">
                <a:solidFill>
                  <a:srgbClr val="FFFFFF"/>
                </a:solidFill>
                <a:latin typeface="Open Sans"/>
                <a:ea typeface="Open Sans"/>
                <a:cs typeface="Open Sans"/>
                <a:sym typeface="Open Sans"/>
              </a:rPr>
              <a:t>™</a:t>
            </a:r>
            <a:endParaRPr sz="800">
              <a:solidFill>
                <a:srgbClr val="FFFFFF"/>
              </a:solidFill>
              <a:latin typeface="Open Sans"/>
              <a:ea typeface="Open Sans"/>
              <a:cs typeface="Open Sans"/>
              <a:sym typeface="Open Sans"/>
            </a:endParaRPr>
          </a:p>
        </p:txBody>
      </p:sp>
      <p:sp>
        <p:nvSpPr>
          <p:cNvPr id="224" name="Google Shape;224;p22"/>
          <p:cNvSpPr txBox="1"/>
          <p:nvPr/>
        </p:nvSpPr>
        <p:spPr>
          <a:xfrm>
            <a:off x="7578200" y="4808675"/>
            <a:ext cx="1117200" cy="191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800">
                <a:solidFill>
                  <a:srgbClr val="338AC3"/>
                </a:solidFill>
                <a:latin typeface="Calibri"/>
                <a:ea typeface="Calibri"/>
                <a:cs typeface="Calibri"/>
                <a:sym typeface="Calibri"/>
              </a:rPr>
              <a:t>© </a:t>
            </a:r>
            <a:r>
              <a:rPr lang="en" sz="800">
                <a:solidFill>
                  <a:srgbClr val="338AC3"/>
                </a:solidFill>
                <a:latin typeface="Calibri"/>
                <a:ea typeface="Calibri"/>
                <a:cs typeface="Calibri"/>
                <a:sym typeface="Calibri"/>
              </a:rPr>
              <a:t>All Rights Reserved </a:t>
            </a:r>
            <a:endParaRPr b="0" sz="800">
              <a:solidFill>
                <a:srgbClr val="338AC3"/>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simple title &amp; text - circle bullets">
  <p:cSld name="1_white background, blue footer_3">
    <p:spTree>
      <p:nvGrpSpPr>
        <p:cNvPr id="225" name="Shape 225"/>
        <p:cNvGrpSpPr/>
        <p:nvPr/>
      </p:nvGrpSpPr>
      <p:grpSpPr>
        <a:xfrm>
          <a:off x="0" y="0"/>
          <a:ext cx="0" cy="0"/>
          <a:chOff x="0" y="0"/>
          <a:chExt cx="0" cy="0"/>
        </a:xfrm>
      </p:grpSpPr>
      <p:sp>
        <p:nvSpPr>
          <p:cNvPr id="226" name="Google Shape;226;p23"/>
          <p:cNvSpPr txBox="1"/>
          <p:nvPr>
            <p:ph type="title"/>
          </p:nvPr>
        </p:nvSpPr>
        <p:spPr>
          <a:xfrm>
            <a:off x="305991" y="175310"/>
            <a:ext cx="6995700" cy="4287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C0C0C"/>
              </a:buClr>
              <a:buSzPts val="2500"/>
              <a:buFont typeface="Calibri"/>
              <a:buNone/>
              <a:defRPr b="1" i="0" sz="2500" u="none" cap="none" strike="noStrike">
                <a:solidFill>
                  <a:srgbClr val="0C0C0C"/>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27" name="Google Shape;227;p23"/>
          <p:cNvSpPr/>
          <p:nvPr/>
        </p:nvSpPr>
        <p:spPr>
          <a:xfrm>
            <a:off x="395150" y="712008"/>
            <a:ext cx="708900" cy="30600"/>
          </a:xfrm>
          <a:prstGeom prst="roundRect">
            <a:avLst>
              <a:gd fmla="val 16667" name="adj"/>
            </a:avLst>
          </a:prstGeom>
          <a:gradFill>
            <a:gsLst>
              <a:gs pos="0">
                <a:srgbClr val="6136E9"/>
              </a:gs>
              <a:gs pos="100000">
                <a:srgbClr val="12F8F1"/>
              </a:gs>
            </a:gsLst>
            <a:lin ang="0" scaled="0"/>
          </a:gradFill>
          <a:ln>
            <a:noFill/>
          </a:ln>
        </p:spPr>
        <p:txBody>
          <a:bodyPr anchorCtr="0" anchor="ctr" bIns="34275" lIns="68575" spcFirstLastPara="1" rIns="68575" wrap="square" tIns="34275">
            <a:noAutofit/>
          </a:bodyPr>
          <a:lstStyle/>
          <a:p>
            <a:pPr indent="0" lvl="0" marL="0" marR="0" rtl="1"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Calibri"/>
              <a:ea typeface="Calibri"/>
              <a:cs typeface="Calibri"/>
              <a:sym typeface="Calibri"/>
            </a:endParaRPr>
          </a:p>
        </p:txBody>
      </p:sp>
      <p:sp>
        <p:nvSpPr>
          <p:cNvPr id="228" name="Google Shape;228;p23"/>
          <p:cNvSpPr txBox="1"/>
          <p:nvPr>
            <p:ph idx="1" type="body"/>
          </p:nvPr>
        </p:nvSpPr>
        <p:spPr>
          <a:xfrm>
            <a:off x="305991" y="850709"/>
            <a:ext cx="8714700" cy="36600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50000"/>
              </a:lnSpc>
              <a:spcBef>
                <a:spcPts val="800"/>
              </a:spcBef>
              <a:spcAft>
                <a:spcPts val="0"/>
              </a:spcAft>
              <a:buClr>
                <a:srgbClr val="5D69E3"/>
              </a:buClr>
              <a:buSzPts val="1400"/>
              <a:buFont typeface="Calibri"/>
              <a:buChar char="•"/>
              <a:defRPr b="0" i="0" sz="1400" u="none" cap="none" strike="noStrike">
                <a:solidFill>
                  <a:schemeClr val="dk1"/>
                </a:solidFill>
                <a:latin typeface="Calibri"/>
                <a:ea typeface="Calibri"/>
                <a:cs typeface="Calibri"/>
                <a:sym typeface="Calibri"/>
              </a:defRPr>
            </a:lvl1pPr>
            <a:lvl2pPr indent="-317500" lvl="1" marL="914400" marR="0" rtl="0" algn="l">
              <a:lnSpc>
                <a:spcPct val="150000"/>
              </a:lnSpc>
              <a:spcBef>
                <a:spcPts val="400"/>
              </a:spcBef>
              <a:spcAft>
                <a:spcPts val="0"/>
              </a:spcAft>
              <a:buClr>
                <a:srgbClr val="64A3E8"/>
              </a:buClr>
              <a:buSzPts val="1400"/>
              <a:buFont typeface="Calibri"/>
              <a:buChar char="•"/>
              <a:defRPr b="0" i="0" sz="1100" u="none" cap="none" strike="noStrike">
                <a:solidFill>
                  <a:schemeClr val="dk1"/>
                </a:solidFill>
                <a:latin typeface="Calibri"/>
                <a:ea typeface="Calibri"/>
                <a:cs typeface="Calibri"/>
                <a:sym typeface="Calibri"/>
              </a:defRPr>
            </a:lvl2pPr>
            <a:lvl3pPr indent="-304800" lvl="2" marL="1371600" marR="0" rtl="0" algn="l">
              <a:lnSpc>
                <a:spcPct val="150000"/>
              </a:lnSpc>
              <a:spcBef>
                <a:spcPts val="400"/>
              </a:spcBef>
              <a:spcAft>
                <a:spcPts val="0"/>
              </a:spcAft>
              <a:buClr>
                <a:srgbClr val="69D0EC"/>
              </a:buClr>
              <a:buSzPts val="1200"/>
              <a:buFont typeface="Calibri"/>
              <a:buChar char="•"/>
              <a:defRPr b="0" i="0" sz="900" u="none" cap="none" strike="noStrike">
                <a:solidFill>
                  <a:schemeClr val="dk1"/>
                </a:solidFill>
                <a:latin typeface="Calibri"/>
                <a:ea typeface="Calibri"/>
                <a:cs typeface="Calibri"/>
                <a:sym typeface="Calibri"/>
              </a:defRPr>
            </a:lvl3pPr>
            <a:lvl4pPr indent="-304800" lvl="3" marL="1828800" marR="0" rtl="0" algn="l">
              <a:lnSpc>
                <a:spcPct val="150000"/>
              </a:lnSpc>
              <a:spcBef>
                <a:spcPts val="400"/>
              </a:spcBef>
              <a:spcAft>
                <a:spcPts val="0"/>
              </a:spcAft>
              <a:buClr>
                <a:srgbClr val="6CE6EE"/>
              </a:buClr>
              <a:buSzPts val="1200"/>
              <a:buFont typeface="Calibri"/>
              <a:buChar char="•"/>
              <a:defRPr b="0" i="0" sz="900" u="none" cap="none" strike="noStrike">
                <a:solidFill>
                  <a:schemeClr val="dk1"/>
                </a:solidFill>
                <a:latin typeface="Calibri"/>
                <a:ea typeface="Calibri"/>
                <a:cs typeface="Calibri"/>
                <a:sym typeface="Calibri"/>
              </a:defRPr>
            </a:lvl4pPr>
            <a:lvl5pPr indent="-304800" lvl="4" marL="2286000" marR="0" rtl="0" algn="l">
              <a:lnSpc>
                <a:spcPct val="150000"/>
              </a:lnSpc>
              <a:spcBef>
                <a:spcPts val="400"/>
              </a:spcBef>
              <a:spcAft>
                <a:spcPts val="0"/>
              </a:spcAft>
              <a:buClr>
                <a:srgbClr val="5D69E3"/>
              </a:buClr>
              <a:buSzPts val="1200"/>
              <a:buFont typeface="Calibri"/>
              <a:buChar char="•"/>
              <a:defRPr b="0" i="0" sz="9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9pPr>
          </a:lstStyle>
          <a:p/>
        </p:txBody>
      </p:sp>
      <p:sp>
        <p:nvSpPr>
          <p:cNvPr id="229" name="Google Shape;229;p23"/>
          <p:cNvSpPr/>
          <p:nvPr/>
        </p:nvSpPr>
        <p:spPr>
          <a:xfrm>
            <a:off x="0" y="4613148"/>
            <a:ext cx="9144000" cy="530400"/>
          </a:xfrm>
          <a:prstGeom prst="rect">
            <a:avLst/>
          </a:prstGeom>
          <a:solidFill>
            <a:srgbClr val="19214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3200">
              <a:solidFill>
                <a:srgbClr val="192143"/>
              </a:solidFill>
              <a:latin typeface="Calibri"/>
              <a:ea typeface="Calibri"/>
              <a:cs typeface="Calibri"/>
              <a:sym typeface="Calibri"/>
            </a:endParaRPr>
          </a:p>
        </p:txBody>
      </p:sp>
      <p:sp>
        <p:nvSpPr>
          <p:cNvPr id="230" name="Google Shape;230;p23"/>
          <p:cNvSpPr txBox="1"/>
          <p:nvPr/>
        </p:nvSpPr>
        <p:spPr>
          <a:xfrm>
            <a:off x="6963155"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900">
                <a:solidFill>
                  <a:srgbClr val="8296B0"/>
                </a:solidFill>
                <a:latin typeface="Calibri"/>
                <a:ea typeface="Calibri"/>
                <a:cs typeface="Calibri"/>
                <a:sym typeface="Calibri"/>
              </a:rPr>
              <a:t>‹#›</a:t>
            </a:fld>
            <a:endParaRPr sz="900">
              <a:solidFill>
                <a:srgbClr val="8296B0"/>
              </a:solidFill>
              <a:latin typeface="Calibri"/>
              <a:ea typeface="Calibri"/>
              <a:cs typeface="Calibri"/>
              <a:sym typeface="Calibri"/>
            </a:endParaRPr>
          </a:p>
        </p:txBody>
      </p:sp>
      <p:pic>
        <p:nvPicPr>
          <p:cNvPr id="231" name="Google Shape;231;p23"/>
          <p:cNvPicPr preferRelativeResize="0"/>
          <p:nvPr/>
        </p:nvPicPr>
        <p:blipFill rotWithShape="1">
          <a:blip r:embed="rId2">
            <a:alphaModFix/>
          </a:blip>
          <a:srcRect b="0" l="0" r="0" t="0"/>
          <a:stretch/>
        </p:blipFill>
        <p:spPr>
          <a:xfrm>
            <a:off x="213727" y="4803075"/>
            <a:ext cx="608575" cy="202300"/>
          </a:xfrm>
          <a:prstGeom prst="rect">
            <a:avLst/>
          </a:prstGeom>
          <a:noFill/>
          <a:ln>
            <a:noFill/>
          </a:ln>
        </p:spPr>
      </p:pic>
      <p:sp>
        <p:nvSpPr>
          <p:cNvPr id="232" name="Google Shape;232;p23"/>
          <p:cNvSpPr txBox="1"/>
          <p:nvPr/>
        </p:nvSpPr>
        <p:spPr>
          <a:xfrm>
            <a:off x="773450" y="4757400"/>
            <a:ext cx="202500" cy="128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800">
                <a:solidFill>
                  <a:srgbClr val="FFFFFF"/>
                </a:solidFill>
                <a:latin typeface="Open Sans"/>
                <a:ea typeface="Open Sans"/>
                <a:cs typeface="Open Sans"/>
                <a:sym typeface="Open Sans"/>
              </a:rPr>
              <a:t>™</a:t>
            </a:r>
            <a:endParaRPr sz="800">
              <a:solidFill>
                <a:srgbClr val="FFFFFF"/>
              </a:solidFill>
              <a:latin typeface="Open Sans"/>
              <a:ea typeface="Open Sans"/>
              <a:cs typeface="Open Sans"/>
              <a:sym typeface="Open Sans"/>
            </a:endParaRPr>
          </a:p>
        </p:txBody>
      </p:sp>
      <p:sp>
        <p:nvSpPr>
          <p:cNvPr id="233" name="Google Shape;233;p23"/>
          <p:cNvSpPr txBox="1"/>
          <p:nvPr/>
        </p:nvSpPr>
        <p:spPr>
          <a:xfrm>
            <a:off x="7578200" y="4808675"/>
            <a:ext cx="1117200" cy="191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800">
                <a:solidFill>
                  <a:srgbClr val="338AC3"/>
                </a:solidFill>
                <a:latin typeface="Calibri"/>
                <a:ea typeface="Calibri"/>
                <a:cs typeface="Calibri"/>
                <a:sym typeface="Calibri"/>
              </a:rPr>
              <a:t>© </a:t>
            </a:r>
            <a:r>
              <a:rPr lang="en" sz="800">
                <a:solidFill>
                  <a:srgbClr val="338AC3"/>
                </a:solidFill>
                <a:latin typeface="Calibri"/>
                <a:ea typeface="Calibri"/>
                <a:cs typeface="Calibri"/>
                <a:sym typeface="Calibri"/>
              </a:rPr>
              <a:t>All Rights Reserved </a:t>
            </a:r>
            <a:endParaRPr b="0" sz="800">
              <a:solidFill>
                <a:srgbClr val="338AC3"/>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 split slide 1">
  <p:cSld name="25_Custom Layout">
    <p:spTree>
      <p:nvGrpSpPr>
        <p:cNvPr id="234" name="Shape 234"/>
        <p:cNvGrpSpPr/>
        <p:nvPr/>
      </p:nvGrpSpPr>
      <p:grpSpPr>
        <a:xfrm>
          <a:off x="0" y="0"/>
          <a:ext cx="0" cy="0"/>
          <a:chOff x="0" y="0"/>
          <a:chExt cx="0" cy="0"/>
        </a:xfrm>
      </p:grpSpPr>
      <p:sp>
        <p:nvSpPr>
          <p:cNvPr id="235" name="Google Shape;235;p24"/>
          <p:cNvSpPr/>
          <p:nvPr/>
        </p:nvSpPr>
        <p:spPr>
          <a:xfrm>
            <a:off x="4558553" y="0"/>
            <a:ext cx="4585500" cy="5143500"/>
          </a:xfrm>
          <a:prstGeom prst="rect">
            <a:avLst/>
          </a:prstGeom>
          <a:solidFill>
            <a:srgbClr val="152242"/>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236" name="Google Shape;236;p24"/>
          <p:cNvSpPr txBox="1"/>
          <p:nvPr>
            <p:ph idx="12" type="sldNum"/>
          </p:nvPr>
        </p:nvSpPr>
        <p:spPr>
          <a:xfrm>
            <a:off x="7415784" y="4767263"/>
            <a:ext cx="16047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296B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296B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296B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296B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296B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296B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296B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296B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296B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37" name="Google Shape;237;p24"/>
          <p:cNvSpPr txBox="1"/>
          <p:nvPr>
            <p:ph idx="1" type="body"/>
          </p:nvPr>
        </p:nvSpPr>
        <p:spPr>
          <a:xfrm>
            <a:off x="4884715" y="598394"/>
            <a:ext cx="4030800" cy="4168800"/>
          </a:xfrm>
          <a:prstGeom prst="rect">
            <a:avLst/>
          </a:prstGeom>
          <a:noFill/>
          <a:ln>
            <a:noFill/>
          </a:ln>
        </p:spPr>
        <p:txBody>
          <a:bodyPr anchorCtr="0" anchor="t" bIns="34275" lIns="68575" spcFirstLastPara="1" rIns="68575" wrap="square" tIns="34275">
            <a:noAutofit/>
          </a:bodyPr>
          <a:lstStyle>
            <a:lvl1pPr indent="-330200" lvl="0" marL="457200" marR="0" rtl="0" algn="l">
              <a:lnSpc>
                <a:spcPct val="150000"/>
              </a:lnSpc>
              <a:spcBef>
                <a:spcPts val="800"/>
              </a:spcBef>
              <a:spcAft>
                <a:spcPts val="0"/>
              </a:spcAft>
              <a:buClr>
                <a:srgbClr val="5D69E3"/>
              </a:buClr>
              <a:buSzPts val="1600"/>
              <a:buFont typeface="Calibri"/>
              <a:buChar char="•"/>
              <a:defRPr b="0" i="0" sz="1200" u="none" cap="none" strike="noStrike">
                <a:solidFill>
                  <a:schemeClr val="lt1"/>
                </a:solidFill>
                <a:latin typeface="Calibri"/>
                <a:ea typeface="Calibri"/>
                <a:cs typeface="Calibri"/>
                <a:sym typeface="Calibri"/>
              </a:defRPr>
            </a:lvl1pPr>
            <a:lvl2pPr indent="-317500" lvl="1" marL="914400" marR="0" rtl="0" algn="l">
              <a:lnSpc>
                <a:spcPct val="150000"/>
              </a:lnSpc>
              <a:spcBef>
                <a:spcPts val="400"/>
              </a:spcBef>
              <a:spcAft>
                <a:spcPts val="0"/>
              </a:spcAft>
              <a:buClr>
                <a:srgbClr val="64A3E8"/>
              </a:buClr>
              <a:buSzPts val="1400"/>
              <a:buFont typeface="Calibri"/>
              <a:buChar char="•"/>
              <a:defRPr b="0" i="0" sz="1100" u="none" cap="none" strike="noStrike">
                <a:solidFill>
                  <a:schemeClr val="lt1"/>
                </a:solidFill>
                <a:latin typeface="Calibri"/>
                <a:ea typeface="Calibri"/>
                <a:cs typeface="Calibri"/>
                <a:sym typeface="Calibri"/>
              </a:defRPr>
            </a:lvl2pPr>
            <a:lvl3pPr indent="-304800" lvl="2" marL="1371600" marR="0" rtl="0" algn="l">
              <a:lnSpc>
                <a:spcPct val="150000"/>
              </a:lnSpc>
              <a:spcBef>
                <a:spcPts val="400"/>
              </a:spcBef>
              <a:spcAft>
                <a:spcPts val="0"/>
              </a:spcAft>
              <a:buClr>
                <a:srgbClr val="69D0EC"/>
              </a:buClr>
              <a:buSzPts val="1200"/>
              <a:buFont typeface="Calibri"/>
              <a:buChar char="•"/>
              <a:defRPr b="0" i="0" sz="900" u="none" cap="none" strike="noStrike">
                <a:solidFill>
                  <a:schemeClr val="lt1"/>
                </a:solidFill>
                <a:latin typeface="Calibri"/>
                <a:ea typeface="Calibri"/>
                <a:cs typeface="Calibri"/>
                <a:sym typeface="Calibri"/>
              </a:defRPr>
            </a:lvl3pPr>
            <a:lvl4pPr indent="-304800" lvl="3" marL="1828800" marR="0" rtl="0" algn="l">
              <a:lnSpc>
                <a:spcPct val="150000"/>
              </a:lnSpc>
              <a:spcBef>
                <a:spcPts val="400"/>
              </a:spcBef>
              <a:spcAft>
                <a:spcPts val="0"/>
              </a:spcAft>
              <a:buClr>
                <a:srgbClr val="6CE6EE"/>
              </a:buClr>
              <a:buSzPts val="1200"/>
              <a:buFont typeface="Calibri"/>
              <a:buChar char="•"/>
              <a:defRPr b="0" i="0" sz="900" u="none" cap="none" strike="noStrike">
                <a:solidFill>
                  <a:schemeClr val="lt1"/>
                </a:solidFill>
                <a:latin typeface="Calibri"/>
                <a:ea typeface="Calibri"/>
                <a:cs typeface="Calibri"/>
                <a:sym typeface="Calibri"/>
              </a:defRPr>
            </a:lvl4pPr>
            <a:lvl5pPr indent="-304800" lvl="4" marL="2286000" marR="0" rtl="0" algn="l">
              <a:lnSpc>
                <a:spcPct val="150000"/>
              </a:lnSpc>
              <a:spcBef>
                <a:spcPts val="400"/>
              </a:spcBef>
              <a:spcAft>
                <a:spcPts val="0"/>
              </a:spcAft>
              <a:buClr>
                <a:srgbClr val="5D69E3"/>
              </a:buClr>
              <a:buSzPts val="1200"/>
              <a:buFont typeface="Calibri"/>
              <a:buChar char="•"/>
              <a:defRPr b="0" i="0" sz="900" u="none" cap="none" strike="noStrike">
                <a:solidFill>
                  <a:schemeClr val="lt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9pPr>
          </a:lstStyle>
          <a:p/>
        </p:txBody>
      </p:sp>
      <p:pic>
        <p:nvPicPr>
          <p:cNvPr id="238" name="Google Shape;238;p24"/>
          <p:cNvPicPr preferRelativeResize="0"/>
          <p:nvPr/>
        </p:nvPicPr>
        <p:blipFill rotWithShape="1">
          <a:blip r:embed="rId2">
            <a:alphaModFix/>
          </a:blip>
          <a:srcRect b="0" l="0" r="0" t="0"/>
          <a:stretch/>
        </p:blipFill>
        <p:spPr>
          <a:xfrm>
            <a:off x="8411900" y="169075"/>
            <a:ext cx="608575" cy="202300"/>
          </a:xfrm>
          <a:prstGeom prst="rect">
            <a:avLst/>
          </a:prstGeom>
          <a:noFill/>
          <a:ln>
            <a:noFill/>
          </a:ln>
        </p:spPr>
      </p:pic>
      <p:sp>
        <p:nvSpPr>
          <p:cNvPr id="239" name="Google Shape;239;p24"/>
          <p:cNvSpPr txBox="1"/>
          <p:nvPr>
            <p:ph idx="2" type="sldNum"/>
          </p:nvPr>
        </p:nvSpPr>
        <p:spPr>
          <a:xfrm>
            <a:off x="6963155"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296B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296B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296B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296B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296B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296B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296B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296B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296B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40" name="Google Shape;240;p24"/>
          <p:cNvSpPr txBox="1"/>
          <p:nvPr/>
        </p:nvSpPr>
        <p:spPr>
          <a:xfrm>
            <a:off x="1559226" y="4793921"/>
            <a:ext cx="1314300" cy="128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Calibri"/>
                <a:ea typeface="Calibri"/>
                <a:cs typeface="Calibri"/>
                <a:sym typeface="Calibri"/>
              </a:rPr>
              <a:t>© 2018 WalkMe, Ltd. </a:t>
            </a:r>
            <a:br>
              <a:rPr b="0" i="0" lang="en" sz="800" u="none" cap="none" strike="noStrike">
                <a:solidFill>
                  <a:schemeClr val="lt1"/>
                </a:solidFill>
                <a:latin typeface="Calibri"/>
                <a:ea typeface="Calibri"/>
                <a:cs typeface="Calibri"/>
                <a:sym typeface="Calibri"/>
              </a:rPr>
            </a:br>
            <a:endParaRPr b="0" i="0" sz="800" u="none" cap="none" strike="noStrike">
              <a:solidFill>
                <a:schemeClr val="lt1"/>
              </a:solidFill>
              <a:latin typeface="Calibri"/>
              <a:ea typeface="Calibri"/>
              <a:cs typeface="Calibri"/>
              <a:sym typeface="Calibri"/>
            </a:endParaRPr>
          </a:p>
        </p:txBody>
      </p:sp>
      <p:sp>
        <p:nvSpPr>
          <p:cNvPr id="241" name="Google Shape;241;p24"/>
          <p:cNvSpPr txBox="1"/>
          <p:nvPr/>
        </p:nvSpPr>
        <p:spPr>
          <a:xfrm>
            <a:off x="6963155"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900">
                <a:solidFill>
                  <a:srgbClr val="8296B0"/>
                </a:solidFill>
                <a:latin typeface="Calibri"/>
                <a:ea typeface="Calibri"/>
                <a:cs typeface="Calibri"/>
                <a:sym typeface="Calibri"/>
              </a:rPr>
              <a:t>‹#›</a:t>
            </a:fld>
            <a:endParaRPr sz="900">
              <a:solidFill>
                <a:srgbClr val="8296B0"/>
              </a:solidFill>
              <a:latin typeface="Calibri"/>
              <a:ea typeface="Calibri"/>
              <a:cs typeface="Calibri"/>
              <a:sym typeface="Calibri"/>
            </a:endParaRPr>
          </a:p>
        </p:txBody>
      </p:sp>
      <p:pic>
        <p:nvPicPr>
          <p:cNvPr id="242" name="Google Shape;242;p24"/>
          <p:cNvPicPr preferRelativeResize="0"/>
          <p:nvPr/>
        </p:nvPicPr>
        <p:blipFill rotWithShape="1">
          <a:blip r:embed="rId3">
            <a:alphaModFix/>
          </a:blip>
          <a:srcRect b="10" l="0" r="0" t="0"/>
          <a:stretch/>
        </p:blipFill>
        <p:spPr>
          <a:xfrm>
            <a:off x="213727" y="4803075"/>
            <a:ext cx="608575" cy="202300"/>
          </a:xfrm>
          <a:prstGeom prst="rect">
            <a:avLst/>
          </a:prstGeom>
          <a:noFill/>
          <a:ln>
            <a:noFill/>
          </a:ln>
        </p:spPr>
      </p:pic>
      <p:sp>
        <p:nvSpPr>
          <p:cNvPr id="243" name="Google Shape;243;p24"/>
          <p:cNvSpPr txBox="1"/>
          <p:nvPr/>
        </p:nvSpPr>
        <p:spPr>
          <a:xfrm>
            <a:off x="773450" y="4757400"/>
            <a:ext cx="202500" cy="128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800">
                <a:latin typeface="Open Sans"/>
                <a:ea typeface="Open Sans"/>
                <a:cs typeface="Open Sans"/>
                <a:sym typeface="Open Sans"/>
              </a:rPr>
              <a:t>™</a:t>
            </a:r>
            <a:endParaRPr sz="800">
              <a:latin typeface="Open Sans"/>
              <a:ea typeface="Open Sans"/>
              <a:cs typeface="Open Sans"/>
              <a:sym typeface="Open Sans"/>
            </a:endParaRPr>
          </a:p>
        </p:txBody>
      </p:sp>
      <p:sp>
        <p:nvSpPr>
          <p:cNvPr id="244" name="Google Shape;244;p24"/>
          <p:cNvSpPr txBox="1"/>
          <p:nvPr/>
        </p:nvSpPr>
        <p:spPr>
          <a:xfrm>
            <a:off x="7578200" y="4808675"/>
            <a:ext cx="1117200" cy="191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800">
                <a:solidFill>
                  <a:srgbClr val="338AC3"/>
                </a:solidFill>
                <a:latin typeface="Calibri"/>
                <a:ea typeface="Calibri"/>
                <a:cs typeface="Calibri"/>
                <a:sym typeface="Calibri"/>
              </a:rPr>
              <a:t>© </a:t>
            </a:r>
            <a:r>
              <a:rPr lang="en" sz="800">
                <a:solidFill>
                  <a:srgbClr val="338AC3"/>
                </a:solidFill>
                <a:latin typeface="Calibri"/>
                <a:ea typeface="Calibri"/>
                <a:cs typeface="Calibri"/>
                <a:sym typeface="Calibri"/>
              </a:rPr>
              <a:t>All Rights Reserved </a:t>
            </a:r>
            <a:endParaRPr b="0" sz="800">
              <a:solidFill>
                <a:srgbClr val="338AC3"/>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simple title &amp; text - circle bullets 1">
  <p:cSld name="1_white background, blue footer_4">
    <p:spTree>
      <p:nvGrpSpPr>
        <p:cNvPr id="245" name="Shape 245"/>
        <p:cNvGrpSpPr/>
        <p:nvPr/>
      </p:nvGrpSpPr>
      <p:grpSpPr>
        <a:xfrm>
          <a:off x="0" y="0"/>
          <a:ext cx="0" cy="0"/>
          <a:chOff x="0" y="0"/>
          <a:chExt cx="0" cy="0"/>
        </a:xfrm>
      </p:grpSpPr>
      <p:sp>
        <p:nvSpPr>
          <p:cNvPr id="246" name="Google Shape;246;p25"/>
          <p:cNvSpPr txBox="1"/>
          <p:nvPr>
            <p:ph type="title"/>
          </p:nvPr>
        </p:nvSpPr>
        <p:spPr>
          <a:xfrm>
            <a:off x="305991" y="175310"/>
            <a:ext cx="6995700" cy="4287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C0C0C"/>
              </a:buClr>
              <a:buSzPts val="2500"/>
              <a:buFont typeface="Calibri"/>
              <a:buNone/>
              <a:defRPr b="1" i="0" sz="2500" u="none" cap="none" strike="noStrike">
                <a:solidFill>
                  <a:srgbClr val="0C0C0C"/>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47" name="Google Shape;247;p25"/>
          <p:cNvSpPr/>
          <p:nvPr/>
        </p:nvSpPr>
        <p:spPr>
          <a:xfrm>
            <a:off x="395150" y="712008"/>
            <a:ext cx="708900" cy="30600"/>
          </a:xfrm>
          <a:prstGeom prst="roundRect">
            <a:avLst>
              <a:gd fmla="val 16667" name="adj"/>
            </a:avLst>
          </a:prstGeom>
          <a:gradFill>
            <a:gsLst>
              <a:gs pos="0">
                <a:srgbClr val="6136E9"/>
              </a:gs>
              <a:gs pos="100000">
                <a:srgbClr val="12F8F1"/>
              </a:gs>
            </a:gsLst>
            <a:lin ang="0" scaled="0"/>
          </a:gradFill>
          <a:ln>
            <a:noFill/>
          </a:ln>
        </p:spPr>
        <p:txBody>
          <a:bodyPr anchorCtr="0" anchor="ctr" bIns="34275" lIns="68575" spcFirstLastPara="1" rIns="68575" wrap="square" tIns="34275">
            <a:noAutofit/>
          </a:bodyPr>
          <a:lstStyle/>
          <a:p>
            <a:pPr indent="0" lvl="0" marL="0" marR="0" rtl="1"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Calibri"/>
              <a:ea typeface="Calibri"/>
              <a:cs typeface="Calibri"/>
              <a:sym typeface="Calibri"/>
            </a:endParaRPr>
          </a:p>
        </p:txBody>
      </p:sp>
      <p:sp>
        <p:nvSpPr>
          <p:cNvPr id="248" name="Google Shape;248;p25"/>
          <p:cNvSpPr txBox="1"/>
          <p:nvPr>
            <p:ph idx="1" type="body"/>
          </p:nvPr>
        </p:nvSpPr>
        <p:spPr>
          <a:xfrm>
            <a:off x="305991" y="850709"/>
            <a:ext cx="8714700" cy="36600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50000"/>
              </a:lnSpc>
              <a:spcBef>
                <a:spcPts val="800"/>
              </a:spcBef>
              <a:spcAft>
                <a:spcPts val="0"/>
              </a:spcAft>
              <a:buClr>
                <a:srgbClr val="5D69E3"/>
              </a:buClr>
              <a:buSzPts val="1400"/>
              <a:buFont typeface="Calibri"/>
              <a:buChar char="•"/>
              <a:defRPr b="0" i="0" sz="1400" u="none" cap="none" strike="noStrike">
                <a:solidFill>
                  <a:schemeClr val="dk1"/>
                </a:solidFill>
                <a:latin typeface="Calibri"/>
                <a:ea typeface="Calibri"/>
                <a:cs typeface="Calibri"/>
                <a:sym typeface="Calibri"/>
              </a:defRPr>
            </a:lvl1pPr>
            <a:lvl2pPr indent="-317500" lvl="1" marL="914400" marR="0" rtl="0" algn="l">
              <a:lnSpc>
                <a:spcPct val="150000"/>
              </a:lnSpc>
              <a:spcBef>
                <a:spcPts val="400"/>
              </a:spcBef>
              <a:spcAft>
                <a:spcPts val="0"/>
              </a:spcAft>
              <a:buClr>
                <a:srgbClr val="64A3E8"/>
              </a:buClr>
              <a:buSzPts val="1400"/>
              <a:buFont typeface="Calibri"/>
              <a:buChar char="•"/>
              <a:defRPr b="0" i="0" sz="1100" u="none" cap="none" strike="noStrike">
                <a:solidFill>
                  <a:schemeClr val="dk1"/>
                </a:solidFill>
                <a:latin typeface="Calibri"/>
                <a:ea typeface="Calibri"/>
                <a:cs typeface="Calibri"/>
                <a:sym typeface="Calibri"/>
              </a:defRPr>
            </a:lvl2pPr>
            <a:lvl3pPr indent="-304800" lvl="2" marL="1371600" marR="0" rtl="0" algn="l">
              <a:lnSpc>
                <a:spcPct val="150000"/>
              </a:lnSpc>
              <a:spcBef>
                <a:spcPts val="400"/>
              </a:spcBef>
              <a:spcAft>
                <a:spcPts val="0"/>
              </a:spcAft>
              <a:buClr>
                <a:srgbClr val="69D0EC"/>
              </a:buClr>
              <a:buSzPts val="1200"/>
              <a:buFont typeface="Calibri"/>
              <a:buChar char="•"/>
              <a:defRPr b="0" i="0" sz="900" u="none" cap="none" strike="noStrike">
                <a:solidFill>
                  <a:schemeClr val="dk1"/>
                </a:solidFill>
                <a:latin typeface="Calibri"/>
                <a:ea typeface="Calibri"/>
                <a:cs typeface="Calibri"/>
                <a:sym typeface="Calibri"/>
              </a:defRPr>
            </a:lvl3pPr>
            <a:lvl4pPr indent="-304800" lvl="3" marL="1828800" marR="0" rtl="0" algn="l">
              <a:lnSpc>
                <a:spcPct val="150000"/>
              </a:lnSpc>
              <a:spcBef>
                <a:spcPts val="400"/>
              </a:spcBef>
              <a:spcAft>
                <a:spcPts val="0"/>
              </a:spcAft>
              <a:buClr>
                <a:srgbClr val="6CE6EE"/>
              </a:buClr>
              <a:buSzPts val="1200"/>
              <a:buFont typeface="Calibri"/>
              <a:buChar char="•"/>
              <a:defRPr b="0" i="0" sz="900" u="none" cap="none" strike="noStrike">
                <a:solidFill>
                  <a:schemeClr val="dk1"/>
                </a:solidFill>
                <a:latin typeface="Calibri"/>
                <a:ea typeface="Calibri"/>
                <a:cs typeface="Calibri"/>
                <a:sym typeface="Calibri"/>
              </a:defRPr>
            </a:lvl4pPr>
            <a:lvl5pPr indent="-304800" lvl="4" marL="2286000" marR="0" rtl="0" algn="l">
              <a:lnSpc>
                <a:spcPct val="150000"/>
              </a:lnSpc>
              <a:spcBef>
                <a:spcPts val="400"/>
              </a:spcBef>
              <a:spcAft>
                <a:spcPts val="0"/>
              </a:spcAft>
              <a:buClr>
                <a:srgbClr val="5D69E3"/>
              </a:buClr>
              <a:buSzPts val="1200"/>
              <a:buFont typeface="Calibri"/>
              <a:buChar char="•"/>
              <a:defRPr b="0" i="0" sz="9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9pPr>
          </a:lstStyle>
          <a:p/>
        </p:txBody>
      </p:sp>
      <p:sp>
        <p:nvSpPr>
          <p:cNvPr id="249" name="Google Shape;249;p25"/>
          <p:cNvSpPr/>
          <p:nvPr/>
        </p:nvSpPr>
        <p:spPr>
          <a:xfrm>
            <a:off x="0" y="4613148"/>
            <a:ext cx="9144000" cy="530400"/>
          </a:xfrm>
          <a:prstGeom prst="rect">
            <a:avLst/>
          </a:prstGeom>
          <a:solidFill>
            <a:srgbClr val="19214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3200">
              <a:solidFill>
                <a:srgbClr val="192143"/>
              </a:solidFill>
              <a:latin typeface="Calibri"/>
              <a:ea typeface="Calibri"/>
              <a:cs typeface="Calibri"/>
              <a:sym typeface="Calibri"/>
            </a:endParaRPr>
          </a:p>
        </p:txBody>
      </p:sp>
      <p:sp>
        <p:nvSpPr>
          <p:cNvPr id="250" name="Google Shape;250;p25"/>
          <p:cNvSpPr txBox="1"/>
          <p:nvPr/>
        </p:nvSpPr>
        <p:spPr>
          <a:xfrm>
            <a:off x="6963155"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900">
                <a:solidFill>
                  <a:srgbClr val="8296B0"/>
                </a:solidFill>
                <a:latin typeface="Calibri"/>
                <a:ea typeface="Calibri"/>
                <a:cs typeface="Calibri"/>
                <a:sym typeface="Calibri"/>
              </a:rPr>
              <a:t>‹#›</a:t>
            </a:fld>
            <a:endParaRPr sz="900">
              <a:solidFill>
                <a:srgbClr val="8296B0"/>
              </a:solidFill>
              <a:latin typeface="Calibri"/>
              <a:ea typeface="Calibri"/>
              <a:cs typeface="Calibri"/>
              <a:sym typeface="Calibri"/>
            </a:endParaRPr>
          </a:p>
        </p:txBody>
      </p:sp>
      <p:pic>
        <p:nvPicPr>
          <p:cNvPr id="251" name="Google Shape;251;p25"/>
          <p:cNvPicPr preferRelativeResize="0"/>
          <p:nvPr/>
        </p:nvPicPr>
        <p:blipFill rotWithShape="1">
          <a:blip r:embed="rId2">
            <a:alphaModFix/>
          </a:blip>
          <a:srcRect b="0" l="0" r="0" t="0"/>
          <a:stretch/>
        </p:blipFill>
        <p:spPr>
          <a:xfrm>
            <a:off x="213727" y="4803075"/>
            <a:ext cx="608575" cy="202300"/>
          </a:xfrm>
          <a:prstGeom prst="rect">
            <a:avLst/>
          </a:prstGeom>
          <a:noFill/>
          <a:ln>
            <a:noFill/>
          </a:ln>
        </p:spPr>
      </p:pic>
      <p:sp>
        <p:nvSpPr>
          <p:cNvPr id="252" name="Google Shape;252;p25"/>
          <p:cNvSpPr txBox="1"/>
          <p:nvPr/>
        </p:nvSpPr>
        <p:spPr>
          <a:xfrm>
            <a:off x="773450" y="4757400"/>
            <a:ext cx="202500" cy="128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800">
                <a:solidFill>
                  <a:srgbClr val="FFFFFF"/>
                </a:solidFill>
                <a:latin typeface="Open Sans"/>
                <a:ea typeface="Open Sans"/>
                <a:cs typeface="Open Sans"/>
                <a:sym typeface="Open Sans"/>
              </a:rPr>
              <a:t>™</a:t>
            </a:r>
            <a:endParaRPr sz="800">
              <a:solidFill>
                <a:srgbClr val="FFFFFF"/>
              </a:solidFill>
              <a:latin typeface="Open Sans"/>
              <a:ea typeface="Open Sans"/>
              <a:cs typeface="Open Sans"/>
              <a:sym typeface="Open Sans"/>
            </a:endParaRPr>
          </a:p>
        </p:txBody>
      </p:sp>
      <p:sp>
        <p:nvSpPr>
          <p:cNvPr id="253" name="Google Shape;253;p25"/>
          <p:cNvSpPr txBox="1"/>
          <p:nvPr/>
        </p:nvSpPr>
        <p:spPr>
          <a:xfrm>
            <a:off x="7578200" y="4808675"/>
            <a:ext cx="1117200" cy="191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800">
                <a:solidFill>
                  <a:srgbClr val="338AC3"/>
                </a:solidFill>
                <a:latin typeface="Calibri"/>
                <a:ea typeface="Calibri"/>
                <a:cs typeface="Calibri"/>
                <a:sym typeface="Calibri"/>
              </a:rPr>
              <a:t>© </a:t>
            </a:r>
            <a:r>
              <a:rPr lang="en" sz="800">
                <a:solidFill>
                  <a:srgbClr val="338AC3"/>
                </a:solidFill>
                <a:latin typeface="Calibri"/>
                <a:ea typeface="Calibri"/>
                <a:cs typeface="Calibri"/>
                <a:sym typeface="Calibri"/>
              </a:rPr>
              <a:t>All Rights Reserved </a:t>
            </a:r>
            <a:endParaRPr b="0" sz="800">
              <a:solidFill>
                <a:srgbClr val="338AC3"/>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 thin footer 1">
  <p:cSld name="1_white background, blue footer_2_2_1">
    <p:spTree>
      <p:nvGrpSpPr>
        <p:cNvPr id="254" name="Shape 254"/>
        <p:cNvGrpSpPr/>
        <p:nvPr/>
      </p:nvGrpSpPr>
      <p:grpSpPr>
        <a:xfrm>
          <a:off x="0" y="0"/>
          <a:ext cx="0" cy="0"/>
          <a:chOff x="0" y="0"/>
          <a:chExt cx="0" cy="0"/>
        </a:xfrm>
      </p:grpSpPr>
      <p:sp>
        <p:nvSpPr>
          <p:cNvPr id="255" name="Google Shape;255;p26"/>
          <p:cNvSpPr txBox="1"/>
          <p:nvPr>
            <p:ph type="title"/>
          </p:nvPr>
        </p:nvSpPr>
        <p:spPr>
          <a:xfrm>
            <a:off x="305991" y="175310"/>
            <a:ext cx="6995700" cy="4287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C0C0C"/>
              </a:buClr>
              <a:buSzPts val="2500"/>
              <a:buFont typeface="Calibri"/>
              <a:buNone/>
              <a:defRPr b="1" i="0" sz="2500" u="none" cap="none" strike="noStrike">
                <a:solidFill>
                  <a:srgbClr val="0C0C0C"/>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56" name="Google Shape;256;p26"/>
          <p:cNvSpPr/>
          <p:nvPr/>
        </p:nvSpPr>
        <p:spPr>
          <a:xfrm>
            <a:off x="395150" y="712008"/>
            <a:ext cx="708900" cy="30600"/>
          </a:xfrm>
          <a:prstGeom prst="roundRect">
            <a:avLst>
              <a:gd fmla="val 16667" name="adj"/>
            </a:avLst>
          </a:prstGeom>
          <a:gradFill>
            <a:gsLst>
              <a:gs pos="0">
                <a:srgbClr val="6136E9"/>
              </a:gs>
              <a:gs pos="100000">
                <a:srgbClr val="12F8F1"/>
              </a:gs>
            </a:gsLst>
            <a:lin ang="0" scaled="0"/>
          </a:gradFill>
          <a:ln>
            <a:noFill/>
          </a:ln>
        </p:spPr>
        <p:txBody>
          <a:bodyPr anchorCtr="0" anchor="ctr" bIns="34275" lIns="68575" spcFirstLastPara="1" rIns="68575" wrap="square" tIns="34275">
            <a:noAutofit/>
          </a:bodyPr>
          <a:lstStyle/>
          <a:p>
            <a:pPr indent="0" lvl="0" marL="0" marR="0" rtl="1"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Calibri"/>
              <a:ea typeface="Calibri"/>
              <a:cs typeface="Calibri"/>
              <a:sym typeface="Calibri"/>
            </a:endParaRPr>
          </a:p>
        </p:txBody>
      </p:sp>
      <p:sp>
        <p:nvSpPr>
          <p:cNvPr id="257" name="Google Shape;257;p26"/>
          <p:cNvSpPr/>
          <p:nvPr/>
        </p:nvSpPr>
        <p:spPr>
          <a:xfrm>
            <a:off x="0" y="4909500"/>
            <a:ext cx="9144000" cy="2340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3200">
              <a:solidFill>
                <a:srgbClr val="192143"/>
              </a:solidFill>
              <a:latin typeface="Calibri"/>
              <a:ea typeface="Calibri"/>
              <a:cs typeface="Calibri"/>
              <a:sym typeface="Calibri"/>
            </a:endParaRPr>
          </a:p>
        </p:txBody>
      </p:sp>
      <p:sp>
        <p:nvSpPr>
          <p:cNvPr id="258" name="Google Shape;258;p26"/>
          <p:cNvSpPr txBox="1"/>
          <p:nvPr/>
        </p:nvSpPr>
        <p:spPr>
          <a:xfrm>
            <a:off x="6963155" y="4881695"/>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900">
                <a:solidFill>
                  <a:srgbClr val="8296B0"/>
                </a:solidFill>
                <a:latin typeface="Calibri"/>
                <a:ea typeface="Calibri"/>
                <a:cs typeface="Calibri"/>
                <a:sym typeface="Calibri"/>
              </a:rPr>
              <a:t>‹#›</a:t>
            </a:fld>
            <a:endParaRPr sz="900">
              <a:solidFill>
                <a:srgbClr val="8296B0"/>
              </a:solidFill>
              <a:latin typeface="Calibri"/>
              <a:ea typeface="Calibri"/>
              <a:cs typeface="Calibri"/>
              <a:sym typeface="Calibri"/>
            </a:endParaRPr>
          </a:p>
        </p:txBody>
      </p:sp>
      <p:pic>
        <p:nvPicPr>
          <p:cNvPr id="259" name="Google Shape;259;p26"/>
          <p:cNvPicPr preferRelativeResize="0"/>
          <p:nvPr/>
        </p:nvPicPr>
        <p:blipFill rotWithShape="1">
          <a:blip r:embed="rId2">
            <a:alphaModFix/>
          </a:blip>
          <a:srcRect b="0" l="0" r="0" t="0"/>
          <a:stretch/>
        </p:blipFill>
        <p:spPr>
          <a:xfrm>
            <a:off x="167975" y="4966972"/>
            <a:ext cx="368700" cy="122808"/>
          </a:xfrm>
          <a:prstGeom prst="rect">
            <a:avLst/>
          </a:prstGeom>
          <a:noFill/>
          <a:ln>
            <a:noFill/>
          </a:ln>
        </p:spPr>
      </p:pic>
      <p:sp>
        <p:nvSpPr>
          <p:cNvPr id="260" name="Google Shape;260;p26"/>
          <p:cNvSpPr txBox="1"/>
          <p:nvPr/>
        </p:nvSpPr>
        <p:spPr>
          <a:xfrm>
            <a:off x="496056" y="4936823"/>
            <a:ext cx="134100" cy="83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600">
                <a:solidFill>
                  <a:srgbClr val="FFFFFF"/>
                </a:solidFill>
                <a:latin typeface="Open Sans"/>
                <a:ea typeface="Open Sans"/>
                <a:cs typeface="Open Sans"/>
                <a:sym typeface="Open Sans"/>
              </a:rPr>
              <a:t>™</a:t>
            </a:r>
            <a:endParaRPr sz="600">
              <a:solidFill>
                <a:srgbClr val="FFFFFF"/>
              </a:solidFill>
              <a:latin typeface="Open Sans"/>
              <a:ea typeface="Open Sans"/>
              <a:cs typeface="Open Sans"/>
              <a:sym typeface="Open Sans"/>
            </a:endParaRPr>
          </a:p>
        </p:txBody>
      </p:sp>
      <p:sp>
        <p:nvSpPr>
          <p:cNvPr id="261" name="Google Shape;261;p26"/>
          <p:cNvSpPr txBox="1"/>
          <p:nvPr/>
        </p:nvSpPr>
        <p:spPr>
          <a:xfrm>
            <a:off x="7578200" y="4923107"/>
            <a:ext cx="1117200" cy="1911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0" i="0" lang="en" sz="700">
                <a:solidFill>
                  <a:srgbClr val="338AC3"/>
                </a:solidFill>
                <a:latin typeface="Calibri"/>
                <a:ea typeface="Calibri"/>
                <a:cs typeface="Calibri"/>
                <a:sym typeface="Calibri"/>
              </a:rPr>
              <a:t>© </a:t>
            </a:r>
            <a:r>
              <a:rPr lang="en" sz="700">
                <a:solidFill>
                  <a:srgbClr val="338AC3"/>
                </a:solidFill>
                <a:latin typeface="Calibri"/>
                <a:ea typeface="Calibri"/>
                <a:cs typeface="Calibri"/>
                <a:sym typeface="Calibri"/>
              </a:rPr>
              <a:t>All Rights Reserved </a:t>
            </a:r>
            <a:endParaRPr b="0" sz="700">
              <a:solidFill>
                <a:srgbClr val="338AC3"/>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simple title &amp; text - circle bullets 2">
  <p:cSld name="1_white background, blue footer_5">
    <p:spTree>
      <p:nvGrpSpPr>
        <p:cNvPr id="262" name="Shape 262"/>
        <p:cNvGrpSpPr/>
        <p:nvPr/>
      </p:nvGrpSpPr>
      <p:grpSpPr>
        <a:xfrm>
          <a:off x="0" y="0"/>
          <a:ext cx="0" cy="0"/>
          <a:chOff x="0" y="0"/>
          <a:chExt cx="0" cy="0"/>
        </a:xfrm>
      </p:grpSpPr>
      <p:sp>
        <p:nvSpPr>
          <p:cNvPr id="263" name="Google Shape;263;p27"/>
          <p:cNvSpPr txBox="1"/>
          <p:nvPr>
            <p:ph type="title"/>
          </p:nvPr>
        </p:nvSpPr>
        <p:spPr>
          <a:xfrm>
            <a:off x="305991" y="175310"/>
            <a:ext cx="6995700" cy="4287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C0C0C"/>
              </a:buClr>
              <a:buSzPts val="2500"/>
              <a:buFont typeface="Calibri"/>
              <a:buNone/>
              <a:defRPr b="1" i="0" sz="2500" u="none" cap="none" strike="noStrike">
                <a:solidFill>
                  <a:srgbClr val="0C0C0C"/>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64" name="Google Shape;264;p27"/>
          <p:cNvSpPr/>
          <p:nvPr/>
        </p:nvSpPr>
        <p:spPr>
          <a:xfrm>
            <a:off x="395150" y="712008"/>
            <a:ext cx="708900" cy="30600"/>
          </a:xfrm>
          <a:prstGeom prst="roundRect">
            <a:avLst>
              <a:gd fmla="val 16667" name="adj"/>
            </a:avLst>
          </a:prstGeom>
          <a:gradFill>
            <a:gsLst>
              <a:gs pos="0">
                <a:srgbClr val="6136E9"/>
              </a:gs>
              <a:gs pos="100000">
                <a:srgbClr val="12F8F1"/>
              </a:gs>
            </a:gsLst>
            <a:lin ang="0" scaled="0"/>
          </a:gradFill>
          <a:ln>
            <a:noFill/>
          </a:ln>
        </p:spPr>
        <p:txBody>
          <a:bodyPr anchorCtr="0" anchor="ctr" bIns="34275" lIns="68575" spcFirstLastPara="1" rIns="68575" wrap="square" tIns="34275">
            <a:noAutofit/>
          </a:bodyPr>
          <a:lstStyle/>
          <a:p>
            <a:pPr indent="0" lvl="0" marL="0" marR="0" rtl="1"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Calibri"/>
              <a:ea typeface="Calibri"/>
              <a:cs typeface="Calibri"/>
              <a:sym typeface="Calibri"/>
            </a:endParaRPr>
          </a:p>
        </p:txBody>
      </p:sp>
      <p:sp>
        <p:nvSpPr>
          <p:cNvPr id="265" name="Google Shape;265;p27"/>
          <p:cNvSpPr txBox="1"/>
          <p:nvPr>
            <p:ph idx="1" type="body"/>
          </p:nvPr>
        </p:nvSpPr>
        <p:spPr>
          <a:xfrm>
            <a:off x="305991" y="850709"/>
            <a:ext cx="8714700" cy="36600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50000"/>
              </a:lnSpc>
              <a:spcBef>
                <a:spcPts val="800"/>
              </a:spcBef>
              <a:spcAft>
                <a:spcPts val="0"/>
              </a:spcAft>
              <a:buClr>
                <a:srgbClr val="5D69E3"/>
              </a:buClr>
              <a:buSzPts val="1400"/>
              <a:buFont typeface="Calibri"/>
              <a:buChar char="•"/>
              <a:defRPr b="0" i="0" sz="1400" u="none" cap="none" strike="noStrike">
                <a:solidFill>
                  <a:schemeClr val="dk1"/>
                </a:solidFill>
                <a:latin typeface="Calibri"/>
                <a:ea typeface="Calibri"/>
                <a:cs typeface="Calibri"/>
                <a:sym typeface="Calibri"/>
              </a:defRPr>
            </a:lvl1pPr>
            <a:lvl2pPr indent="-317500" lvl="1" marL="914400" marR="0" rtl="0" algn="l">
              <a:lnSpc>
                <a:spcPct val="150000"/>
              </a:lnSpc>
              <a:spcBef>
                <a:spcPts val="400"/>
              </a:spcBef>
              <a:spcAft>
                <a:spcPts val="0"/>
              </a:spcAft>
              <a:buClr>
                <a:srgbClr val="64A3E8"/>
              </a:buClr>
              <a:buSzPts val="1400"/>
              <a:buFont typeface="Calibri"/>
              <a:buChar char="•"/>
              <a:defRPr b="0" i="0" sz="1100" u="none" cap="none" strike="noStrike">
                <a:solidFill>
                  <a:schemeClr val="dk1"/>
                </a:solidFill>
                <a:latin typeface="Calibri"/>
                <a:ea typeface="Calibri"/>
                <a:cs typeface="Calibri"/>
                <a:sym typeface="Calibri"/>
              </a:defRPr>
            </a:lvl2pPr>
            <a:lvl3pPr indent="-304800" lvl="2" marL="1371600" marR="0" rtl="0" algn="l">
              <a:lnSpc>
                <a:spcPct val="150000"/>
              </a:lnSpc>
              <a:spcBef>
                <a:spcPts val="400"/>
              </a:spcBef>
              <a:spcAft>
                <a:spcPts val="0"/>
              </a:spcAft>
              <a:buClr>
                <a:srgbClr val="69D0EC"/>
              </a:buClr>
              <a:buSzPts val="1200"/>
              <a:buFont typeface="Calibri"/>
              <a:buChar char="•"/>
              <a:defRPr b="0" i="0" sz="900" u="none" cap="none" strike="noStrike">
                <a:solidFill>
                  <a:schemeClr val="dk1"/>
                </a:solidFill>
                <a:latin typeface="Calibri"/>
                <a:ea typeface="Calibri"/>
                <a:cs typeface="Calibri"/>
                <a:sym typeface="Calibri"/>
              </a:defRPr>
            </a:lvl3pPr>
            <a:lvl4pPr indent="-304800" lvl="3" marL="1828800" marR="0" rtl="0" algn="l">
              <a:lnSpc>
                <a:spcPct val="150000"/>
              </a:lnSpc>
              <a:spcBef>
                <a:spcPts val="400"/>
              </a:spcBef>
              <a:spcAft>
                <a:spcPts val="0"/>
              </a:spcAft>
              <a:buClr>
                <a:srgbClr val="6CE6EE"/>
              </a:buClr>
              <a:buSzPts val="1200"/>
              <a:buFont typeface="Calibri"/>
              <a:buChar char="•"/>
              <a:defRPr b="0" i="0" sz="900" u="none" cap="none" strike="noStrike">
                <a:solidFill>
                  <a:schemeClr val="dk1"/>
                </a:solidFill>
                <a:latin typeface="Calibri"/>
                <a:ea typeface="Calibri"/>
                <a:cs typeface="Calibri"/>
                <a:sym typeface="Calibri"/>
              </a:defRPr>
            </a:lvl4pPr>
            <a:lvl5pPr indent="-304800" lvl="4" marL="2286000" marR="0" rtl="0" algn="l">
              <a:lnSpc>
                <a:spcPct val="150000"/>
              </a:lnSpc>
              <a:spcBef>
                <a:spcPts val="400"/>
              </a:spcBef>
              <a:spcAft>
                <a:spcPts val="0"/>
              </a:spcAft>
              <a:buClr>
                <a:srgbClr val="5D69E3"/>
              </a:buClr>
              <a:buSzPts val="1200"/>
              <a:buFont typeface="Calibri"/>
              <a:buChar char="•"/>
              <a:defRPr b="0" i="0" sz="9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9pPr>
          </a:lstStyle>
          <a:p/>
        </p:txBody>
      </p:sp>
      <p:sp>
        <p:nvSpPr>
          <p:cNvPr id="266" name="Google Shape;266;p27"/>
          <p:cNvSpPr/>
          <p:nvPr/>
        </p:nvSpPr>
        <p:spPr>
          <a:xfrm>
            <a:off x="0" y="4613148"/>
            <a:ext cx="9144000" cy="530400"/>
          </a:xfrm>
          <a:prstGeom prst="rect">
            <a:avLst/>
          </a:prstGeom>
          <a:solidFill>
            <a:srgbClr val="19214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267" name="Google Shape;267;p27"/>
          <p:cNvSpPr txBox="1"/>
          <p:nvPr/>
        </p:nvSpPr>
        <p:spPr>
          <a:xfrm>
            <a:off x="6963155" y="4767263"/>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 sz="900" u="none" cap="none" strike="noStrike">
                <a:solidFill>
                  <a:srgbClr val="8296B0"/>
                </a:solidFill>
                <a:latin typeface="Calibri"/>
                <a:ea typeface="Calibri"/>
                <a:cs typeface="Calibri"/>
                <a:sym typeface="Calibri"/>
              </a:rPr>
              <a:t>‹#›</a:t>
            </a:fld>
            <a:endParaRPr b="0" i="0" sz="900" u="none" cap="none" strike="noStrike">
              <a:solidFill>
                <a:srgbClr val="8296B0"/>
              </a:solidFill>
              <a:latin typeface="Calibri"/>
              <a:ea typeface="Calibri"/>
              <a:cs typeface="Calibri"/>
              <a:sym typeface="Calibri"/>
            </a:endParaRPr>
          </a:p>
        </p:txBody>
      </p:sp>
      <p:pic>
        <p:nvPicPr>
          <p:cNvPr id="268" name="Google Shape;268;p27"/>
          <p:cNvPicPr preferRelativeResize="0"/>
          <p:nvPr/>
        </p:nvPicPr>
        <p:blipFill rotWithShape="1">
          <a:blip r:embed="rId2">
            <a:alphaModFix/>
          </a:blip>
          <a:srcRect b="0" l="0" r="0" t="0"/>
          <a:stretch/>
        </p:blipFill>
        <p:spPr>
          <a:xfrm>
            <a:off x="213727" y="4803075"/>
            <a:ext cx="608575" cy="202300"/>
          </a:xfrm>
          <a:prstGeom prst="rect">
            <a:avLst/>
          </a:prstGeom>
          <a:noFill/>
          <a:ln>
            <a:noFill/>
          </a:ln>
        </p:spPr>
      </p:pic>
      <p:sp>
        <p:nvSpPr>
          <p:cNvPr id="269" name="Google Shape;269;p27"/>
          <p:cNvSpPr txBox="1"/>
          <p:nvPr/>
        </p:nvSpPr>
        <p:spPr>
          <a:xfrm>
            <a:off x="773450" y="4757400"/>
            <a:ext cx="202500" cy="128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Open Sans"/>
                <a:ea typeface="Open Sans"/>
                <a:cs typeface="Open Sans"/>
                <a:sym typeface="Open Sans"/>
              </a:rPr>
              <a:t>™</a:t>
            </a:r>
            <a:endParaRPr b="0" i="0" sz="800" u="none" cap="none" strike="noStrike">
              <a:solidFill>
                <a:srgbClr val="FFFFFF"/>
              </a:solidFill>
              <a:latin typeface="Open Sans"/>
              <a:ea typeface="Open Sans"/>
              <a:cs typeface="Open Sans"/>
              <a:sym typeface="Open Sans"/>
            </a:endParaRPr>
          </a:p>
        </p:txBody>
      </p:sp>
      <p:sp>
        <p:nvSpPr>
          <p:cNvPr id="270" name="Google Shape;270;p27"/>
          <p:cNvSpPr txBox="1"/>
          <p:nvPr/>
        </p:nvSpPr>
        <p:spPr>
          <a:xfrm>
            <a:off x="7578200" y="4808675"/>
            <a:ext cx="1117200" cy="191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338AC3"/>
                </a:solidFill>
                <a:latin typeface="Calibri"/>
                <a:ea typeface="Calibri"/>
                <a:cs typeface="Calibri"/>
                <a:sym typeface="Calibri"/>
              </a:rPr>
              <a:t>© All Rights Reserved </a:t>
            </a:r>
            <a:endParaRPr b="0" i="0" sz="800" u="none" cap="none" strike="noStrike">
              <a:solidFill>
                <a:srgbClr val="338AC3"/>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 title without text (use for tables and images) 1">
  <p:cSld name="11 - title without text (use for tables and images) 1">
    <p:spTree>
      <p:nvGrpSpPr>
        <p:cNvPr id="271" name="Shape 271"/>
        <p:cNvGrpSpPr/>
        <p:nvPr/>
      </p:nvGrpSpPr>
      <p:grpSpPr>
        <a:xfrm>
          <a:off x="0" y="0"/>
          <a:ext cx="0" cy="0"/>
          <a:chOff x="0" y="0"/>
          <a:chExt cx="0" cy="0"/>
        </a:xfrm>
      </p:grpSpPr>
      <p:sp>
        <p:nvSpPr>
          <p:cNvPr id="272" name="Google Shape;272;p28"/>
          <p:cNvSpPr/>
          <p:nvPr/>
        </p:nvSpPr>
        <p:spPr>
          <a:xfrm>
            <a:off x="395150" y="712008"/>
            <a:ext cx="708900" cy="30600"/>
          </a:xfrm>
          <a:prstGeom prst="roundRect">
            <a:avLst>
              <a:gd fmla="val 16667" name="adj"/>
            </a:avLst>
          </a:prstGeom>
          <a:gradFill>
            <a:gsLst>
              <a:gs pos="0">
                <a:srgbClr val="6136E9"/>
              </a:gs>
              <a:gs pos="100000">
                <a:srgbClr val="12F8F1"/>
              </a:gs>
            </a:gsLst>
            <a:lin ang="0" scaled="0"/>
          </a:gradFill>
          <a:ln>
            <a:noFill/>
          </a:ln>
        </p:spPr>
        <p:txBody>
          <a:bodyPr anchorCtr="0" anchor="ctr" bIns="34275" lIns="68575" spcFirstLastPara="1" rIns="68575" wrap="square" tIns="34275">
            <a:noAutofit/>
          </a:bodyPr>
          <a:lstStyle/>
          <a:p>
            <a:pPr indent="0" lvl="0" marL="0" marR="0" rtl="1"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Calibri"/>
              <a:ea typeface="Calibri"/>
              <a:cs typeface="Calibri"/>
              <a:sym typeface="Calibri"/>
            </a:endParaRPr>
          </a:p>
        </p:txBody>
      </p:sp>
      <p:sp>
        <p:nvSpPr>
          <p:cNvPr id="273" name="Google Shape;273;p28"/>
          <p:cNvSpPr/>
          <p:nvPr/>
        </p:nvSpPr>
        <p:spPr>
          <a:xfrm>
            <a:off x="0" y="4613148"/>
            <a:ext cx="9144000" cy="530400"/>
          </a:xfrm>
          <a:prstGeom prst="rect">
            <a:avLst/>
          </a:prstGeom>
          <a:solidFill>
            <a:srgbClr val="19214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274" name="Google Shape;274;p28"/>
          <p:cNvSpPr txBox="1"/>
          <p:nvPr/>
        </p:nvSpPr>
        <p:spPr>
          <a:xfrm>
            <a:off x="6963155" y="4767263"/>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 sz="900" u="none" cap="none" strike="noStrike">
                <a:solidFill>
                  <a:srgbClr val="8296B0"/>
                </a:solidFill>
                <a:latin typeface="Calibri"/>
                <a:ea typeface="Calibri"/>
                <a:cs typeface="Calibri"/>
                <a:sym typeface="Calibri"/>
              </a:rPr>
              <a:t>‹#›</a:t>
            </a:fld>
            <a:endParaRPr b="0" i="0" sz="900" u="none" cap="none" strike="noStrike">
              <a:solidFill>
                <a:srgbClr val="8296B0"/>
              </a:solidFill>
              <a:latin typeface="Calibri"/>
              <a:ea typeface="Calibri"/>
              <a:cs typeface="Calibri"/>
              <a:sym typeface="Calibri"/>
            </a:endParaRPr>
          </a:p>
        </p:txBody>
      </p:sp>
      <p:pic>
        <p:nvPicPr>
          <p:cNvPr id="275" name="Google Shape;275;p28"/>
          <p:cNvPicPr preferRelativeResize="0"/>
          <p:nvPr/>
        </p:nvPicPr>
        <p:blipFill rotWithShape="1">
          <a:blip r:embed="rId2">
            <a:alphaModFix/>
          </a:blip>
          <a:srcRect b="0" l="0" r="0" t="0"/>
          <a:stretch/>
        </p:blipFill>
        <p:spPr>
          <a:xfrm>
            <a:off x="213727" y="4803075"/>
            <a:ext cx="608575" cy="202300"/>
          </a:xfrm>
          <a:prstGeom prst="rect">
            <a:avLst/>
          </a:prstGeom>
          <a:noFill/>
          <a:ln>
            <a:noFill/>
          </a:ln>
        </p:spPr>
      </p:pic>
      <p:sp>
        <p:nvSpPr>
          <p:cNvPr id="276" name="Google Shape;276;p28"/>
          <p:cNvSpPr txBox="1"/>
          <p:nvPr/>
        </p:nvSpPr>
        <p:spPr>
          <a:xfrm>
            <a:off x="773450" y="4757400"/>
            <a:ext cx="202500" cy="128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Open Sans"/>
                <a:ea typeface="Open Sans"/>
                <a:cs typeface="Open Sans"/>
                <a:sym typeface="Open Sans"/>
              </a:rPr>
              <a:t>™</a:t>
            </a:r>
            <a:endParaRPr b="0" i="0" sz="800" u="none" cap="none" strike="noStrike">
              <a:solidFill>
                <a:srgbClr val="FFFFFF"/>
              </a:solidFill>
              <a:latin typeface="Open Sans"/>
              <a:ea typeface="Open Sans"/>
              <a:cs typeface="Open Sans"/>
              <a:sym typeface="Open Sans"/>
            </a:endParaRPr>
          </a:p>
        </p:txBody>
      </p:sp>
      <p:sp>
        <p:nvSpPr>
          <p:cNvPr id="277" name="Google Shape;277;p28"/>
          <p:cNvSpPr txBox="1"/>
          <p:nvPr/>
        </p:nvSpPr>
        <p:spPr>
          <a:xfrm>
            <a:off x="7578200" y="4808675"/>
            <a:ext cx="1117200" cy="191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338AC3"/>
                </a:solidFill>
                <a:latin typeface="Calibri"/>
                <a:ea typeface="Calibri"/>
                <a:cs typeface="Calibri"/>
                <a:sym typeface="Calibri"/>
              </a:rPr>
              <a:t>© All Rights Reserved </a:t>
            </a:r>
            <a:endParaRPr b="0" i="0" sz="800" u="none" cap="none" strike="noStrike">
              <a:solidFill>
                <a:srgbClr val="338AC3"/>
              </a:solidFill>
              <a:latin typeface="Calibri"/>
              <a:ea typeface="Calibri"/>
              <a:cs typeface="Calibri"/>
              <a:sym typeface="Calibri"/>
            </a:endParaRPr>
          </a:p>
        </p:txBody>
      </p:sp>
      <p:sp>
        <p:nvSpPr>
          <p:cNvPr id="278" name="Google Shape;278;p28"/>
          <p:cNvSpPr txBox="1"/>
          <p:nvPr>
            <p:ph type="title"/>
          </p:nvPr>
        </p:nvSpPr>
        <p:spPr>
          <a:xfrm>
            <a:off x="306000" y="1"/>
            <a:ext cx="6995700" cy="7119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C0C0C"/>
              </a:buClr>
              <a:buSzPts val="2500"/>
              <a:buFont typeface="Calibri"/>
              <a:buNone/>
              <a:defRPr b="1" i="0" sz="2500" u="none" cap="none" strike="noStrike">
                <a:solidFill>
                  <a:srgbClr val="0C0C0C"/>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simple title &amp; text - circle bullets 3">
  <p:cSld name="1_white background, blue footer_6">
    <p:spTree>
      <p:nvGrpSpPr>
        <p:cNvPr id="279" name="Shape 279"/>
        <p:cNvGrpSpPr/>
        <p:nvPr/>
      </p:nvGrpSpPr>
      <p:grpSpPr>
        <a:xfrm>
          <a:off x="0" y="0"/>
          <a:ext cx="0" cy="0"/>
          <a:chOff x="0" y="0"/>
          <a:chExt cx="0" cy="0"/>
        </a:xfrm>
      </p:grpSpPr>
      <p:sp>
        <p:nvSpPr>
          <p:cNvPr id="280" name="Google Shape;280;p29"/>
          <p:cNvSpPr txBox="1"/>
          <p:nvPr>
            <p:ph type="title"/>
          </p:nvPr>
        </p:nvSpPr>
        <p:spPr>
          <a:xfrm>
            <a:off x="305991" y="175310"/>
            <a:ext cx="6995700" cy="4287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C0C0C"/>
              </a:buClr>
              <a:buSzPts val="2500"/>
              <a:buFont typeface="Calibri"/>
              <a:buNone/>
              <a:defRPr b="1" i="0" sz="2500" u="none" cap="none" strike="noStrike">
                <a:solidFill>
                  <a:srgbClr val="0C0C0C"/>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81" name="Google Shape;281;p29"/>
          <p:cNvSpPr/>
          <p:nvPr/>
        </p:nvSpPr>
        <p:spPr>
          <a:xfrm>
            <a:off x="395150" y="712008"/>
            <a:ext cx="708900" cy="30600"/>
          </a:xfrm>
          <a:prstGeom prst="roundRect">
            <a:avLst>
              <a:gd fmla="val 16667" name="adj"/>
            </a:avLst>
          </a:prstGeom>
          <a:gradFill>
            <a:gsLst>
              <a:gs pos="0">
                <a:srgbClr val="6136E9"/>
              </a:gs>
              <a:gs pos="100000">
                <a:srgbClr val="12F8F1"/>
              </a:gs>
            </a:gsLst>
            <a:lin ang="0" scaled="0"/>
          </a:gradFill>
          <a:ln>
            <a:noFill/>
          </a:ln>
        </p:spPr>
        <p:txBody>
          <a:bodyPr anchorCtr="0" anchor="ctr" bIns="34275" lIns="68575" spcFirstLastPara="1" rIns="68575" wrap="square" tIns="34275">
            <a:noAutofit/>
          </a:bodyPr>
          <a:lstStyle/>
          <a:p>
            <a:pPr indent="0" lvl="0" marL="0" marR="0" rtl="1"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Calibri"/>
              <a:ea typeface="Calibri"/>
              <a:cs typeface="Calibri"/>
              <a:sym typeface="Calibri"/>
            </a:endParaRPr>
          </a:p>
        </p:txBody>
      </p:sp>
      <p:sp>
        <p:nvSpPr>
          <p:cNvPr id="282" name="Google Shape;282;p29"/>
          <p:cNvSpPr txBox="1"/>
          <p:nvPr>
            <p:ph idx="1" type="body"/>
          </p:nvPr>
        </p:nvSpPr>
        <p:spPr>
          <a:xfrm>
            <a:off x="305991" y="850709"/>
            <a:ext cx="8714700" cy="36600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50000"/>
              </a:lnSpc>
              <a:spcBef>
                <a:spcPts val="800"/>
              </a:spcBef>
              <a:spcAft>
                <a:spcPts val="0"/>
              </a:spcAft>
              <a:buClr>
                <a:srgbClr val="5D69E3"/>
              </a:buClr>
              <a:buSzPts val="1400"/>
              <a:buFont typeface="Calibri"/>
              <a:buChar char="•"/>
              <a:defRPr b="0" i="0" sz="1400" u="none" cap="none" strike="noStrike">
                <a:solidFill>
                  <a:schemeClr val="dk1"/>
                </a:solidFill>
                <a:latin typeface="Calibri"/>
                <a:ea typeface="Calibri"/>
                <a:cs typeface="Calibri"/>
                <a:sym typeface="Calibri"/>
              </a:defRPr>
            </a:lvl1pPr>
            <a:lvl2pPr indent="-317500" lvl="1" marL="914400" marR="0" rtl="0" algn="l">
              <a:lnSpc>
                <a:spcPct val="150000"/>
              </a:lnSpc>
              <a:spcBef>
                <a:spcPts val="400"/>
              </a:spcBef>
              <a:spcAft>
                <a:spcPts val="0"/>
              </a:spcAft>
              <a:buClr>
                <a:srgbClr val="64A3E8"/>
              </a:buClr>
              <a:buSzPts val="1400"/>
              <a:buFont typeface="Calibri"/>
              <a:buChar char="•"/>
              <a:defRPr b="0" i="0" sz="1100" u="none" cap="none" strike="noStrike">
                <a:solidFill>
                  <a:schemeClr val="dk1"/>
                </a:solidFill>
                <a:latin typeface="Calibri"/>
                <a:ea typeface="Calibri"/>
                <a:cs typeface="Calibri"/>
                <a:sym typeface="Calibri"/>
              </a:defRPr>
            </a:lvl2pPr>
            <a:lvl3pPr indent="-304800" lvl="2" marL="1371600" marR="0" rtl="0" algn="l">
              <a:lnSpc>
                <a:spcPct val="150000"/>
              </a:lnSpc>
              <a:spcBef>
                <a:spcPts val="400"/>
              </a:spcBef>
              <a:spcAft>
                <a:spcPts val="0"/>
              </a:spcAft>
              <a:buClr>
                <a:srgbClr val="69D0EC"/>
              </a:buClr>
              <a:buSzPts val="1200"/>
              <a:buFont typeface="Calibri"/>
              <a:buChar char="•"/>
              <a:defRPr b="0" i="0" sz="900" u="none" cap="none" strike="noStrike">
                <a:solidFill>
                  <a:schemeClr val="dk1"/>
                </a:solidFill>
                <a:latin typeface="Calibri"/>
                <a:ea typeface="Calibri"/>
                <a:cs typeface="Calibri"/>
                <a:sym typeface="Calibri"/>
              </a:defRPr>
            </a:lvl3pPr>
            <a:lvl4pPr indent="-304800" lvl="3" marL="1828800" marR="0" rtl="0" algn="l">
              <a:lnSpc>
                <a:spcPct val="150000"/>
              </a:lnSpc>
              <a:spcBef>
                <a:spcPts val="400"/>
              </a:spcBef>
              <a:spcAft>
                <a:spcPts val="0"/>
              </a:spcAft>
              <a:buClr>
                <a:srgbClr val="6CE6EE"/>
              </a:buClr>
              <a:buSzPts val="1200"/>
              <a:buFont typeface="Calibri"/>
              <a:buChar char="•"/>
              <a:defRPr b="0" i="0" sz="900" u="none" cap="none" strike="noStrike">
                <a:solidFill>
                  <a:schemeClr val="dk1"/>
                </a:solidFill>
                <a:latin typeface="Calibri"/>
                <a:ea typeface="Calibri"/>
                <a:cs typeface="Calibri"/>
                <a:sym typeface="Calibri"/>
              </a:defRPr>
            </a:lvl4pPr>
            <a:lvl5pPr indent="-304800" lvl="4" marL="2286000" marR="0" rtl="0" algn="l">
              <a:lnSpc>
                <a:spcPct val="150000"/>
              </a:lnSpc>
              <a:spcBef>
                <a:spcPts val="400"/>
              </a:spcBef>
              <a:spcAft>
                <a:spcPts val="0"/>
              </a:spcAft>
              <a:buClr>
                <a:srgbClr val="5D69E3"/>
              </a:buClr>
              <a:buSzPts val="1200"/>
              <a:buFont typeface="Calibri"/>
              <a:buChar char="•"/>
              <a:defRPr b="0" i="0" sz="9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9pPr>
          </a:lstStyle>
          <a:p/>
        </p:txBody>
      </p:sp>
      <p:sp>
        <p:nvSpPr>
          <p:cNvPr id="283" name="Google Shape;283;p29"/>
          <p:cNvSpPr/>
          <p:nvPr/>
        </p:nvSpPr>
        <p:spPr>
          <a:xfrm>
            <a:off x="0" y="4613148"/>
            <a:ext cx="9144000" cy="5304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3200">
              <a:solidFill>
                <a:srgbClr val="192143"/>
              </a:solidFill>
              <a:latin typeface="Calibri"/>
              <a:ea typeface="Calibri"/>
              <a:cs typeface="Calibri"/>
              <a:sym typeface="Calibri"/>
            </a:endParaRPr>
          </a:p>
        </p:txBody>
      </p:sp>
      <p:sp>
        <p:nvSpPr>
          <p:cNvPr id="284" name="Google Shape;284;p29"/>
          <p:cNvSpPr txBox="1"/>
          <p:nvPr/>
        </p:nvSpPr>
        <p:spPr>
          <a:xfrm>
            <a:off x="6963155"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900">
                <a:solidFill>
                  <a:srgbClr val="8296B0"/>
                </a:solidFill>
                <a:latin typeface="Calibri"/>
                <a:ea typeface="Calibri"/>
                <a:cs typeface="Calibri"/>
                <a:sym typeface="Calibri"/>
              </a:rPr>
              <a:t>‹#›</a:t>
            </a:fld>
            <a:endParaRPr sz="900">
              <a:solidFill>
                <a:srgbClr val="8296B0"/>
              </a:solidFill>
              <a:latin typeface="Calibri"/>
              <a:ea typeface="Calibri"/>
              <a:cs typeface="Calibri"/>
              <a:sym typeface="Calibri"/>
            </a:endParaRPr>
          </a:p>
        </p:txBody>
      </p:sp>
      <p:pic>
        <p:nvPicPr>
          <p:cNvPr id="285" name="Google Shape;285;p29"/>
          <p:cNvPicPr preferRelativeResize="0"/>
          <p:nvPr/>
        </p:nvPicPr>
        <p:blipFill rotWithShape="1">
          <a:blip r:embed="rId2">
            <a:alphaModFix/>
          </a:blip>
          <a:srcRect b="0" l="0" r="0" t="0"/>
          <a:stretch/>
        </p:blipFill>
        <p:spPr>
          <a:xfrm>
            <a:off x="213727" y="4803075"/>
            <a:ext cx="608496" cy="202274"/>
          </a:xfrm>
          <a:prstGeom prst="rect">
            <a:avLst/>
          </a:prstGeom>
          <a:noFill/>
          <a:ln>
            <a:noFill/>
          </a:ln>
        </p:spPr>
      </p:pic>
      <p:sp>
        <p:nvSpPr>
          <p:cNvPr id="286" name="Google Shape;286;p29"/>
          <p:cNvSpPr txBox="1"/>
          <p:nvPr/>
        </p:nvSpPr>
        <p:spPr>
          <a:xfrm>
            <a:off x="773450" y="4757400"/>
            <a:ext cx="202500" cy="128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800">
                <a:solidFill>
                  <a:srgbClr val="FFFFFF"/>
                </a:solidFill>
                <a:latin typeface="Open Sans"/>
                <a:ea typeface="Open Sans"/>
                <a:cs typeface="Open Sans"/>
                <a:sym typeface="Open Sans"/>
              </a:rPr>
              <a:t>™</a:t>
            </a:r>
            <a:endParaRPr sz="800">
              <a:solidFill>
                <a:srgbClr val="FFFFFF"/>
              </a:solidFill>
              <a:latin typeface="Open Sans"/>
              <a:ea typeface="Open Sans"/>
              <a:cs typeface="Open Sans"/>
              <a:sym typeface="Open Sans"/>
            </a:endParaRPr>
          </a:p>
        </p:txBody>
      </p:sp>
      <p:sp>
        <p:nvSpPr>
          <p:cNvPr id="287" name="Google Shape;287;p29"/>
          <p:cNvSpPr txBox="1"/>
          <p:nvPr/>
        </p:nvSpPr>
        <p:spPr>
          <a:xfrm>
            <a:off x="7578200" y="4808675"/>
            <a:ext cx="1117200" cy="191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800">
                <a:solidFill>
                  <a:srgbClr val="338AC3"/>
                </a:solidFill>
                <a:latin typeface="Calibri"/>
                <a:ea typeface="Calibri"/>
                <a:cs typeface="Calibri"/>
                <a:sym typeface="Calibri"/>
              </a:rPr>
              <a:t>© </a:t>
            </a:r>
            <a:r>
              <a:rPr lang="en" sz="800">
                <a:solidFill>
                  <a:srgbClr val="338AC3"/>
                </a:solidFill>
                <a:latin typeface="Calibri"/>
                <a:ea typeface="Calibri"/>
                <a:cs typeface="Calibri"/>
                <a:sym typeface="Calibri"/>
              </a:rPr>
              <a:t>All Rights Reserved </a:t>
            </a:r>
            <a:endParaRPr b="0" sz="800">
              <a:solidFill>
                <a:srgbClr val="338AC3"/>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3">
    <p:spTree>
      <p:nvGrpSpPr>
        <p:cNvPr id="288" name="Shape 288"/>
        <p:cNvGrpSpPr/>
        <p:nvPr/>
      </p:nvGrpSpPr>
      <p:grpSpPr>
        <a:xfrm>
          <a:off x="0" y="0"/>
          <a:ext cx="0" cy="0"/>
          <a:chOff x="0" y="0"/>
          <a:chExt cx="0" cy="0"/>
        </a:xfrm>
      </p:grpSpPr>
      <p:sp>
        <p:nvSpPr>
          <p:cNvPr id="289" name="Google Shape;289;p30"/>
          <p:cNvSpPr txBox="1"/>
          <p:nvPr/>
        </p:nvSpPr>
        <p:spPr>
          <a:xfrm>
            <a:off x="305991" y="175310"/>
            <a:ext cx="6995700" cy="428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t/>
            </a:r>
            <a:endParaRPr b="1" sz="2500">
              <a:solidFill>
                <a:srgbClr val="0C0C0C"/>
              </a:solidFill>
              <a:latin typeface="Calibri"/>
              <a:ea typeface="Calibri"/>
              <a:cs typeface="Calibri"/>
              <a:sym typeface="Calibri"/>
            </a:endParaRPr>
          </a:p>
        </p:txBody>
      </p:sp>
      <p:sp>
        <p:nvSpPr>
          <p:cNvPr id="290" name="Google Shape;290;p30"/>
          <p:cNvSpPr/>
          <p:nvPr/>
        </p:nvSpPr>
        <p:spPr>
          <a:xfrm>
            <a:off x="395150" y="712008"/>
            <a:ext cx="708900" cy="30600"/>
          </a:xfrm>
          <a:prstGeom prst="roundRect">
            <a:avLst>
              <a:gd fmla="val 16667" name="adj"/>
            </a:avLst>
          </a:prstGeom>
          <a:gradFill>
            <a:gsLst>
              <a:gs pos="0">
                <a:srgbClr val="6136E9"/>
              </a:gs>
              <a:gs pos="100000">
                <a:srgbClr val="12F8F1"/>
              </a:gs>
            </a:gsLst>
            <a:lin ang="0" scaled="0"/>
          </a:gradFill>
          <a:ln>
            <a:noFill/>
          </a:ln>
        </p:spPr>
        <p:txBody>
          <a:bodyPr anchorCtr="0" anchor="ctr" bIns="34275" lIns="68575" spcFirstLastPara="1" rIns="68575" wrap="square" tIns="34275">
            <a:noAutofit/>
          </a:bodyPr>
          <a:lstStyle/>
          <a:p>
            <a:pPr indent="0" lvl="0" marL="0" marR="0" rtl="1"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Calibri"/>
              <a:ea typeface="Calibri"/>
              <a:cs typeface="Calibri"/>
              <a:sym typeface="Calibri"/>
            </a:endParaRPr>
          </a:p>
        </p:txBody>
      </p:sp>
      <p:sp>
        <p:nvSpPr>
          <p:cNvPr id="291" name="Google Shape;291;p30"/>
          <p:cNvSpPr/>
          <p:nvPr/>
        </p:nvSpPr>
        <p:spPr>
          <a:xfrm>
            <a:off x="0" y="4909500"/>
            <a:ext cx="9144000" cy="2340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3200">
              <a:solidFill>
                <a:srgbClr val="192143"/>
              </a:solidFill>
              <a:latin typeface="Calibri"/>
              <a:ea typeface="Calibri"/>
              <a:cs typeface="Calibri"/>
              <a:sym typeface="Calibri"/>
            </a:endParaRPr>
          </a:p>
        </p:txBody>
      </p:sp>
      <p:sp>
        <p:nvSpPr>
          <p:cNvPr id="292" name="Google Shape;292;p30"/>
          <p:cNvSpPr txBox="1"/>
          <p:nvPr/>
        </p:nvSpPr>
        <p:spPr>
          <a:xfrm>
            <a:off x="6963155" y="4881695"/>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900">
                <a:solidFill>
                  <a:srgbClr val="8296B0"/>
                </a:solidFill>
                <a:latin typeface="Calibri"/>
                <a:ea typeface="Calibri"/>
                <a:cs typeface="Calibri"/>
                <a:sym typeface="Calibri"/>
              </a:rPr>
              <a:t>‹#›</a:t>
            </a:fld>
            <a:endParaRPr sz="900">
              <a:solidFill>
                <a:srgbClr val="8296B0"/>
              </a:solidFill>
              <a:latin typeface="Calibri"/>
              <a:ea typeface="Calibri"/>
              <a:cs typeface="Calibri"/>
              <a:sym typeface="Calibri"/>
            </a:endParaRPr>
          </a:p>
        </p:txBody>
      </p:sp>
      <p:pic>
        <p:nvPicPr>
          <p:cNvPr id="293" name="Google Shape;293;p30"/>
          <p:cNvPicPr preferRelativeResize="0"/>
          <p:nvPr/>
        </p:nvPicPr>
        <p:blipFill rotWithShape="1">
          <a:blip r:embed="rId2">
            <a:alphaModFix/>
          </a:blip>
          <a:srcRect b="0" l="0" r="0" t="0"/>
          <a:stretch/>
        </p:blipFill>
        <p:spPr>
          <a:xfrm>
            <a:off x="167975" y="4966972"/>
            <a:ext cx="368700" cy="122808"/>
          </a:xfrm>
          <a:prstGeom prst="rect">
            <a:avLst/>
          </a:prstGeom>
          <a:noFill/>
          <a:ln>
            <a:noFill/>
          </a:ln>
        </p:spPr>
      </p:pic>
      <p:sp>
        <p:nvSpPr>
          <p:cNvPr id="294" name="Google Shape;294;p30"/>
          <p:cNvSpPr txBox="1"/>
          <p:nvPr/>
        </p:nvSpPr>
        <p:spPr>
          <a:xfrm>
            <a:off x="496056" y="4936823"/>
            <a:ext cx="134100" cy="83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600">
                <a:solidFill>
                  <a:srgbClr val="FFFFFF"/>
                </a:solidFill>
                <a:latin typeface="Open Sans"/>
                <a:ea typeface="Open Sans"/>
                <a:cs typeface="Open Sans"/>
                <a:sym typeface="Open Sans"/>
              </a:rPr>
              <a:t>™</a:t>
            </a:r>
            <a:endParaRPr sz="600">
              <a:solidFill>
                <a:srgbClr val="FFFFFF"/>
              </a:solidFill>
              <a:latin typeface="Open Sans"/>
              <a:ea typeface="Open Sans"/>
              <a:cs typeface="Open Sans"/>
              <a:sym typeface="Open Sans"/>
            </a:endParaRPr>
          </a:p>
        </p:txBody>
      </p:sp>
      <p:sp>
        <p:nvSpPr>
          <p:cNvPr id="295" name="Google Shape;295;p30"/>
          <p:cNvSpPr txBox="1"/>
          <p:nvPr/>
        </p:nvSpPr>
        <p:spPr>
          <a:xfrm>
            <a:off x="7578200" y="4923107"/>
            <a:ext cx="1117200" cy="1911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0" i="0" lang="en" sz="700">
                <a:solidFill>
                  <a:srgbClr val="338AC3"/>
                </a:solidFill>
                <a:latin typeface="Calibri"/>
                <a:ea typeface="Calibri"/>
                <a:cs typeface="Calibri"/>
                <a:sym typeface="Calibri"/>
              </a:rPr>
              <a:t>© </a:t>
            </a:r>
            <a:r>
              <a:rPr lang="en" sz="700">
                <a:solidFill>
                  <a:srgbClr val="338AC3"/>
                </a:solidFill>
                <a:latin typeface="Calibri"/>
                <a:ea typeface="Calibri"/>
                <a:cs typeface="Calibri"/>
                <a:sym typeface="Calibri"/>
              </a:rPr>
              <a:t>All Rights Reserved </a:t>
            </a:r>
            <a:endParaRPr b="0" sz="700">
              <a:solidFill>
                <a:srgbClr val="338AC3"/>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siness">
  <p:cSld name="1_plain slide - just footer_1_5">
    <p:spTree>
      <p:nvGrpSpPr>
        <p:cNvPr id="23" name="Shape 23"/>
        <p:cNvGrpSpPr/>
        <p:nvPr/>
      </p:nvGrpSpPr>
      <p:grpSpPr>
        <a:xfrm>
          <a:off x="0" y="0"/>
          <a:ext cx="0" cy="0"/>
          <a:chOff x="0" y="0"/>
          <a:chExt cx="0" cy="0"/>
        </a:xfrm>
      </p:grpSpPr>
      <p:pic>
        <p:nvPicPr>
          <p:cNvPr id="24" name="Google Shape;24;p4"/>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25" name="Google Shape;25;p4"/>
          <p:cNvPicPr preferRelativeResize="0"/>
          <p:nvPr/>
        </p:nvPicPr>
        <p:blipFill rotWithShape="1">
          <a:blip r:embed="rId3">
            <a:alphaModFix/>
          </a:blip>
          <a:srcRect b="0" l="0" r="0" t="0"/>
          <a:stretch/>
        </p:blipFill>
        <p:spPr>
          <a:xfrm>
            <a:off x="476725" y="407414"/>
            <a:ext cx="1294776" cy="429299"/>
          </a:xfrm>
          <a:prstGeom prst="rect">
            <a:avLst/>
          </a:prstGeom>
          <a:noFill/>
          <a:ln>
            <a:noFill/>
          </a:ln>
        </p:spPr>
      </p:pic>
      <p:sp>
        <p:nvSpPr>
          <p:cNvPr id="26" name="Google Shape;26;p4"/>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4"/>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cSld name="1_plain slide - just footer_2">
    <p:spTree>
      <p:nvGrpSpPr>
        <p:cNvPr id="300" name="Shape 300"/>
        <p:cNvGrpSpPr/>
        <p:nvPr/>
      </p:nvGrpSpPr>
      <p:grpSpPr>
        <a:xfrm>
          <a:off x="0" y="0"/>
          <a:ext cx="0" cy="0"/>
          <a:chOff x="0" y="0"/>
          <a:chExt cx="0" cy="0"/>
        </a:xfrm>
      </p:grpSpPr>
      <p:sp>
        <p:nvSpPr>
          <p:cNvPr id="301" name="Google Shape;301;p32"/>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302" name="Google Shape;302;p32"/>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303" name="Google Shape;303;p32"/>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304" name="Google Shape;304;p32"/>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305" name="Google Shape;305;p32"/>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306" name="Google Shape;306;p32"/>
          <p:cNvSpPr/>
          <p:nvPr/>
        </p:nvSpPr>
        <p:spPr>
          <a:xfrm>
            <a:off x="200" y="2419425"/>
            <a:ext cx="9144000" cy="2420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32"/>
          <p:cNvSpPr txBox="1"/>
          <p:nvPr>
            <p:ph type="title"/>
          </p:nvPr>
        </p:nvSpPr>
        <p:spPr>
          <a:xfrm>
            <a:off x="1048100" y="2066664"/>
            <a:ext cx="7048200" cy="343800"/>
          </a:xfrm>
          <a:prstGeom prst="rect">
            <a:avLst/>
          </a:prstGeom>
          <a:noFill/>
          <a:ln>
            <a:noFill/>
          </a:ln>
        </p:spPr>
        <p:txBody>
          <a:bodyPr anchorCtr="0" anchor="t" bIns="0" lIns="91425" spcFirstLastPara="1" rIns="0" wrap="square" tIns="0">
            <a:noAutofit/>
          </a:bodyPr>
          <a:lstStyle>
            <a:lvl1pPr lvl="0" rtl="0" algn="ctr">
              <a:lnSpc>
                <a:spcPct val="100000"/>
              </a:lnSpc>
              <a:spcBef>
                <a:spcPts val="0"/>
              </a:spcBef>
              <a:spcAft>
                <a:spcPts val="0"/>
              </a:spcAft>
              <a:buSzPts val="3100"/>
              <a:buFont typeface="Poppins"/>
              <a:buNone/>
              <a:defRPr b="1" sz="31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75% color - horizontal">
  <p:cSld name="1_plain slide - just footer">
    <p:spTree>
      <p:nvGrpSpPr>
        <p:cNvPr id="308" name="Shape 308"/>
        <p:cNvGrpSpPr/>
        <p:nvPr/>
      </p:nvGrpSpPr>
      <p:grpSpPr>
        <a:xfrm>
          <a:off x="0" y="0"/>
          <a:ext cx="0" cy="0"/>
          <a:chOff x="0" y="0"/>
          <a:chExt cx="0" cy="0"/>
        </a:xfrm>
      </p:grpSpPr>
      <p:sp>
        <p:nvSpPr>
          <p:cNvPr id="309" name="Google Shape;309;p33"/>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310" name="Google Shape;310;p33"/>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311" name="Google Shape;311;p33"/>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312" name="Google Shape;312;p33"/>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313" name="Google Shape;313;p33"/>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314" name="Google Shape;314;p33"/>
          <p:cNvSpPr/>
          <p:nvPr/>
        </p:nvSpPr>
        <p:spPr>
          <a:xfrm>
            <a:off x="200" y="915800"/>
            <a:ext cx="9144000" cy="39240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33"/>
          <p:cNvSpPr/>
          <p:nvPr/>
        </p:nvSpPr>
        <p:spPr>
          <a:xfrm rot="-5400000">
            <a:off x="174300" y="398329"/>
            <a:ext cx="303600" cy="34800"/>
          </a:xfrm>
          <a:prstGeom prst="rect">
            <a:avLst/>
          </a:pr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33"/>
          <p:cNvSpPr txBox="1"/>
          <p:nvPr>
            <p:ph type="title"/>
          </p:nvPr>
        </p:nvSpPr>
        <p:spPr>
          <a:xfrm>
            <a:off x="349125" y="243825"/>
            <a:ext cx="7048200" cy="343800"/>
          </a:xfrm>
          <a:prstGeom prst="rect">
            <a:avLst/>
          </a:prstGeom>
          <a:noFill/>
          <a:ln>
            <a:noFill/>
          </a:ln>
        </p:spPr>
        <p:txBody>
          <a:bodyPr anchorCtr="0" anchor="t" bIns="0" lIns="91425" spcFirstLastPara="1" rIns="0" wrap="square" tIns="0">
            <a:normAutofit/>
          </a:bodyPr>
          <a:lstStyle>
            <a:lvl1pPr lvl="0" rt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17" name="Google Shape;317;p33"/>
          <p:cNvSpPr txBox="1"/>
          <p:nvPr>
            <p:ph idx="1" type="body"/>
          </p:nvPr>
        </p:nvSpPr>
        <p:spPr>
          <a:xfrm>
            <a:off x="346400" y="1578575"/>
            <a:ext cx="8370900" cy="3051900"/>
          </a:xfrm>
          <a:prstGeom prst="rect">
            <a:avLst/>
          </a:prstGeom>
          <a:noFill/>
          <a:ln>
            <a:noFill/>
          </a:ln>
        </p:spPr>
        <p:txBody>
          <a:bodyPr anchorCtr="0" anchor="t" bIns="91425" lIns="91425" spcFirstLastPara="1" rIns="91425" wrap="square" tIns="91425">
            <a:noAutofit/>
          </a:bodyPr>
          <a:lstStyle>
            <a:lvl1pPr indent="-298450" lvl="0" marL="457200" rtl="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rtl="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rtl="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siness">
  <p:cSld name="1_plain slide - just footer_1_5">
    <p:spTree>
      <p:nvGrpSpPr>
        <p:cNvPr id="318" name="Shape 318"/>
        <p:cNvGrpSpPr/>
        <p:nvPr/>
      </p:nvGrpSpPr>
      <p:grpSpPr>
        <a:xfrm>
          <a:off x="0" y="0"/>
          <a:ext cx="0" cy="0"/>
          <a:chOff x="0" y="0"/>
          <a:chExt cx="0" cy="0"/>
        </a:xfrm>
      </p:grpSpPr>
      <p:pic>
        <p:nvPicPr>
          <p:cNvPr id="319" name="Google Shape;319;p34"/>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320" name="Google Shape;320;p34"/>
          <p:cNvPicPr preferRelativeResize="0"/>
          <p:nvPr/>
        </p:nvPicPr>
        <p:blipFill rotWithShape="1">
          <a:blip r:embed="rId3">
            <a:alphaModFix/>
          </a:blip>
          <a:srcRect b="0" l="0" r="0" t="0"/>
          <a:stretch/>
        </p:blipFill>
        <p:spPr>
          <a:xfrm>
            <a:off x="476725" y="407414"/>
            <a:ext cx="1294776" cy="429299"/>
          </a:xfrm>
          <a:prstGeom prst="rect">
            <a:avLst/>
          </a:prstGeom>
          <a:noFill/>
          <a:ln>
            <a:noFill/>
          </a:ln>
        </p:spPr>
      </p:pic>
      <p:sp>
        <p:nvSpPr>
          <p:cNvPr id="321" name="Google Shape;321;p34"/>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22" name="Google Shape;322;p34"/>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rtl="0" algn="l">
              <a:lnSpc>
                <a:spcPct val="100000"/>
              </a:lnSpc>
              <a:spcBef>
                <a:spcPts val="1600"/>
              </a:spcBef>
              <a:spcAft>
                <a:spcPts val="0"/>
              </a:spcAft>
              <a:buSzPts val="1400"/>
              <a:buNone/>
              <a:defRPr/>
            </a:lvl2pPr>
            <a:lvl3pPr lvl="2" rtl="0" algn="l">
              <a:lnSpc>
                <a:spcPct val="100000"/>
              </a:lnSpc>
              <a:spcBef>
                <a:spcPts val="1600"/>
              </a:spcBef>
              <a:spcAft>
                <a:spcPts val="0"/>
              </a:spcAft>
              <a:buSzPts val="1400"/>
              <a:buNone/>
              <a:defRPr/>
            </a:lvl3pPr>
            <a:lvl4pPr lvl="3" rtl="0" algn="l">
              <a:lnSpc>
                <a:spcPct val="100000"/>
              </a:lnSpc>
              <a:spcBef>
                <a:spcPts val="1600"/>
              </a:spcBef>
              <a:spcAft>
                <a:spcPts val="0"/>
              </a:spcAft>
              <a:buSzPts val="1400"/>
              <a:buNone/>
              <a:defRPr/>
            </a:lvl4pPr>
            <a:lvl5pPr lvl="4" rtl="0" algn="l">
              <a:lnSpc>
                <a:spcPct val="100000"/>
              </a:lnSpc>
              <a:spcBef>
                <a:spcPts val="1600"/>
              </a:spcBef>
              <a:spcAft>
                <a:spcPts val="0"/>
              </a:spcAft>
              <a:buSzPts val="1400"/>
              <a:buNone/>
              <a:defRPr/>
            </a:lvl5pPr>
            <a:lvl6pPr lvl="5" rtl="0" algn="l">
              <a:lnSpc>
                <a:spcPct val="100000"/>
              </a:lnSpc>
              <a:spcBef>
                <a:spcPts val="1600"/>
              </a:spcBef>
              <a:spcAft>
                <a:spcPts val="0"/>
              </a:spcAft>
              <a:buSzPts val="1400"/>
              <a:buNone/>
              <a:defRPr/>
            </a:lvl6pPr>
            <a:lvl7pPr lvl="6" rtl="0" algn="l">
              <a:lnSpc>
                <a:spcPct val="100000"/>
              </a:lnSpc>
              <a:spcBef>
                <a:spcPts val="1600"/>
              </a:spcBef>
              <a:spcAft>
                <a:spcPts val="0"/>
              </a:spcAft>
              <a:buSzPts val="1400"/>
              <a:buNone/>
              <a:defRPr/>
            </a:lvl7pPr>
            <a:lvl8pPr lvl="7" rtl="0" algn="l">
              <a:lnSpc>
                <a:spcPct val="100000"/>
              </a:lnSpc>
              <a:spcBef>
                <a:spcPts val="1600"/>
              </a:spcBef>
              <a:spcAft>
                <a:spcPts val="0"/>
              </a:spcAft>
              <a:buSzPts val="1400"/>
              <a:buNone/>
              <a:defRPr/>
            </a:lvl8pPr>
            <a:lvl9pPr lvl="8" rtl="0" algn="l">
              <a:lnSpc>
                <a:spcPct val="100000"/>
              </a:lnSpc>
              <a:spcBef>
                <a:spcPts val="1600"/>
              </a:spcBef>
              <a:spcAft>
                <a:spcPts val="160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Product">
  <p:cSld name="1_plain slide - just footer_1_4_1_1_1_1">
    <p:spTree>
      <p:nvGrpSpPr>
        <p:cNvPr id="323" name="Shape 323"/>
        <p:cNvGrpSpPr/>
        <p:nvPr/>
      </p:nvGrpSpPr>
      <p:grpSpPr>
        <a:xfrm>
          <a:off x="0" y="0"/>
          <a:ext cx="0" cy="0"/>
          <a:chOff x="0" y="0"/>
          <a:chExt cx="0" cy="0"/>
        </a:xfrm>
      </p:grpSpPr>
      <p:pic>
        <p:nvPicPr>
          <p:cNvPr id="324" name="Google Shape;324;p35"/>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325" name="Google Shape;325;p35"/>
          <p:cNvPicPr preferRelativeResize="0"/>
          <p:nvPr/>
        </p:nvPicPr>
        <p:blipFill rotWithShape="1">
          <a:blip r:embed="rId3">
            <a:alphaModFix/>
          </a:blip>
          <a:srcRect b="0" l="0" r="0" t="0"/>
          <a:stretch/>
        </p:blipFill>
        <p:spPr>
          <a:xfrm>
            <a:off x="476725" y="1442389"/>
            <a:ext cx="1294776" cy="429299"/>
          </a:xfrm>
          <a:prstGeom prst="rect">
            <a:avLst/>
          </a:prstGeom>
          <a:noFill/>
          <a:ln>
            <a:noFill/>
          </a:ln>
        </p:spPr>
      </p:pic>
      <p:sp>
        <p:nvSpPr>
          <p:cNvPr id="326" name="Google Shape;326;p35"/>
          <p:cNvSpPr txBox="1"/>
          <p:nvPr>
            <p:ph type="title"/>
          </p:nvPr>
        </p:nvSpPr>
        <p:spPr>
          <a:xfrm>
            <a:off x="367400" y="1957925"/>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27" name="Google Shape;327;p35"/>
          <p:cNvSpPr txBox="1"/>
          <p:nvPr>
            <p:ph idx="1" type="subTitle"/>
          </p:nvPr>
        </p:nvSpPr>
        <p:spPr>
          <a:xfrm>
            <a:off x="389775" y="3231550"/>
            <a:ext cx="3745500" cy="6228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400"/>
              <a:buNone/>
              <a:defRPr/>
            </a:lvl4pPr>
            <a:lvl5pPr lvl="4" rtl="0" algn="l">
              <a:lnSpc>
                <a:spcPct val="115000"/>
              </a:lnSpc>
              <a:spcBef>
                <a:spcPts val="1600"/>
              </a:spcBef>
              <a:spcAft>
                <a:spcPts val="0"/>
              </a:spcAft>
              <a:buSzPts val="1400"/>
              <a:buNone/>
              <a:defRPr/>
            </a:lvl5pPr>
            <a:lvl6pPr lvl="5" rtl="0" algn="l">
              <a:lnSpc>
                <a:spcPct val="115000"/>
              </a:lnSpc>
              <a:spcBef>
                <a:spcPts val="1600"/>
              </a:spcBef>
              <a:spcAft>
                <a:spcPts val="0"/>
              </a:spcAft>
              <a:buSzPts val="1400"/>
              <a:buNone/>
              <a:defRPr/>
            </a:lvl6pPr>
            <a:lvl7pPr lvl="6" rtl="0" algn="l">
              <a:lnSpc>
                <a:spcPct val="115000"/>
              </a:lnSpc>
              <a:spcBef>
                <a:spcPts val="1600"/>
              </a:spcBef>
              <a:spcAft>
                <a:spcPts val="0"/>
              </a:spcAft>
              <a:buSzPts val="1400"/>
              <a:buNone/>
              <a:defRPr/>
            </a:lvl7pPr>
            <a:lvl8pPr lvl="7" rtl="0" algn="l">
              <a:lnSpc>
                <a:spcPct val="115000"/>
              </a:lnSpc>
              <a:spcBef>
                <a:spcPts val="1600"/>
              </a:spcBef>
              <a:spcAft>
                <a:spcPts val="0"/>
              </a:spcAft>
              <a:buSzPts val="1400"/>
              <a:buNone/>
              <a:defRPr/>
            </a:lvl8pPr>
            <a:lvl9pPr lvl="8" rtl="0" algn="l">
              <a:lnSpc>
                <a:spcPct val="115000"/>
              </a:lnSpc>
              <a:spcBef>
                <a:spcPts val="1600"/>
              </a:spcBef>
              <a:spcAft>
                <a:spcPts val="160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siness 4">
  <p:cSld name="1_plain slide - just footer_1_4_1_1_1">
    <p:spTree>
      <p:nvGrpSpPr>
        <p:cNvPr id="328" name="Shape 328"/>
        <p:cNvGrpSpPr/>
        <p:nvPr/>
      </p:nvGrpSpPr>
      <p:grpSpPr>
        <a:xfrm>
          <a:off x="0" y="0"/>
          <a:ext cx="0" cy="0"/>
          <a:chOff x="0" y="0"/>
          <a:chExt cx="0" cy="0"/>
        </a:xfrm>
      </p:grpSpPr>
      <p:sp>
        <p:nvSpPr>
          <p:cNvPr id="329" name="Google Shape;329;p36"/>
          <p:cNvSpPr/>
          <p:nvPr/>
        </p:nvSpPr>
        <p:spPr>
          <a:xfrm>
            <a:off x="200" y="0"/>
            <a:ext cx="9144000" cy="51435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0" name="Google Shape;330;p36"/>
          <p:cNvPicPr preferRelativeResize="0"/>
          <p:nvPr/>
        </p:nvPicPr>
        <p:blipFill rotWithShape="1">
          <a:blip r:embed="rId2">
            <a:alphaModFix/>
          </a:blip>
          <a:srcRect b="0" l="0" r="0" t="0"/>
          <a:stretch/>
        </p:blipFill>
        <p:spPr>
          <a:xfrm>
            <a:off x="476725" y="407414"/>
            <a:ext cx="1294776" cy="429299"/>
          </a:xfrm>
          <a:prstGeom prst="rect">
            <a:avLst/>
          </a:prstGeom>
          <a:noFill/>
          <a:ln>
            <a:noFill/>
          </a:ln>
        </p:spPr>
      </p:pic>
      <p:sp>
        <p:nvSpPr>
          <p:cNvPr id="331" name="Google Shape;331;p36"/>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32" name="Google Shape;332;p36"/>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400"/>
              <a:buNone/>
              <a:defRPr/>
            </a:lvl4pPr>
            <a:lvl5pPr lvl="4" rtl="0" algn="l">
              <a:lnSpc>
                <a:spcPct val="115000"/>
              </a:lnSpc>
              <a:spcBef>
                <a:spcPts val="1600"/>
              </a:spcBef>
              <a:spcAft>
                <a:spcPts val="0"/>
              </a:spcAft>
              <a:buSzPts val="1400"/>
              <a:buNone/>
              <a:defRPr/>
            </a:lvl5pPr>
            <a:lvl6pPr lvl="5" rtl="0" algn="l">
              <a:lnSpc>
                <a:spcPct val="115000"/>
              </a:lnSpc>
              <a:spcBef>
                <a:spcPts val="1600"/>
              </a:spcBef>
              <a:spcAft>
                <a:spcPts val="0"/>
              </a:spcAft>
              <a:buSzPts val="1400"/>
              <a:buNone/>
              <a:defRPr/>
            </a:lvl6pPr>
            <a:lvl7pPr lvl="6" rtl="0" algn="l">
              <a:lnSpc>
                <a:spcPct val="115000"/>
              </a:lnSpc>
              <a:spcBef>
                <a:spcPts val="1600"/>
              </a:spcBef>
              <a:spcAft>
                <a:spcPts val="0"/>
              </a:spcAft>
              <a:buSzPts val="1400"/>
              <a:buNone/>
              <a:defRPr/>
            </a:lvl7pPr>
            <a:lvl8pPr lvl="7" rtl="0" algn="l">
              <a:lnSpc>
                <a:spcPct val="115000"/>
              </a:lnSpc>
              <a:spcBef>
                <a:spcPts val="1600"/>
              </a:spcBef>
              <a:spcAft>
                <a:spcPts val="0"/>
              </a:spcAft>
              <a:buSzPts val="1400"/>
              <a:buNone/>
              <a:defRPr/>
            </a:lvl8pPr>
            <a:lvl9pPr lvl="8" rtl="0" algn="l">
              <a:lnSpc>
                <a:spcPct val="115000"/>
              </a:lnSpc>
              <a:spcBef>
                <a:spcPts val="1600"/>
              </a:spcBef>
              <a:spcAft>
                <a:spcPts val="1600"/>
              </a:spcAft>
              <a:buSzPts val="1400"/>
              <a:buNone/>
              <a:defRPr/>
            </a:lvl9pPr>
          </a:lstStyle>
          <a:p/>
        </p:txBody>
      </p:sp>
      <p:pic>
        <p:nvPicPr>
          <p:cNvPr id="333" name="Google Shape;333;p36"/>
          <p:cNvPicPr preferRelativeResize="0"/>
          <p:nvPr/>
        </p:nvPicPr>
        <p:blipFill rotWithShape="1">
          <a:blip r:embed="rId3">
            <a:alphaModFix/>
          </a:blip>
          <a:srcRect b="0" l="0" r="0" t="0"/>
          <a:stretch/>
        </p:blipFill>
        <p:spPr>
          <a:xfrm>
            <a:off x="3927975" y="1438900"/>
            <a:ext cx="5013701" cy="37046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ilder 1">
  <p:cSld name="1_plain slide - just footer_1_4">
    <p:spTree>
      <p:nvGrpSpPr>
        <p:cNvPr id="334" name="Shape 334"/>
        <p:cNvGrpSpPr/>
        <p:nvPr/>
      </p:nvGrpSpPr>
      <p:grpSpPr>
        <a:xfrm>
          <a:off x="0" y="0"/>
          <a:ext cx="0" cy="0"/>
          <a:chOff x="0" y="0"/>
          <a:chExt cx="0" cy="0"/>
        </a:xfrm>
      </p:grpSpPr>
      <p:pic>
        <p:nvPicPr>
          <p:cNvPr id="335" name="Google Shape;335;p37"/>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336" name="Google Shape;336;p37"/>
          <p:cNvPicPr preferRelativeResize="0"/>
          <p:nvPr/>
        </p:nvPicPr>
        <p:blipFill rotWithShape="1">
          <a:blip r:embed="rId3">
            <a:alphaModFix/>
          </a:blip>
          <a:srcRect b="0" l="0" r="0" t="0"/>
          <a:stretch/>
        </p:blipFill>
        <p:spPr>
          <a:xfrm>
            <a:off x="476725" y="407414"/>
            <a:ext cx="1294776" cy="429299"/>
          </a:xfrm>
          <a:prstGeom prst="rect">
            <a:avLst/>
          </a:prstGeom>
          <a:noFill/>
          <a:ln>
            <a:noFill/>
          </a:ln>
        </p:spPr>
      </p:pic>
      <p:sp>
        <p:nvSpPr>
          <p:cNvPr id="337" name="Google Shape;337;p37"/>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38" name="Google Shape;338;p37"/>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400"/>
              <a:buNone/>
              <a:defRPr/>
            </a:lvl4pPr>
            <a:lvl5pPr lvl="4" rtl="0" algn="l">
              <a:lnSpc>
                <a:spcPct val="115000"/>
              </a:lnSpc>
              <a:spcBef>
                <a:spcPts val="1600"/>
              </a:spcBef>
              <a:spcAft>
                <a:spcPts val="0"/>
              </a:spcAft>
              <a:buSzPts val="1400"/>
              <a:buNone/>
              <a:defRPr/>
            </a:lvl5pPr>
            <a:lvl6pPr lvl="5" rtl="0" algn="l">
              <a:lnSpc>
                <a:spcPct val="115000"/>
              </a:lnSpc>
              <a:spcBef>
                <a:spcPts val="1600"/>
              </a:spcBef>
              <a:spcAft>
                <a:spcPts val="0"/>
              </a:spcAft>
              <a:buSzPts val="1400"/>
              <a:buNone/>
              <a:defRPr/>
            </a:lvl6pPr>
            <a:lvl7pPr lvl="6" rtl="0" algn="l">
              <a:lnSpc>
                <a:spcPct val="115000"/>
              </a:lnSpc>
              <a:spcBef>
                <a:spcPts val="1600"/>
              </a:spcBef>
              <a:spcAft>
                <a:spcPts val="0"/>
              </a:spcAft>
              <a:buSzPts val="1400"/>
              <a:buNone/>
              <a:defRPr/>
            </a:lvl7pPr>
            <a:lvl8pPr lvl="7" rtl="0" algn="l">
              <a:lnSpc>
                <a:spcPct val="115000"/>
              </a:lnSpc>
              <a:spcBef>
                <a:spcPts val="1600"/>
              </a:spcBef>
              <a:spcAft>
                <a:spcPts val="0"/>
              </a:spcAft>
              <a:buSzPts val="1400"/>
              <a:buNone/>
              <a:defRPr/>
            </a:lvl8pPr>
            <a:lvl9pPr lvl="8" rtl="0" algn="l">
              <a:lnSpc>
                <a:spcPct val="115000"/>
              </a:lnSpc>
              <a:spcBef>
                <a:spcPts val="1600"/>
              </a:spcBef>
              <a:spcAft>
                <a:spcPts val="160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ilder 2">
  <p:cSld name="1_plain slide - just footer_1_4_1">
    <p:spTree>
      <p:nvGrpSpPr>
        <p:cNvPr id="339" name="Shape 339"/>
        <p:cNvGrpSpPr/>
        <p:nvPr/>
      </p:nvGrpSpPr>
      <p:grpSpPr>
        <a:xfrm>
          <a:off x="0" y="0"/>
          <a:ext cx="0" cy="0"/>
          <a:chOff x="0" y="0"/>
          <a:chExt cx="0" cy="0"/>
        </a:xfrm>
      </p:grpSpPr>
      <p:sp>
        <p:nvSpPr>
          <p:cNvPr id="340" name="Google Shape;340;p38"/>
          <p:cNvSpPr/>
          <p:nvPr/>
        </p:nvSpPr>
        <p:spPr>
          <a:xfrm>
            <a:off x="200" y="0"/>
            <a:ext cx="9144000" cy="51435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1" name="Google Shape;341;p38"/>
          <p:cNvPicPr preferRelativeResize="0"/>
          <p:nvPr/>
        </p:nvPicPr>
        <p:blipFill rotWithShape="1">
          <a:blip r:embed="rId2">
            <a:alphaModFix/>
          </a:blip>
          <a:srcRect b="0" l="0" r="0" t="0"/>
          <a:stretch/>
        </p:blipFill>
        <p:spPr>
          <a:xfrm>
            <a:off x="921700" y="518450"/>
            <a:ext cx="8222299" cy="4625049"/>
          </a:xfrm>
          <a:prstGeom prst="rect">
            <a:avLst/>
          </a:prstGeom>
          <a:noFill/>
          <a:ln>
            <a:noFill/>
          </a:ln>
        </p:spPr>
      </p:pic>
      <p:pic>
        <p:nvPicPr>
          <p:cNvPr id="342" name="Google Shape;342;p38"/>
          <p:cNvPicPr preferRelativeResize="0"/>
          <p:nvPr/>
        </p:nvPicPr>
        <p:blipFill rotWithShape="1">
          <a:blip r:embed="rId3">
            <a:alphaModFix/>
          </a:blip>
          <a:srcRect b="0" l="0" r="0" t="0"/>
          <a:stretch/>
        </p:blipFill>
        <p:spPr>
          <a:xfrm>
            <a:off x="476725" y="407414"/>
            <a:ext cx="1294776" cy="429299"/>
          </a:xfrm>
          <a:prstGeom prst="rect">
            <a:avLst/>
          </a:prstGeom>
          <a:noFill/>
          <a:ln>
            <a:noFill/>
          </a:ln>
        </p:spPr>
      </p:pic>
      <p:sp>
        <p:nvSpPr>
          <p:cNvPr id="343" name="Google Shape;343;p38"/>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44" name="Google Shape;344;p38"/>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400"/>
              <a:buNone/>
              <a:defRPr/>
            </a:lvl4pPr>
            <a:lvl5pPr lvl="4" rtl="0" algn="l">
              <a:lnSpc>
                <a:spcPct val="115000"/>
              </a:lnSpc>
              <a:spcBef>
                <a:spcPts val="1600"/>
              </a:spcBef>
              <a:spcAft>
                <a:spcPts val="0"/>
              </a:spcAft>
              <a:buSzPts val="1400"/>
              <a:buNone/>
              <a:defRPr/>
            </a:lvl5pPr>
            <a:lvl6pPr lvl="5" rtl="0" algn="l">
              <a:lnSpc>
                <a:spcPct val="115000"/>
              </a:lnSpc>
              <a:spcBef>
                <a:spcPts val="1600"/>
              </a:spcBef>
              <a:spcAft>
                <a:spcPts val="0"/>
              </a:spcAft>
              <a:buSzPts val="1400"/>
              <a:buNone/>
              <a:defRPr/>
            </a:lvl6pPr>
            <a:lvl7pPr lvl="6" rtl="0" algn="l">
              <a:lnSpc>
                <a:spcPct val="115000"/>
              </a:lnSpc>
              <a:spcBef>
                <a:spcPts val="1600"/>
              </a:spcBef>
              <a:spcAft>
                <a:spcPts val="0"/>
              </a:spcAft>
              <a:buSzPts val="1400"/>
              <a:buNone/>
              <a:defRPr/>
            </a:lvl7pPr>
            <a:lvl8pPr lvl="7" rtl="0" algn="l">
              <a:lnSpc>
                <a:spcPct val="115000"/>
              </a:lnSpc>
              <a:spcBef>
                <a:spcPts val="1600"/>
              </a:spcBef>
              <a:spcAft>
                <a:spcPts val="0"/>
              </a:spcAft>
              <a:buSzPts val="1400"/>
              <a:buNone/>
              <a:defRPr/>
            </a:lvl8pPr>
            <a:lvl9pPr lvl="8" rtl="0" algn="l">
              <a:lnSpc>
                <a:spcPct val="115000"/>
              </a:lnSpc>
              <a:spcBef>
                <a:spcPts val="1600"/>
              </a:spcBef>
              <a:spcAft>
                <a:spcPts val="160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ilder 3">
  <p:cSld name="1_plain slide - just footer_1_4_1_1">
    <p:spTree>
      <p:nvGrpSpPr>
        <p:cNvPr id="345" name="Shape 345"/>
        <p:cNvGrpSpPr/>
        <p:nvPr/>
      </p:nvGrpSpPr>
      <p:grpSpPr>
        <a:xfrm>
          <a:off x="0" y="0"/>
          <a:ext cx="0" cy="0"/>
          <a:chOff x="0" y="0"/>
          <a:chExt cx="0" cy="0"/>
        </a:xfrm>
      </p:grpSpPr>
      <p:pic>
        <p:nvPicPr>
          <p:cNvPr id="346" name="Google Shape;346;p39"/>
          <p:cNvPicPr preferRelativeResize="0"/>
          <p:nvPr/>
        </p:nvPicPr>
        <p:blipFill rotWithShape="1">
          <a:blip r:embed="rId2">
            <a:alphaModFix/>
          </a:blip>
          <a:srcRect b="0" l="0" r="0" t="0"/>
          <a:stretch/>
        </p:blipFill>
        <p:spPr>
          <a:xfrm>
            <a:off x="275" y="0"/>
            <a:ext cx="9144000" cy="5143500"/>
          </a:xfrm>
          <a:prstGeom prst="rect">
            <a:avLst/>
          </a:prstGeom>
          <a:noFill/>
          <a:ln>
            <a:noFill/>
          </a:ln>
        </p:spPr>
      </p:pic>
      <p:sp>
        <p:nvSpPr>
          <p:cNvPr id="347" name="Google Shape;347;p39"/>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48" name="Google Shape;348;p39"/>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400"/>
              <a:buNone/>
              <a:defRPr/>
            </a:lvl4pPr>
            <a:lvl5pPr lvl="4" rtl="0" algn="l">
              <a:lnSpc>
                <a:spcPct val="115000"/>
              </a:lnSpc>
              <a:spcBef>
                <a:spcPts val="1600"/>
              </a:spcBef>
              <a:spcAft>
                <a:spcPts val="0"/>
              </a:spcAft>
              <a:buSzPts val="1400"/>
              <a:buNone/>
              <a:defRPr/>
            </a:lvl5pPr>
            <a:lvl6pPr lvl="5" rtl="0" algn="l">
              <a:lnSpc>
                <a:spcPct val="115000"/>
              </a:lnSpc>
              <a:spcBef>
                <a:spcPts val="1600"/>
              </a:spcBef>
              <a:spcAft>
                <a:spcPts val="0"/>
              </a:spcAft>
              <a:buSzPts val="1400"/>
              <a:buNone/>
              <a:defRPr/>
            </a:lvl6pPr>
            <a:lvl7pPr lvl="6" rtl="0" algn="l">
              <a:lnSpc>
                <a:spcPct val="115000"/>
              </a:lnSpc>
              <a:spcBef>
                <a:spcPts val="1600"/>
              </a:spcBef>
              <a:spcAft>
                <a:spcPts val="0"/>
              </a:spcAft>
              <a:buSzPts val="1400"/>
              <a:buNone/>
              <a:defRPr/>
            </a:lvl7pPr>
            <a:lvl8pPr lvl="7" rtl="0" algn="l">
              <a:lnSpc>
                <a:spcPct val="115000"/>
              </a:lnSpc>
              <a:spcBef>
                <a:spcPts val="1600"/>
              </a:spcBef>
              <a:spcAft>
                <a:spcPts val="0"/>
              </a:spcAft>
              <a:buSzPts val="1400"/>
              <a:buNone/>
              <a:defRPr/>
            </a:lvl8pPr>
            <a:lvl9pPr lvl="8" rtl="0" algn="l">
              <a:lnSpc>
                <a:spcPct val="115000"/>
              </a:lnSpc>
              <a:spcBef>
                <a:spcPts val="1600"/>
              </a:spcBef>
              <a:spcAft>
                <a:spcPts val="160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66% color - vertical">
  <p:cSld name="1_plain slide - just footer_3">
    <p:spTree>
      <p:nvGrpSpPr>
        <p:cNvPr id="349" name="Shape 349"/>
        <p:cNvGrpSpPr/>
        <p:nvPr/>
      </p:nvGrpSpPr>
      <p:grpSpPr>
        <a:xfrm>
          <a:off x="0" y="0"/>
          <a:ext cx="0" cy="0"/>
          <a:chOff x="0" y="0"/>
          <a:chExt cx="0" cy="0"/>
        </a:xfrm>
      </p:grpSpPr>
      <p:sp>
        <p:nvSpPr>
          <p:cNvPr id="350" name="Google Shape;350;p40"/>
          <p:cNvSpPr/>
          <p:nvPr/>
        </p:nvSpPr>
        <p:spPr>
          <a:xfrm>
            <a:off x="3277175" y="0"/>
            <a:ext cx="5867100" cy="48378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40"/>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352" name="Google Shape;352;p40"/>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353" name="Google Shape;353;p40"/>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354" name="Google Shape;354;p40"/>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355" name="Google Shape;355;p40"/>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356" name="Google Shape;356;p40"/>
          <p:cNvSpPr/>
          <p:nvPr/>
        </p:nvSpPr>
        <p:spPr>
          <a:xfrm rot="-5400000">
            <a:off x="174300" y="398329"/>
            <a:ext cx="303600" cy="34800"/>
          </a:xfrm>
          <a:prstGeom prst="rect">
            <a:avLst/>
          </a:pr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40"/>
          <p:cNvSpPr txBox="1"/>
          <p:nvPr>
            <p:ph type="title"/>
          </p:nvPr>
        </p:nvSpPr>
        <p:spPr>
          <a:xfrm>
            <a:off x="349125" y="243825"/>
            <a:ext cx="2715600" cy="1629000"/>
          </a:xfrm>
          <a:prstGeom prst="rect">
            <a:avLst/>
          </a:prstGeom>
          <a:noFill/>
          <a:ln>
            <a:noFill/>
          </a:ln>
        </p:spPr>
        <p:txBody>
          <a:bodyPr anchorCtr="0" anchor="t" bIns="0" lIns="91425" spcFirstLastPara="1" rIns="0" wrap="square" tIns="0">
            <a:normAutofit/>
          </a:bodyPr>
          <a:lstStyle>
            <a:lvl1pPr lvl="0" rt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58" name="Google Shape;358;p40"/>
          <p:cNvSpPr txBox="1"/>
          <p:nvPr>
            <p:ph idx="1" type="body"/>
          </p:nvPr>
        </p:nvSpPr>
        <p:spPr>
          <a:xfrm>
            <a:off x="3773900" y="243825"/>
            <a:ext cx="5086800" cy="4299300"/>
          </a:xfrm>
          <a:prstGeom prst="rect">
            <a:avLst/>
          </a:prstGeom>
          <a:noFill/>
          <a:ln>
            <a:noFill/>
          </a:ln>
        </p:spPr>
        <p:txBody>
          <a:bodyPr anchorCtr="0" anchor="t" bIns="0" lIns="0" spcFirstLastPara="1" rIns="0" wrap="square" tIns="0">
            <a:noAutofit/>
          </a:bodyPr>
          <a:lstStyle>
            <a:lvl1pPr indent="-298450" lvl="0" marL="457200" rtl="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rtl="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rtl="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ide">
  <p:cSld name="1_plain slide - just footer_4">
    <p:spTree>
      <p:nvGrpSpPr>
        <p:cNvPr id="359" name="Shape 359"/>
        <p:cNvGrpSpPr/>
        <p:nvPr/>
      </p:nvGrpSpPr>
      <p:grpSpPr>
        <a:xfrm>
          <a:off x="0" y="0"/>
          <a:ext cx="0" cy="0"/>
          <a:chOff x="0" y="0"/>
          <a:chExt cx="0" cy="0"/>
        </a:xfrm>
      </p:grpSpPr>
      <p:sp>
        <p:nvSpPr>
          <p:cNvPr id="360" name="Google Shape;360;p41"/>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361" name="Google Shape;361;p41"/>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362" name="Google Shape;362;p41"/>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363" name="Google Shape;363;p41"/>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364" name="Google Shape;364;p41"/>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365" name="Google Shape;365;p41"/>
          <p:cNvSpPr/>
          <p:nvPr/>
        </p:nvSpPr>
        <p:spPr>
          <a:xfrm>
            <a:off x="200" y="0"/>
            <a:ext cx="9144000" cy="48399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6" name="Google Shape;366;p41"/>
          <p:cNvGrpSpPr/>
          <p:nvPr/>
        </p:nvGrpSpPr>
        <p:grpSpPr>
          <a:xfrm>
            <a:off x="393625" y="712025"/>
            <a:ext cx="8344739" cy="3369653"/>
            <a:chOff x="730809" y="862174"/>
            <a:chExt cx="2513400" cy="3740734"/>
          </a:xfrm>
        </p:grpSpPr>
        <p:sp>
          <p:nvSpPr>
            <p:cNvPr id="367" name="Google Shape;367;p41"/>
            <p:cNvSpPr/>
            <p:nvPr/>
          </p:nvSpPr>
          <p:spPr>
            <a:xfrm>
              <a:off x="730809" y="862174"/>
              <a:ext cx="2513400" cy="3685800"/>
            </a:xfrm>
            <a:prstGeom prst="rect">
              <a:avLst/>
            </a:prstGeom>
            <a:solidFill>
              <a:srgbClr val="FFFFFF"/>
            </a:solidFill>
            <a:ln cap="flat" cmpd="sng" w="28575">
              <a:solidFill>
                <a:srgbClr val="F4F8F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41"/>
                <a:buFont typeface="Arial"/>
                <a:buNone/>
              </a:pPr>
              <a:r>
                <a:t/>
              </a:r>
              <a:endParaRPr b="0" i="0" sz="2141" u="none" cap="none" strike="noStrike">
                <a:solidFill>
                  <a:srgbClr val="000000"/>
                </a:solidFill>
                <a:latin typeface="Roboto"/>
                <a:ea typeface="Roboto"/>
                <a:cs typeface="Roboto"/>
                <a:sym typeface="Roboto"/>
              </a:endParaRPr>
            </a:p>
          </p:txBody>
        </p:sp>
        <p:sp>
          <p:nvSpPr>
            <p:cNvPr id="368" name="Google Shape;368;p41"/>
            <p:cNvSpPr/>
            <p:nvPr/>
          </p:nvSpPr>
          <p:spPr>
            <a:xfrm>
              <a:off x="730809" y="4548008"/>
              <a:ext cx="2513400" cy="54900"/>
            </a:xfrm>
            <a:prstGeom prst="rect">
              <a:avLst/>
            </a:prstGeom>
            <a:solidFill>
              <a:srgbClr val="3C40FD"/>
            </a:solidFill>
            <a:ln cap="flat" cmpd="sng" w="28575">
              <a:solidFill>
                <a:srgbClr val="F4F8F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41"/>
                <a:buFont typeface="Arial"/>
                <a:buNone/>
              </a:pPr>
              <a:r>
                <a:t/>
              </a:r>
              <a:endParaRPr b="0" i="0" sz="2141" u="none" cap="none" strike="noStrike">
                <a:solidFill>
                  <a:srgbClr val="000000"/>
                </a:solidFill>
                <a:latin typeface="Roboto"/>
                <a:ea typeface="Roboto"/>
                <a:cs typeface="Roboto"/>
                <a:sym typeface="Roboto"/>
              </a:endParaRPr>
            </a:p>
          </p:txBody>
        </p:sp>
      </p:grpSp>
      <p:sp>
        <p:nvSpPr>
          <p:cNvPr id="369" name="Google Shape;369;p41"/>
          <p:cNvSpPr/>
          <p:nvPr/>
        </p:nvSpPr>
        <p:spPr>
          <a:xfrm>
            <a:off x="992682" y="558575"/>
            <a:ext cx="419954" cy="329936"/>
          </a:xfrm>
          <a:custGeom>
            <a:rect b="b" l="l" r="r" t="t"/>
            <a:pathLst>
              <a:path extrusionOk="0" h="187998" w="237262">
                <a:moveTo>
                  <a:pt x="77970" y="91"/>
                </a:moveTo>
                <a:cubicBezTo>
                  <a:pt x="75978" y="1359"/>
                  <a:pt x="1" y="44011"/>
                  <a:pt x="1" y="117997"/>
                </a:cubicBezTo>
                <a:cubicBezTo>
                  <a:pt x="1" y="158657"/>
                  <a:pt x="23998" y="187998"/>
                  <a:pt x="57323" y="187998"/>
                </a:cubicBezTo>
                <a:cubicBezTo>
                  <a:pt x="87298" y="187998"/>
                  <a:pt x="109303" y="165992"/>
                  <a:pt x="109303" y="137286"/>
                </a:cubicBezTo>
                <a:cubicBezTo>
                  <a:pt x="109303" y="111296"/>
                  <a:pt x="90649" y="88656"/>
                  <a:pt x="66651" y="84672"/>
                </a:cubicBezTo>
                <a:cubicBezTo>
                  <a:pt x="66651" y="66017"/>
                  <a:pt x="104685" y="27349"/>
                  <a:pt x="104685" y="27349"/>
                </a:cubicBezTo>
                <a:lnTo>
                  <a:pt x="77970" y="91"/>
                </a:lnTo>
                <a:close/>
                <a:moveTo>
                  <a:pt x="205928" y="1"/>
                </a:moveTo>
                <a:cubicBezTo>
                  <a:pt x="203936" y="1359"/>
                  <a:pt x="127958" y="44011"/>
                  <a:pt x="127958" y="117997"/>
                </a:cubicBezTo>
                <a:cubicBezTo>
                  <a:pt x="127958" y="158657"/>
                  <a:pt x="151322" y="187998"/>
                  <a:pt x="185281" y="187998"/>
                </a:cubicBezTo>
                <a:cubicBezTo>
                  <a:pt x="214622" y="187998"/>
                  <a:pt x="237261" y="165992"/>
                  <a:pt x="237261" y="137286"/>
                </a:cubicBezTo>
                <a:cubicBezTo>
                  <a:pt x="237261" y="111296"/>
                  <a:pt x="218606" y="88656"/>
                  <a:pt x="193975" y="84672"/>
                </a:cubicBezTo>
                <a:cubicBezTo>
                  <a:pt x="193975" y="66017"/>
                  <a:pt x="231918" y="27349"/>
                  <a:pt x="231918" y="27349"/>
                </a:cubicBezTo>
                <a:lnTo>
                  <a:pt x="205928" y="1"/>
                </a:lnTo>
                <a:close/>
              </a:path>
            </a:pathLst>
          </a:cu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41"/>
          <p:cNvSpPr txBox="1"/>
          <p:nvPr>
            <p:ph type="title"/>
          </p:nvPr>
        </p:nvSpPr>
        <p:spPr>
          <a:xfrm>
            <a:off x="815425" y="1290350"/>
            <a:ext cx="7545000" cy="1944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400"/>
              <a:buFont typeface="Poppins"/>
              <a:buNone/>
              <a:defRPr b="1" sz="24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71" name="Google Shape;371;p41"/>
          <p:cNvSpPr txBox="1"/>
          <p:nvPr>
            <p:ph idx="1" type="subTitle"/>
          </p:nvPr>
        </p:nvSpPr>
        <p:spPr>
          <a:xfrm>
            <a:off x="824400" y="3373750"/>
            <a:ext cx="3906900" cy="5109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Clr>
                <a:srgbClr val="3C40FD"/>
              </a:buClr>
              <a:buSzPts val="1100"/>
              <a:buFont typeface="Poppins"/>
              <a:buNone/>
              <a:defRPr sz="1100">
                <a:solidFill>
                  <a:srgbClr val="3C40FD"/>
                </a:solidFill>
                <a:latin typeface="Poppins"/>
                <a:ea typeface="Poppins"/>
                <a:cs typeface="Poppins"/>
                <a:sym typeface="Poppins"/>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400"/>
              <a:buNone/>
              <a:defRPr/>
            </a:lvl4pPr>
            <a:lvl5pPr lvl="4" rtl="0" algn="l">
              <a:lnSpc>
                <a:spcPct val="115000"/>
              </a:lnSpc>
              <a:spcBef>
                <a:spcPts val="1600"/>
              </a:spcBef>
              <a:spcAft>
                <a:spcPts val="0"/>
              </a:spcAft>
              <a:buSzPts val="1400"/>
              <a:buNone/>
              <a:defRPr/>
            </a:lvl5pPr>
            <a:lvl6pPr lvl="5" rtl="0" algn="l">
              <a:lnSpc>
                <a:spcPct val="115000"/>
              </a:lnSpc>
              <a:spcBef>
                <a:spcPts val="1600"/>
              </a:spcBef>
              <a:spcAft>
                <a:spcPts val="0"/>
              </a:spcAft>
              <a:buSzPts val="1400"/>
              <a:buNone/>
              <a:defRPr/>
            </a:lvl6pPr>
            <a:lvl7pPr lvl="6" rtl="0" algn="l">
              <a:lnSpc>
                <a:spcPct val="115000"/>
              </a:lnSpc>
              <a:spcBef>
                <a:spcPts val="1600"/>
              </a:spcBef>
              <a:spcAft>
                <a:spcPts val="0"/>
              </a:spcAft>
              <a:buSzPts val="1400"/>
              <a:buNone/>
              <a:defRPr/>
            </a:lvl7pPr>
            <a:lvl8pPr lvl="7" rtl="0" algn="l">
              <a:lnSpc>
                <a:spcPct val="115000"/>
              </a:lnSpc>
              <a:spcBef>
                <a:spcPts val="1600"/>
              </a:spcBef>
              <a:spcAft>
                <a:spcPts val="0"/>
              </a:spcAft>
              <a:buSzPts val="1400"/>
              <a:buNone/>
              <a:defRPr/>
            </a:lvl8pPr>
            <a:lvl9pPr lvl="8" rtl="0" algn="l">
              <a:lnSpc>
                <a:spcPct val="115000"/>
              </a:lnSpc>
              <a:spcBef>
                <a:spcPts val="1600"/>
              </a:spcBef>
              <a:spcAft>
                <a:spcPts val="160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siness 1">
  <p:cSld name="1_plain slide - just footer_1_5_1">
    <p:spTree>
      <p:nvGrpSpPr>
        <p:cNvPr id="28"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41359" y="-11625"/>
            <a:ext cx="9185362" cy="5166750"/>
          </a:xfrm>
          <a:prstGeom prst="rect">
            <a:avLst/>
          </a:prstGeom>
          <a:noFill/>
          <a:ln>
            <a:noFill/>
          </a:ln>
        </p:spPr>
      </p:pic>
      <p:pic>
        <p:nvPicPr>
          <p:cNvPr id="30" name="Google Shape;30;p5"/>
          <p:cNvPicPr preferRelativeResize="0"/>
          <p:nvPr/>
        </p:nvPicPr>
        <p:blipFill rotWithShape="1">
          <a:blip r:embed="rId3">
            <a:alphaModFix/>
          </a:blip>
          <a:srcRect b="0" l="0" r="0" t="0"/>
          <a:stretch/>
        </p:blipFill>
        <p:spPr>
          <a:xfrm>
            <a:off x="476725" y="407414"/>
            <a:ext cx="1294776" cy="429299"/>
          </a:xfrm>
          <a:prstGeom prst="rect">
            <a:avLst/>
          </a:prstGeom>
          <a:noFill/>
          <a:ln>
            <a:noFill/>
          </a:ln>
        </p:spPr>
      </p:pic>
      <p:sp>
        <p:nvSpPr>
          <p:cNvPr id="31" name="Google Shape;31;p5"/>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2" name="Google Shape;32;p5"/>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rtl="0" algn="l">
              <a:lnSpc>
                <a:spcPct val="100000"/>
              </a:lnSpc>
              <a:spcBef>
                <a:spcPts val="1600"/>
              </a:spcBef>
              <a:spcAft>
                <a:spcPts val="0"/>
              </a:spcAft>
              <a:buSzPts val="1400"/>
              <a:buNone/>
              <a:defRPr/>
            </a:lvl2pPr>
            <a:lvl3pPr lvl="2" rtl="0" algn="l">
              <a:lnSpc>
                <a:spcPct val="100000"/>
              </a:lnSpc>
              <a:spcBef>
                <a:spcPts val="1600"/>
              </a:spcBef>
              <a:spcAft>
                <a:spcPts val="0"/>
              </a:spcAft>
              <a:buSzPts val="1400"/>
              <a:buNone/>
              <a:defRPr/>
            </a:lvl3pPr>
            <a:lvl4pPr lvl="3" rtl="0" algn="l">
              <a:lnSpc>
                <a:spcPct val="100000"/>
              </a:lnSpc>
              <a:spcBef>
                <a:spcPts val="1600"/>
              </a:spcBef>
              <a:spcAft>
                <a:spcPts val="0"/>
              </a:spcAft>
              <a:buSzPts val="1400"/>
              <a:buNone/>
              <a:defRPr/>
            </a:lvl4pPr>
            <a:lvl5pPr lvl="4" rtl="0" algn="l">
              <a:lnSpc>
                <a:spcPct val="100000"/>
              </a:lnSpc>
              <a:spcBef>
                <a:spcPts val="1600"/>
              </a:spcBef>
              <a:spcAft>
                <a:spcPts val="0"/>
              </a:spcAft>
              <a:buSzPts val="1400"/>
              <a:buNone/>
              <a:defRPr/>
            </a:lvl5pPr>
            <a:lvl6pPr lvl="5" rtl="0" algn="l">
              <a:lnSpc>
                <a:spcPct val="100000"/>
              </a:lnSpc>
              <a:spcBef>
                <a:spcPts val="1600"/>
              </a:spcBef>
              <a:spcAft>
                <a:spcPts val="0"/>
              </a:spcAft>
              <a:buSzPts val="1400"/>
              <a:buNone/>
              <a:defRPr/>
            </a:lvl6pPr>
            <a:lvl7pPr lvl="6" rtl="0" algn="l">
              <a:lnSpc>
                <a:spcPct val="100000"/>
              </a:lnSpc>
              <a:spcBef>
                <a:spcPts val="1600"/>
              </a:spcBef>
              <a:spcAft>
                <a:spcPts val="0"/>
              </a:spcAft>
              <a:buSzPts val="1400"/>
              <a:buNone/>
              <a:defRPr/>
            </a:lvl7pPr>
            <a:lvl8pPr lvl="7" rtl="0" algn="l">
              <a:lnSpc>
                <a:spcPct val="100000"/>
              </a:lnSpc>
              <a:spcBef>
                <a:spcPts val="1600"/>
              </a:spcBef>
              <a:spcAft>
                <a:spcPts val="0"/>
              </a:spcAft>
              <a:buSzPts val="1400"/>
              <a:buNone/>
              <a:defRPr/>
            </a:lvl8pPr>
            <a:lvl9pPr lvl="8" rtl="0" algn="l">
              <a:lnSpc>
                <a:spcPct val="100000"/>
              </a:lnSpc>
              <a:spcBef>
                <a:spcPts val="1600"/>
              </a:spcBef>
              <a:spcAft>
                <a:spcPts val="160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50% color - horizontal">
  <p:cSld name="1_plain slide - just footer_5">
    <p:spTree>
      <p:nvGrpSpPr>
        <p:cNvPr id="372" name="Shape 372"/>
        <p:cNvGrpSpPr/>
        <p:nvPr/>
      </p:nvGrpSpPr>
      <p:grpSpPr>
        <a:xfrm>
          <a:off x="0" y="0"/>
          <a:ext cx="0" cy="0"/>
          <a:chOff x="0" y="0"/>
          <a:chExt cx="0" cy="0"/>
        </a:xfrm>
      </p:grpSpPr>
      <p:sp>
        <p:nvSpPr>
          <p:cNvPr id="373" name="Google Shape;373;p42"/>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374" name="Google Shape;374;p42"/>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375" name="Google Shape;375;p42"/>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376" name="Google Shape;376;p42"/>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377" name="Google Shape;377;p42"/>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378" name="Google Shape;378;p42"/>
          <p:cNvSpPr/>
          <p:nvPr/>
        </p:nvSpPr>
        <p:spPr>
          <a:xfrm>
            <a:off x="200" y="2423900"/>
            <a:ext cx="9144000" cy="24159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42"/>
          <p:cNvSpPr/>
          <p:nvPr/>
        </p:nvSpPr>
        <p:spPr>
          <a:xfrm rot="-5400000">
            <a:off x="174300" y="398329"/>
            <a:ext cx="303600" cy="34800"/>
          </a:xfrm>
          <a:prstGeom prst="rect">
            <a:avLst/>
          </a:pr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42"/>
          <p:cNvSpPr txBox="1"/>
          <p:nvPr>
            <p:ph type="title"/>
          </p:nvPr>
        </p:nvSpPr>
        <p:spPr>
          <a:xfrm>
            <a:off x="349125" y="243825"/>
            <a:ext cx="7048200" cy="343800"/>
          </a:xfrm>
          <a:prstGeom prst="rect">
            <a:avLst/>
          </a:prstGeom>
          <a:noFill/>
          <a:ln>
            <a:noFill/>
          </a:ln>
        </p:spPr>
        <p:txBody>
          <a:bodyPr anchorCtr="0" anchor="t" bIns="0" lIns="91425" spcFirstLastPara="1" rIns="0" wrap="square" tIns="0">
            <a:normAutofit/>
          </a:bodyPr>
          <a:lstStyle>
            <a:lvl1pPr lvl="0" rt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81" name="Google Shape;381;p42"/>
          <p:cNvSpPr txBox="1"/>
          <p:nvPr>
            <p:ph idx="1" type="body"/>
          </p:nvPr>
        </p:nvSpPr>
        <p:spPr>
          <a:xfrm>
            <a:off x="346400" y="1007625"/>
            <a:ext cx="8370900" cy="1155300"/>
          </a:xfrm>
          <a:prstGeom prst="rect">
            <a:avLst/>
          </a:prstGeom>
          <a:noFill/>
          <a:ln>
            <a:noFill/>
          </a:ln>
        </p:spPr>
        <p:txBody>
          <a:bodyPr anchorCtr="0" anchor="t" bIns="91425" lIns="91425" spcFirstLastPara="1" rIns="91425" wrap="square" tIns="91425">
            <a:noAutofit/>
          </a:bodyPr>
          <a:lstStyle>
            <a:lvl1pPr indent="-298450" lvl="0" marL="457200" rtl="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rtl="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rtl="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
        <p:nvSpPr>
          <p:cNvPr id="382" name="Google Shape;382;p42"/>
          <p:cNvSpPr txBox="1"/>
          <p:nvPr>
            <p:ph idx="2" type="body"/>
          </p:nvPr>
        </p:nvSpPr>
        <p:spPr>
          <a:xfrm>
            <a:off x="346400" y="2725350"/>
            <a:ext cx="8370900" cy="1155300"/>
          </a:xfrm>
          <a:prstGeom prst="rect">
            <a:avLst/>
          </a:prstGeom>
          <a:noFill/>
          <a:ln>
            <a:noFill/>
          </a:ln>
        </p:spPr>
        <p:txBody>
          <a:bodyPr anchorCtr="0" anchor="t" bIns="91425" lIns="91425" spcFirstLastPara="1" rIns="91425" wrap="square" tIns="91425">
            <a:noAutofit/>
          </a:bodyPr>
          <a:lstStyle>
            <a:lvl1pPr indent="-298450" lvl="0" marL="457200" rtl="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rtl="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rtl="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side color - vertical">
  <p:cSld name="1_plain slide - just footer_6">
    <p:spTree>
      <p:nvGrpSpPr>
        <p:cNvPr id="383" name="Shape 383"/>
        <p:cNvGrpSpPr/>
        <p:nvPr/>
      </p:nvGrpSpPr>
      <p:grpSpPr>
        <a:xfrm>
          <a:off x="0" y="0"/>
          <a:ext cx="0" cy="0"/>
          <a:chOff x="0" y="0"/>
          <a:chExt cx="0" cy="0"/>
        </a:xfrm>
      </p:grpSpPr>
      <p:sp>
        <p:nvSpPr>
          <p:cNvPr id="384" name="Google Shape;384;p43"/>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385" name="Google Shape;385;p43"/>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386" name="Google Shape;386;p43"/>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387" name="Google Shape;387;p43"/>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388" name="Google Shape;388;p43"/>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389" name="Google Shape;389;p43"/>
          <p:cNvSpPr/>
          <p:nvPr/>
        </p:nvSpPr>
        <p:spPr>
          <a:xfrm rot="-5400000">
            <a:off x="174300" y="398329"/>
            <a:ext cx="303600" cy="34800"/>
          </a:xfrm>
          <a:prstGeom prst="rect">
            <a:avLst/>
          </a:pr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43"/>
          <p:cNvSpPr txBox="1"/>
          <p:nvPr>
            <p:ph type="title"/>
          </p:nvPr>
        </p:nvSpPr>
        <p:spPr>
          <a:xfrm>
            <a:off x="349125" y="243825"/>
            <a:ext cx="7048200" cy="343800"/>
          </a:xfrm>
          <a:prstGeom prst="rect">
            <a:avLst/>
          </a:prstGeom>
          <a:noFill/>
          <a:ln>
            <a:noFill/>
          </a:ln>
        </p:spPr>
        <p:txBody>
          <a:bodyPr anchorCtr="0" anchor="t" bIns="0" lIns="91425" spcFirstLastPara="1" rIns="0" wrap="square" tIns="0">
            <a:normAutofit/>
          </a:bodyPr>
          <a:lstStyle>
            <a:lvl1pPr lvl="0" rt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91" name="Google Shape;391;p43"/>
          <p:cNvSpPr txBox="1"/>
          <p:nvPr>
            <p:ph idx="1" type="body"/>
          </p:nvPr>
        </p:nvSpPr>
        <p:spPr>
          <a:xfrm>
            <a:off x="346400" y="982700"/>
            <a:ext cx="5599200" cy="3051900"/>
          </a:xfrm>
          <a:prstGeom prst="rect">
            <a:avLst/>
          </a:prstGeom>
          <a:noFill/>
          <a:ln>
            <a:noFill/>
          </a:ln>
        </p:spPr>
        <p:txBody>
          <a:bodyPr anchorCtr="0" anchor="t" bIns="91425" lIns="91425" spcFirstLastPara="1" rIns="91425" wrap="square" tIns="91425">
            <a:noAutofit/>
          </a:bodyPr>
          <a:lstStyle>
            <a:lvl1pPr indent="-298450" lvl="0" marL="457200" rtl="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rtl="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rtl="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
        <p:nvSpPr>
          <p:cNvPr id="392" name="Google Shape;392;p43"/>
          <p:cNvSpPr/>
          <p:nvPr/>
        </p:nvSpPr>
        <p:spPr>
          <a:xfrm>
            <a:off x="6485650" y="0"/>
            <a:ext cx="2658300" cy="48450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43"/>
          <p:cNvSpPr txBox="1"/>
          <p:nvPr>
            <p:ph idx="2" type="body"/>
          </p:nvPr>
        </p:nvSpPr>
        <p:spPr>
          <a:xfrm>
            <a:off x="6711650" y="982700"/>
            <a:ext cx="2289600" cy="3051900"/>
          </a:xfrm>
          <a:prstGeom prst="rect">
            <a:avLst/>
          </a:prstGeom>
          <a:noFill/>
          <a:ln>
            <a:noFill/>
          </a:ln>
        </p:spPr>
        <p:txBody>
          <a:bodyPr anchorCtr="0" anchor="t" bIns="91425" lIns="91425" spcFirstLastPara="1" rIns="91425" wrap="square" tIns="91425">
            <a:noAutofit/>
          </a:bodyPr>
          <a:lstStyle>
            <a:lvl1pPr indent="-298450" lvl="0" marL="457200" rtl="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rtl="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rtl="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66% color - vertical 2">
  <p:cSld name="1_plain slide - just footer_3_1">
    <p:spTree>
      <p:nvGrpSpPr>
        <p:cNvPr id="394" name="Shape 394"/>
        <p:cNvGrpSpPr/>
        <p:nvPr/>
      </p:nvGrpSpPr>
      <p:grpSpPr>
        <a:xfrm>
          <a:off x="0" y="0"/>
          <a:ext cx="0" cy="0"/>
          <a:chOff x="0" y="0"/>
          <a:chExt cx="0" cy="0"/>
        </a:xfrm>
      </p:grpSpPr>
      <p:sp>
        <p:nvSpPr>
          <p:cNvPr id="395" name="Google Shape;395;p44"/>
          <p:cNvSpPr/>
          <p:nvPr/>
        </p:nvSpPr>
        <p:spPr>
          <a:xfrm>
            <a:off x="4572875" y="926100"/>
            <a:ext cx="4571400" cy="39186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44"/>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397" name="Google Shape;397;p44"/>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398" name="Google Shape;398;p44"/>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399" name="Google Shape;399;p44"/>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400" name="Google Shape;400;p44"/>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401" name="Google Shape;401;p44"/>
          <p:cNvSpPr/>
          <p:nvPr/>
        </p:nvSpPr>
        <p:spPr>
          <a:xfrm rot="-5400000">
            <a:off x="174300" y="398329"/>
            <a:ext cx="303600" cy="34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44"/>
          <p:cNvSpPr txBox="1"/>
          <p:nvPr>
            <p:ph type="title"/>
          </p:nvPr>
        </p:nvSpPr>
        <p:spPr>
          <a:xfrm>
            <a:off x="349125" y="243825"/>
            <a:ext cx="7876800" cy="369900"/>
          </a:xfrm>
          <a:prstGeom prst="rect">
            <a:avLst/>
          </a:prstGeom>
          <a:noFill/>
          <a:ln>
            <a:noFill/>
          </a:ln>
        </p:spPr>
        <p:txBody>
          <a:bodyPr anchorCtr="0" anchor="t" bIns="0" lIns="91425" spcFirstLastPara="1" rIns="0" wrap="square" tIns="0">
            <a:normAutofit/>
          </a:bodyPr>
          <a:lstStyle>
            <a:lvl1pPr lvl="0" rt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403" name="Google Shape;403;p44"/>
          <p:cNvSpPr txBox="1"/>
          <p:nvPr>
            <p:ph idx="1" type="body"/>
          </p:nvPr>
        </p:nvSpPr>
        <p:spPr>
          <a:xfrm>
            <a:off x="4874675" y="1138025"/>
            <a:ext cx="3986100" cy="3405000"/>
          </a:xfrm>
          <a:prstGeom prst="rect">
            <a:avLst/>
          </a:prstGeom>
          <a:noFill/>
          <a:ln>
            <a:noFill/>
          </a:ln>
        </p:spPr>
        <p:txBody>
          <a:bodyPr anchorCtr="0" anchor="t" bIns="0" lIns="0" spcFirstLastPara="1" rIns="0" wrap="square" tIns="0">
            <a:noAutofit/>
          </a:bodyPr>
          <a:lstStyle>
            <a:lvl1pPr indent="-298450" lvl="0" marL="457200" rtl="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rtl="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rtl="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
        <p:nvSpPr>
          <p:cNvPr id="404" name="Google Shape;404;p44"/>
          <p:cNvSpPr txBox="1"/>
          <p:nvPr>
            <p:ph idx="2" type="body"/>
          </p:nvPr>
        </p:nvSpPr>
        <p:spPr>
          <a:xfrm>
            <a:off x="343500" y="1138025"/>
            <a:ext cx="3986100" cy="3405000"/>
          </a:xfrm>
          <a:prstGeom prst="rect">
            <a:avLst/>
          </a:prstGeom>
          <a:noFill/>
          <a:ln>
            <a:noFill/>
          </a:ln>
        </p:spPr>
        <p:txBody>
          <a:bodyPr anchorCtr="0" anchor="t" bIns="0" lIns="0" spcFirstLastPara="1" rIns="0" wrap="square" tIns="0">
            <a:noAutofit/>
          </a:bodyPr>
          <a:lstStyle>
            <a:lvl1pPr indent="-298450" lvl="0" marL="457200" rtl="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rtl="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rtl="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Main clear slide">
  <p:cSld name="1_plain slide - just footer_7">
    <p:spTree>
      <p:nvGrpSpPr>
        <p:cNvPr id="405" name="Shape 405"/>
        <p:cNvGrpSpPr/>
        <p:nvPr/>
      </p:nvGrpSpPr>
      <p:grpSpPr>
        <a:xfrm>
          <a:off x="0" y="0"/>
          <a:ext cx="0" cy="0"/>
          <a:chOff x="0" y="0"/>
          <a:chExt cx="0" cy="0"/>
        </a:xfrm>
      </p:grpSpPr>
      <p:sp>
        <p:nvSpPr>
          <p:cNvPr id="406" name="Google Shape;406;p45"/>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407" name="Google Shape;407;p45"/>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408" name="Google Shape;408;p45"/>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409" name="Google Shape;409;p45"/>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410" name="Google Shape;410;p45"/>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411" name="Google Shape;411;p45"/>
          <p:cNvSpPr/>
          <p:nvPr/>
        </p:nvSpPr>
        <p:spPr>
          <a:xfrm rot="-5400000">
            <a:off x="174300" y="398329"/>
            <a:ext cx="303600" cy="34800"/>
          </a:xfrm>
          <a:prstGeom prst="rect">
            <a:avLst/>
          </a:pr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45"/>
          <p:cNvSpPr txBox="1"/>
          <p:nvPr>
            <p:ph type="title"/>
          </p:nvPr>
        </p:nvSpPr>
        <p:spPr>
          <a:xfrm>
            <a:off x="349125" y="243825"/>
            <a:ext cx="7048200" cy="343800"/>
          </a:xfrm>
          <a:prstGeom prst="rect">
            <a:avLst/>
          </a:prstGeom>
          <a:noFill/>
          <a:ln>
            <a:noFill/>
          </a:ln>
        </p:spPr>
        <p:txBody>
          <a:bodyPr anchorCtr="0" anchor="t" bIns="0" lIns="91425" spcFirstLastPara="1" rIns="0" wrap="square" tIns="0">
            <a:normAutofit/>
          </a:bodyPr>
          <a:lstStyle>
            <a:lvl1pPr lvl="0" rt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413" name="Google Shape;413;p45"/>
          <p:cNvSpPr txBox="1"/>
          <p:nvPr>
            <p:ph idx="1" type="body"/>
          </p:nvPr>
        </p:nvSpPr>
        <p:spPr>
          <a:xfrm>
            <a:off x="346400" y="1045175"/>
            <a:ext cx="8370900" cy="3051900"/>
          </a:xfrm>
          <a:prstGeom prst="rect">
            <a:avLst/>
          </a:prstGeom>
          <a:noFill/>
          <a:ln>
            <a:noFill/>
          </a:ln>
        </p:spPr>
        <p:txBody>
          <a:bodyPr anchorCtr="0" anchor="t" bIns="91425" lIns="91425" spcFirstLastPara="1" rIns="91425" wrap="square" tIns="91425">
            <a:noAutofit/>
          </a:bodyPr>
          <a:lstStyle>
            <a:lvl1pPr indent="-298450" lvl="0" marL="457200" rtl="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rtl="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rtl="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lt1"/>
        </a:solidFill>
      </p:bgPr>
    </p:bg>
    <p:spTree>
      <p:nvGrpSpPr>
        <p:cNvPr id="414" name="Shape 414"/>
        <p:cNvGrpSpPr/>
        <p:nvPr/>
      </p:nvGrpSpPr>
      <p:grpSpPr>
        <a:xfrm>
          <a:off x="0" y="0"/>
          <a:ext cx="0" cy="0"/>
          <a:chOff x="0" y="0"/>
          <a:chExt cx="0" cy="0"/>
        </a:xfrm>
      </p:grpSpPr>
      <p:sp>
        <p:nvSpPr>
          <p:cNvPr id="415" name="Google Shape;415;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16" name="Google Shape;416;p46"/>
          <p:cNvSpPr/>
          <p:nvPr/>
        </p:nvSpPr>
        <p:spPr>
          <a:xfrm>
            <a:off x="332713"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46"/>
          <p:cNvSpPr/>
          <p:nvPr/>
        </p:nvSpPr>
        <p:spPr>
          <a:xfrm>
            <a:off x="991561"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46"/>
          <p:cNvSpPr/>
          <p:nvPr/>
        </p:nvSpPr>
        <p:spPr>
          <a:xfrm>
            <a:off x="1650409"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46"/>
          <p:cNvSpPr/>
          <p:nvPr/>
        </p:nvSpPr>
        <p:spPr>
          <a:xfrm>
            <a:off x="2309257"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46"/>
          <p:cNvSpPr/>
          <p:nvPr/>
        </p:nvSpPr>
        <p:spPr>
          <a:xfrm>
            <a:off x="2968106"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46"/>
          <p:cNvSpPr/>
          <p:nvPr/>
        </p:nvSpPr>
        <p:spPr>
          <a:xfrm>
            <a:off x="3626954"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46"/>
          <p:cNvSpPr/>
          <p:nvPr/>
        </p:nvSpPr>
        <p:spPr>
          <a:xfrm>
            <a:off x="4285802"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46"/>
          <p:cNvSpPr/>
          <p:nvPr/>
        </p:nvSpPr>
        <p:spPr>
          <a:xfrm>
            <a:off x="4944651"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46"/>
          <p:cNvSpPr/>
          <p:nvPr/>
        </p:nvSpPr>
        <p:spPr>
          <a:xfrm>
            <a:off x="5603499"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46"/>
          <p:cNvSpPr/>
          <p:nvPr/>
        </p:nvSpPr>
        <p:spPr>
          <a:xfrm>
            <a:off x="6262347"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46"/>
          <p:cNvSpPr/>
          <p:nvPr/>
        </p:nvSpPr>
        <p:spPr>
          <a:xfrm>
            <a:off x="6921196"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46"/>
          <p:cNvSpPr/>
          <p:nvPr/>
        </p:nvSpPr>
        <p:spPr>
          <a:xfrm>
            <a:off x="7580044"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46"/>
          <p:cNvSpPr/>
          <p:nvPr/>
        </p:nvSpPr>
        <p:spPr>
          <a:xfrm>
            <a:off x="8238892"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46"/>
          <p:cNvSpPr/>
          <p:nvPr/>
        </p:nvSpPr>
        <p:spPr>
          <a:xfrm>
            <a:off x="332713"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46"/>
          <p:cNvSpPr/>
          <p:nvPr/>
        </p:nvSpPr>
        <p:spPr>
          <a:xfrm>
            <a:off x="991561"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46"/>
          <p:cNvSpPr/>
          <p:nvPr/>
        </p:nvSpPr>
        <p:spPr>
          <a:xfrm>
            <a:off x="1650409"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46"/>
          <p:cNvSpPr/>
          <p:nvPr/>
        </p:nvSpPr>
        <p:spPr>
          <a:xfrm>
            <a:off x="2309257"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46"/>
          <p:cNvSpPr/>
          <p:nvPr/>
        </p:nvSpPr>
        <p:spPr>
          <a:xfrm>
            <a:off x="2968106"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46"/>
          <p:cNvSpPr/>
          <p:nvPr/>
        </p:nvSpPr>
        <p:spPr>
          <a:xfrm>
            <a:off x="3626954"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46"/>
          <p:cNvSpPr/>
          <p:nvPr/>
        </p:nvSpPr>
        <p:spPr>
          <a:xfrm>
            <a:off x="4285802"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46"/>
          <p:cNvSpPr/>
          <p:nvPr/>
        </p:nvSpPr>
        <p:spPr>
          <a:xfrm>
            <a:off x="4944651"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46"/>
          <p:cNvSpPr/>
          <p:nvPr/>
        </p:nvSpPr>
        <p:spPr>
          <a:xfrm>
            <a:off x="5603499"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46"/>
          <p:cNvSpPr/>
          <p:nvPr/>
        </p:nvSpPr>
        <p:spPr>
          <a:xfrm>
            <a:off x="6262347"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46"/>
          <p:cNvSpPr/>
          <p:nvPr/>
        </p:nvSpPr>
        <p:spPr>
          <a:xfrm>
            <a:off x="6921196"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46"/>
          <p:cNvSpPr/>
          <p:nvPr/>
        </p:nvSpPr>
        <p:spPr>
          <a:xfrm>
            <a:off x="7580044"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46"/>
          <p:cNvSpPr/>
          <p:nvPr/>
        </p:nvSpPr>
        <p:spPr>
          <a:xfrm>
            <a:off x="8238892"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46"/>
          <p:cNvSpPr/>
          <p:nvPr/>
        </p:nvSpPr>
        <p:spPr>
          <a:xfrm>
            <a:off x="332713"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46"/>
          <p:cNvSpPr/>
          <p:nvPr/>
        </p:nvSpPr>
        <p:spPr>
          <a:xfrm>
            <a:off x="991561"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46"/>
          <p:cNvSpPr/>
          <p:nvPr/>
        </p:nvSpPr>
        <p:spPr>
          <a:xfrm>
            <a:off x="1650409"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46"/>
          <p:cNvSpPr/>
          <p:nvPr/>
        </p:nvSpPr>
        <p:spPr>
          <a:xfrm>
            <a:off x="2309257"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46"/>
          <p:cNvSpPr/>
          <p:nvPr/>
        </p:nvSpPr>
        <p:spPr>
          <a:xfrm>
            <a:off x="2968106"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46"/>
          <p:cNvSpPr/>
          <p:nvPr/>
        </p:nvSpPr>
        <p:spPr>
          <a:xfrm>
            <a:off x="3626954"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46"/>
          <p:cNvSpPr/>
          <p:nvPr/>
        </p:nvSpPr>
        <p:spPr>
          <a:xfrm>
            <a:off x="4285802"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46"/>
          <p:cNvSpPr/>
          <p:nvPr/>
        </p:nvSpPr>
        <p:spPr>
          <a:xfrm>
            <a:off x="4944651"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46"/>
          <p:cNvSpPr/>
          <p:nvPr/>
        </p:nvSpPr>
        <p:spPr>
          <a:xfrm>
            <a:off x="5603499"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46"/>
          <p:cNvSpPr/>
          <p:nvPr/>
        </p:nvSpPr>
        <p:spPr>
          <a:xfrm>
            <a:off x="6262347"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46"/>
          <p:cNvSpPr/>
          <p:nvPr/>
        </p:nvSpPr>
        <p:spPr>
          <a:xfrm>
            <a:off x="6921196"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46"/>
          <p:cNvSpPr/>
          <p:nvPr/>
        </p:nvSpPr>
        <p:spPr>
          <a:xfrm>
            <a:off x="7580044"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46"/>
          <p:cNvSpPr/>
          <p:nvPr/>
        </p:nvSpPr>
        <p:spPr>
          <a:xfrm>
            <a:off x="8238892"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46"/>
          <p:cNvSpPr/>
          <p:nvPr/>
        </p:nvSpPr>
        <p:spPr>
          <a:xfrm>
            <a:off x="332713"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46"/>
          <p:cNvSpPr/>
          <p:nvPr/>
        </p:nvSpPr>
        <p:spPr>
          <a:xfrm>
            <a:off x="991561"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46"/>
          <p:cNvSpPr/>
          <p:nvPr/>
        </p:nvSpPr>
        <p:spPr>
          <a:xfrm>
            <a:off x="1650409"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46"/>
          <p:cNvSpPr/>
          <p:nvPr/>
        </p:nvSpPr>
        <p:spPr>
          <a:xfrm>
            <a:off x="2309257"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46"/>
          <p:cNvSpPr/>
          <p:nvPr/>
        </p:nvSpPr>
        <p:spPr>
          <a:xfrm>
            <a:off x="2968106"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46"/>
          <p:cNvSpPr/>
          <p:nvPr/>
        </p:nvSpPr>
        <p:spPr>
          <a:xfrm>
            <a:off x="3626954"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46"/>
          <p:cNvSpPr/>
          <p:nvPr/>
        </p:nvSpPr>
        <p:spPr>
          <a:xfrm>
            <a:off x="4285802"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46"/>
          <p:cNvSpPr/>
          <p:nvPr/>
        </p:nvSpPr>
        <p:spPr>
          <a:xfrm>
            <a:off x="4944651"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46"/>
          <p:cNvSpPr/>
          <p:nvPr/>
        </p:nvSpPr>
        <p:spPr>
          <a:xfrm>
            <a:off x="5603499"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46"/>
          <p:cNvSpPr/>
          <p:nvPr/>
        </p:nvSpPr>
        <p:spPr>
          <a:xfrm>
            <a:off x="6262347"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46"/>
          <p:cNvSpPr/>
          <p:nvPr/>
        </p:nvSpPr>
        <p:spPr>
          <a:xfrm>
            <a:off x="6921196"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46"/>
          <p:cNvSpPr/>
          <p:nvPr/>
        </p:nvSpPr>
        <p:spPr>
          <a:xfrm>
            <a:off x="7580044"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46"/>
          <p:cNvSpPr/>
          <p:nvPr/>
        </p:nvSpPr>
        <p:spPr>
          <a:xfrm>
            <a:off x="8238892"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46"/>
          <p:cNvSpPr/>
          <p:nvPr/>
        </p:nvSpPr>
        <p:spPr>
          <a:xfrm>
            <a:off x="332713"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46"/>
          <p:cNvSpPr/>
          <p:nvPr/>
        </p:nvSpPr>
        <p:spPr>
          <a:xfrm>
            <a:off x="991561"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46"/>
          <p:cNvSpPr/>
          <p:nvPr/>
        </p:nvSpPr>
        <p:spPr>
          <a:xfrm>
            <a:off x="1650409"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46"/>
          <p:cNvSpPr/>
          <p:nvPr/>
        </p:nvSpPr>
        <p:spPr>
          <a:xfrm>
            <a:off x="2309257"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46"/>
          <p:cNvSpPr/>
          <p:nvPr/>
        </p:nvSpPr>
        <p:spPr>
          <a:xfrm>
            <a:off x="2968106"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46"/>
          <p:cNvSpPr/>
          <p:nvPr/>
        </p:nvSpPr>
        <p:spPr>
          <a:xfrm>
            <a:off x="3626954"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46"/>
          <p:cNvSpPr/>
          <p:nvPr/>
        </p:nvSpPr>
        <p:spPr>
          <a:xfrm>
            <a:off x="4285802"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46"/>
          <p:cNvSpPr/>
          <p:nvPr/>
        </p:nvSpPr>
        <p:spPr>
          <a:xfrm>
            <a:off x="4944651"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46"/>
          <p:cNvSpPr/>
          <p:nvPr/>
        </p:nvSpPr>
        <p:spPr>
          <a:xfrm>
            <a:off x="5603499"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46"/>
          <p:cNvSpPr/>
          <p:nvPr/>
        </p:nvSpPr>
        <p:spPr>
          <a:xfrm>
            <a:off x="6262347"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46"/>
          <p:cNvSpPr/>
          <p:nvPr/>
        </p:nvSpPr>
        <p:spPr>
          <a:xfrm>
            <a:off x="6921196"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46"/>
          <p:cNvSpPr/>
          <p:nvPr/>
        </p:nvSpPr>
        <p:spPr>
          <a:xfrm>
            <a:off x="7580044"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46"/>
          <p:cNvSpPr/>
          <p:nvPr/>
        </p:nvSpPr>
        <p:spPr>
          <a:xfrm>
            <a:off x="8238892"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46"/>
          <p:cNvSpPr/>
          <p:nvPr/>
        </p:nvSpPr>
        <p:spPr>
          <a:xfrm>
            <a:off x="332713"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46"/>
          <p:cNvSpPr/>
          <p:nvPr/>
        </p:nvSpPr>
        <p:spPr>
          <a:xfrm>
            <a:off x="991561"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46"/>
          <p:cNvSpPr/>
          <p:nvPr/>
        </p:nvSpPr>
        <p:spPr>
          <a:xfrm>
            <a:off x="1650409"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46"/>
          <p:cNvSpPr/>
          <p:nvPr/>
        </p:nvSpPr>
        <p:spPr>
          <a:xfrm>
            <a:off x="2309257"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46"/>
          <p:cNvSpPr/>
          <p:nvPr/>
        </p:nvSpPr>
        <p:spPr>
          <a:xfrm>
            <a:off x="2968106"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46"/>
          <p:cNvSpPr/>
          <p:nvPr/>
        </p:nvSpPr>
        <p:spPr>
          <a:xfrm>
            <a:off x="3626954"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46"/>
          <p:cNvSpPr/>
          <p:nvPr/>
        </p:nvSpPr>
        <p:spPr>
          <a:xfrm>
            <a:off x="4285802"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46"/>
          <p:cNvSpPr/>
          <p:nvPr/>
        </p:nvSpPr>
        <p:spPr>
          <a:xfrm>
            <a:off x="4944651"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46"/>
          <p:cNvSpPr/>
          <p:nvPr/>
        </p:nvSpPr>
        <p:spPr>
          <a:xfrm>
            <a:off x="5603499"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46"/>
          <p:cNvSpPr/>
          <p:nvPr/>
        </p:nvSpPr>
        <p:spPr>
          <a:xfrm>
            <a:off x="6262347"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46"/>
          <p:cNvSpPr/>
          <p:nvPr/>
        </p:nvSpPr>
        <p:spPr>
          <a:xfrm>
            <a:off x="6921196"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46"/>
          <p:cNvSpPr/>
          <p:nvPr/>
        </p:nvSpPr>
        <p:spPr>
          <a:xfrm>
            <a:off x="7580044"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46"/>
          <p:cNvSpPr/>
          <p:nvPr/>
        </p:nvSpPr>
        <p:spPr>
          <a:xfrm>
            <a:off x="8238892"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siness 1 1 1">
  <p:cSld name="1_plain slide - just footer_1_5_1_1_1">
    <p:spTree>
      <p:nvGrpSpPr>
        <p:cNvPr id="494" name="Shape 494"/>
        <p:cNvGrpSpPr/>
        <p:nvPr/>
      </p:nvGrpSpPr>
      <p:grpSpPr>
        <a:xfrm>
          <a:off x="0" y="0"/>
          <a:ext cx="0" cy="0"/>
          <a:chOff x="0" y="0"/>
          <a:chExt cx="0" cy="0"/>
        </a:xfrm>
      </p:grpSpPr>
      <p:pic>
        <p:nvPicPr>
          <p:cNvPr id="495" name="Google Shape;495;p47"/>
          <p:cNvPicPr preferRelativeResize="0"/>
          <p:nvPr/>
        </p:nvPicPr>
        <p:blipFill>
          <a:blip r:embed="rId2">
            <a:alphaModFix/>
          </a:blip>
          <a:stretch>
            <a:fillRect/>
          </a:stretch>
        </p:blipFill>
        <p:spPr>
          <a:xfrm>
            <a:off x="2" y="9"/>
            <a:ext cx="9144000" cy="5143484"/>
          </a:xfrm>
          <a:prstGeom prst="rect">
            <a:avLst/>
          </a:prstGeom>
          <a:noFill/>
          <a:ln>
            <a:noFill/>
          </a:ln>
        </p:spPr>
      </p:pic>
      <p:pic>
        <p:nvPicPr>
          <p:cNvPr id="496" name="Google Shape;496;p47"/>
          <p:cNvPicPr preferRelativeResize="0"/>
          <p:nvPr/>
        </p:nvPicPr>
        <p:blipFill rotWithShape="1">
          <a:blip r:embed="rId3">
            <a:alphaModFix/>
          </a:blip>
          <a:srcRect b="0" l="0" r="0" t="0"/>
          <a:stretch/>
        </p:blipFill>
        <p:spPr>
          <a:xfrm>
            <a:off x="476725" y="407414"/>
            <a:ext cx="1294776" cy="429299"/>
          </a:xfrm>
          <a:prstGeom prst="rect">
            <a:avLst/>
          </a:prstGeom>
          <a:noFill/>
          <a:ln>
            <a:noFill/>
          </a:ln>
        </p:spPr>
      </p:pic>
      <p:sp>
        <p:nvSpPr>
          <p:cNvPr id="497" name="Google Shape;497;p47"/>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498" name="Google Shape;498;p47"/>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rtl="0" algn="l">
              <a:lnSpc>
                <a:spcPct val="100000"/>
              </a:lnSpc>
              <a:spcBef>
                <a:spcPts val="1600"/>
              </a:spcBef>
              <a:spcAft>
                <a:spcPts val="0"/>
              </a:spcAft>
              <a:buSzPts val="1400"/>
              <a:buNone/>
              <a:defRPr/>
            </a:lvl2pPr>
            <a:lvl3pPr lvl="2" rtl="0" algn="l">
              <a:lnSpc>
                <a:spcPct val="100000"/>
              </a:lnSpc>
              <a:spcBef>
                <a:spcPts val="1600"/>
              </a:spcBef>
              <a:spcAft>
                <a:spcPts val="0"/>
              </a:spcAft>
              <a:buSzPts val="1400"/>
              <a:buNone/>
              <a:defRPr/>
            </a:lvl3pPr>
            <a:lvl4pPr lvl="3" rtl="0" algn="l">
              <a:lnSpc>
                <a:spcPct val="100000"/>
              </a:lnSpc>
              <a:spcBef>
                <a:spcPts val="1600"/>
              </a:spcBef>
              <a:spcAft>
                <a:spcPts val="0"/>
              </a:spcAft>
              <a:buSzPts val="1400"/>
              <a:buNone/>
              <a:defRPr/>
            </a:lvl4pPr>
            <a:lvl5pPr lvl="4" rtl="0" algn="l">
              <a:lnSpc>
                <a:spcPct val="100000"/>
              </a:lnSpc>
              <a:spcBef>
                <a:spcPts val="1600"/>
              </a:spcBef>
              <a:spcAft>
                <a:spcPts val="0"/>
              </a:spcAft>
              <a:buSzPts val="1400"/>
              <a:buNone/>
              <a:defRPr/>
            </a:lvl5pPr>
            <a:lvl6pPr lvl="5" rtl="0" algn="l">
              <a:lnSpc>
                <a:spcPct val="100000"/>
              </a:lnSpc>
              <a:spcBef>
                <a:spcPts val="1600"/>
              </a:spcBef>
              <a:spcAft>
                <a:spcPts val="0"/>
              </a:spcAft>
              <a:buSzPts val="1400"/>
              <a:buNone/>
              <a:defRPr/>
            </a:lvl6pPr>
            <a:lvl7pPr lvl="6" rtl="0" algn="l">
              <a:lnSpc>
                <a:spcPct val="100000"/>
              </a:lnSpc>
              <a:spcBef>
                <a:spcPts val="1600"/>
              </a:spcBef>
              <a:spcAft>
                <a:spcPts val="0"/>
              </a:spcAft>
              <a:buSzPts val="1400"/>
              <a:buNone/>
              <a:defRPr/>
            </a:lvl7pPr>
            <a:lvl8pPr lvl="7" rtl="0" algn="l">
              <a:lnSpc>
                <a:spcPct val="100000"/>
              </a:lnSpc>
              <a:spcBef>
                <a:spcPts val="1600"/>
              </a:spcBef>
              <a:spcAft>
                <a:spcPts val="0"/>
              </a:spcAft>
              <a:buSzPts val="1400"/>
              <a:buNone/>
              <a:defRPr/>
            </a:lvl8pPr>
            <a:lvl9pPr lvl="8" rtl="0" algn="l">
              <a:lnSpc>
                <a:spcPct val="100000"/>
              </a:lnSpc>
              <a:spcBef>
                <a:spcPts val="1600"/>
              </a:spcBef>
              <a:spcAft>
                <a:spcPts val="1600"/>
              </a:spcAft>
              <a:buSzPts val="14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66% color - vertical 1">
  <p:cSld name="1_plain slide - just footer_3_2">
    <p:spTree>
      <p:nvGrpSpPr>
        <p:cNvPr id="499" name="Shape 499"/>
        <p:cNvGrpSpPr/>
        <p:nvPr/>
      </p:nvGrpSpPr>
      <p:grpSpPr>
        <a:xfrm>
          <a:off x="0" y="0"/>
          <a:ext cx="0" cy="0"/>
          <a:chOff x="0" y="0"/>
          <a:chExt cx="0" cy="0"/>
        </a:xfrm>
      </p:grpSpPr>
      <p:sp>
        <p:nvSpPr>
          <p:cNvPr id="500" name="Google Shape;500;p48"/>
          <p:cNvSpPr/>
          <p:nvPr/>
        </p:nvSpPr>
        <p:spPr>
          <a:xfrm>
            <a:off x="3277175" y="0"/>
            <a:ext cx="5867100" cy="48378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48"/>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502" name="Google Shape;502;p48"/>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503" name="Google Shape;503;p48"/>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504" name="Google Shape;504;p48"/>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505" name="Google Shape;505;p48"/>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506" name="Google Shape;506;p48"/>
          <p:cNvSpPr/>
          <p:nvPr/>
        </p:nvSpPr>
        <p:spPr>
          <a:xfrm rot="-5400000">
            <a:off x="174300" y="398329"/>
            <a:ext cx="303600" cy="34800"/>
          </a:xfrm>
          <a:prstGeom prst="rect">
            <a:avLst/>
          </a:pr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48"/>
          <p:cNvSpPr txBox="1"/>
          <p:nvPr>
            <p:ph type="title"/>
          </p:nvPr>
        </p:nvSpPr>
        <p:spPr>
          <a:xfrm>
            <a:off x="349125" y="243825"/>
            <a:ext cx="2715600" cy="1629000"/>
          </a:xfrm>
          <a:prstGeom prst="rect">
            <a:avLst/>
          </a:prstGeom>
          <a:noFill/>
          <a:ln>
            <a:noFill/>
          </a:ln>
        </p:spPr>
        <p:txBody>
          <a:bodyPr anchorCtr="0" anchor="t" bIns="0" lIns="91425" spcFirstLastPara="1" rIns="0" wrap="square" tIns="0">
            <a:normAutofit/>
          </a:bodyPr>
          <a:lstStyle>
            <a:lvl1pPr lvl="0" rt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08" name="Google Shape;508;p48"/>
          <p:cNvSpPr txBox="1"/>
          <p:nvPr>
            <p:ph idx="1" type="body"/>
          </p:nvPr>
        </p:nvSpPr>
        <p:spPr>
          <a:xfrm>
            <a:off x="3773900" y="243825"/>
            <a:ext cx="5086800" cy="4299300"/>
          </a:xfrm>
          <a:prstGeom prst="rect">
            <a:avLst/>
          </a:prstGeom>
          <a:noFill/>
          <a:ln>
            <a:noFill/>
          </a:ln>
        </p:spPr>
        <p:txBody>
          <a:bodyPr anchorCtr="0" anchor="t" bIns="0" lIns="0" spcFirstLastPara="1" rIns="0" wrap="square" tIns="0">
            <a:noAutofit/>
          </a:bodyPr>
          <a:lstStyle>
            <a:lvl1pPr indent="-298450" lvl="0" marL="457200" rtl="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rtl="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rtl="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Main clear slide 1">
  <p:cSld name="1_plain slide - just footer_7_1">
    <p:spTree>
      <p:nvGrpSpPr>
        <p:cNvPr id="509" name="Shape 509"/>
        <p:cNvGrpSpPr/>
        <p:nvPr/>
      </p:nvGrpSpPr>
      <p:grpSpPr>
        <a:xfrm>
          <a:off x="0" y="0"/>
          <a:ext cx="0" cy="0"/>
          <a:chOff x="0" y="0"/>
          <a:chExt cx="0" cy="0"/>
        </a:xfrm>
      </p:grpSpPr>
      <p:sp>
        <p:nvSpPr>
          <p:cNvPr id="510" name="Google Shape;510;p49"/>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511" name="Google Shape;511;p49"/>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512" name="Google Shape;512;p49"/>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513" name="Google Shape;513;p49"/>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514" name="Google Shape;514;p49"/>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515" name="Google Shape;515;p49"/>
          <p:cNvSpPr/>
          <p:nvPr/>
        </p:nvSpPr>
        <p:spPr>
          <a:xfrm>
            <a:off x="0" y="0"/>
            <a:ext cx="3162300" cy="4838700"/>
          </a:xfrm>
          <a:prstGeom prst="rect">
            <a:avLst/>
          </a:prstGeom>
          <a:solidFill>
            <a:srgbClr val="E7EF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9"/>
          <p:cNvSpPr txBox="1"/>
          <p:nvPr>
            <p:ph type="title"/>
          </p:nvPr>
        </p:nvSpPr>
        <p:spPr>
          <a:xfrm>
            <a:off x="194000" y="184550"/>
            <a:ext cx="2649900" cy="676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Poppins"/>
              <a:buNone/>
              <a:defRPr b="1" sz="1600">
                <a:latin typeface="Poppins"/>
                <a:ea typeface="Poppins"/>
                <a:cs typeface="Poppins"/>
                <a:sym typeface="Poppi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75% color - horizontal 1">
  <p:cSld name="1_plain slide - just footer_6_1">
    <p:spTree>
      <p:nvGrpSpPr>
        <p:cNvPr id="517" name="Shape 517"/>
        <p:cNvGrpSpPr/>
        <p:nvPr/>
      </p:nvGrpSpPr>
      <p:grpSpPr>
        <a:xfrm>
          <a:off x="0" y="0"/>
          <a:ext cx="0" cy="0"/>
          <a:chOff x="0" y="0"/>
          <a:chExt cx="0" cy="0"/>
        </a:xfrm>
      </p:grpSpPr>
      <p:sp>
        <p:nvSpPr>
          <p:cNvPr id="518" name="Google Shape;518;p50"/>
          <p:cNvSpPr/>
          <p:nvPr/>
        </p:nvSpPr>
        <p:spPr>
          <a:xfrm>
            <a:off x="200" y="915800"/>
            <a:ext cx="9144000" cy="42276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50"/>
          <p:cNvSpPr/>
          <p:nvPr/>
        </p:nvSpPr>
        <p:spPr>
          <a:xfrm rot="-5400000">
            <a:off x="174300" y="398329"/>
            <a:ext cx="303600" cy="34800"/>
          </a:xfrm>
          <a:prstGeom prst="rect">
            <a:avLst/>
          </a:pr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50"/>
          <p:cNvSpPr txBox="1"/>
          <p:nvPr>
            <p:ph type="title"/>
          </p:nvPr>
        </p:nvSpPr>
        <p:spPr>
          <a:xfrm>
            <a:off x="349125" y="243825"/>
            <a:ext cx="7048200" cy="343800"/>
          </a:xfrm>
          <a:prstGeom prst="rect">
            <a:avLst/>
          </a:prstGeom>
          <a:noFill/>
          <a:ln>
            <a:noFill/>
          </a:ln>
        </p:spPr>
        <p:txBody>
          <a:bodyPr anchorCtr="0" anchor="t" bIns="0" lIns="91425" spcFirstLastPara="1" rIns="0" wrap="square" tIns="0">
            <a:normAutofit/>
          </a:bodyPr>
          <a:lstStyle>
            <a:lvl1pPr lvl="0" rt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21" name="Google Shape;521;p50"/>
          <p:cNvSpPr txBox="1"/>
          <p:nvPr>
            <p:ph idx="1" type="body"/>
          </p:nvPr>
        </p:nvSpPr>
        <p:spPr>
          <a:xfrm>
            <a:off x="346400" y="1578575"/>
            <a:ext cx="8370900" cy="3051900"/>
          </a:xfrm>
          <a:prstGeom prst="rect">
            <a:avLst/>
          </a:prstGeom>
          <a:noFill/>
          <a:ln>
            <a:noFill/>
          </a:ln>
        </p:spPr>
        <p:txBody>
          <a:bodyPr anchorCtr="0" anchor="t" bIns="91425" lIns="91425" spcFirstLastPara="1" rIns="91425" wrap="square" tIns="91425">
            <a:noAutofit/>
          </a:bodyPr>
          <a:lstStyle>
            <a:lvl1pPr indent="-298450" lvl="0" marL="457200" rtl="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rtl="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4pPr>
            <a:lvl5pPr indent="-298450" lvl="4" marL="22860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5pPr>
            <a:lvl6pPr indent="-298450" lvl="5" marL="27432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6pPr>
            <a:lvl7pPr indent="-298450" lvl="6" marL="32004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rtl="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
        <p:nvSpPr>
          <p:cNvPr id="522" name="Google Shape;522;p50"/>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pic>
        <p:nvPicPr>
          <p:cNvPr id="523" name="Google Shape;523;p50"/>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524" name="Google Shape;524;p50"/>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525" name="Google Shape;525;p50"/>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600" u="none" cap="none" strike="noStrike">
                <a:solidFill>
                  <a:srgbClr val="8296B0"/>
                </a:solidFill>
                <a:latin typeface="Poppins"/>
                <a:ea typeface="Poppins"/>
                <a:cs typeface="Poppins"/>
                <a:sym typeface="Poppins"/>
              </a:rPr>
              <a:t>‹#›</a:t>
            </a:fld>
            <a:endParaRPr b="0" i="0" sz="600" u="none" cap="none" strike="noStrike">
              <a:solidFill>
                <a:srgbClr val="8296B0"/>
              </a:solidFill>
              <a:latin typeface="Poppins"/>
              <a:ea typeface="Poppins"/>
              <a:cs typeface="Poppins"/>
              <a:sym typeface="Poppins"/>
            </a:endParaRPr>
          </a:p>
        </p:txBody>
      </p:sp>
      <p:pic>
        <p:nvPicPr>
          <p:cNvPr id="526" name="Google Shape;526;p50"/>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527" name="Google Shape;527;p50"/>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528" name="Google Shape;528;p50"/>
          <p:cNvSpPr txBox="1"/>
          <p:nvPr/>
        </p:nvSpPr>
        <p:spPr>
          <a:xfrm>
            <a:off x="79494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500" u="none" cap="none" strike="noStrike">
                <a:solidFill>
                  <a:schemeClr val="lt1"/>
                </a:solidFill>
                <a:latin typeface="Poppins"/>
                <a:ea typeface="Poppins"/>
                <a:cs typeface="Poppins"/>
                <a:sym typeface="Poppins"/>
              </a:rPr>
              <a:t>© All Rights Reserved </a:t>
            </a:r>
            <a:endParaRPr b="0" i="0" sz="500" u="none" cap="none" strike="noStrike">
              <a:solidFill>
                <a:schemeClr val="lt1"/>
              </a:solidFill>
              <a:latin typeface="Poppins"/>
              <a:ea typeface="Poppins"/>
              <a:cs typeface="Poppins"/>
              <a:sym typeface="Poppin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1">
  <p:cSld name="CUSTOM_1">
    <p:spTree>
      <p:nvGrpSpPr>
        <p:cNvPr id="529" name="Shape 529"/>
        <p:cNvGrpSpPr/>
        <p:nvPr/>
      </p:nvGrpSpPr>
      <p:grpSpPr>
        <a:xfrm>
          <a:off x="0" y="0"/>
          <a:ext cx="0" cy="0"/>
          <a:chOff x="0" y="0"/>
          <a:chExt cx="0" cy="0"/>
        </a:xfrm>
      </p:grpSpPr>
      <p:pic>
        <p:nvPicPr>
          <p:cNvPr id="530" name="Google Shape;530;p51"/>
          <p:cNvPicPr preferRelativeResize="0"/>
          <p:nvPr/>
        </p:nvPicPr>
        <p:blipFill>
          <a:blip r:embed="rId2">
            <a:alphaModFix/>
          </a:blip>
          <a:stretch>
            <a:fillRect/>
          </a:stretch>
        </p:blipFill>
        <p:spPr>
          <a:xfrm>
            <a:off x="200" y="0"/>
            <a:ext cx="9144000" cy="5143500"/>
          </a:xfrm>
          <a:prstGeom prst="rect">
            <a:avLst/>
          </a:prstGeom>
          <a:noFill/>
          <a:ln>
            <a:noFill/>
          </a:ln>
        </p:spPr>
      </p:pic>
      <p:sp>
        <p:nvSpPr>
          <p:cNvPr id="531" name="Google Shape;531;p51"/>
          <p:cNvSpPr txBox="1"/>
          <p:nvPr>
            <p:ph type="title"/>
          </p:nvPr>
        </p:nvSpPr>
        <p:spPr>
          <a:xfrm>
            <a:off x="367400" y="1908125"/>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532" name="Google Shape;532;p51"/>
          <p:cNvPicPr preferRelativeResize="0"/>
          <p:nvPr/>
        </p:nvPicPr>
        <p:blipFill rotWithShape="1">
          <a:blip r:embed="rId3">
            <a:alphaModFix/>
          </a:blip>
          <a:srcRect b="0" l="0" r="0" t="0"/>
          <a:stretch/>
        </p:blipFill>
        <p:spPr>
          <a:xfrm>
            <a:off x="476725" y="1392589"/>
            <a:ext cx="1294776" cy="4292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siness 1 1">
  <p:cSld name="1_plain slide - just footer_1_5_1_1">
    <p:spTree>
      <p:nvGrpSpPr>
        <p:cNvPr id="33" name="Shape 33"/>
        <p:cNvGrpSpPr/>
        <p:nvPr/>
      </p:nvGrpSpPr>
      <p:grpSpPr>
        <a:xfrm>
          <a:off x="0" y="0"/>
          <a:ext cx="0" cy="0"/>
          <a:chOff x="0" y="0"/>
          <a:chExt cx="0" cy="0"/>
        </a:xfrm>
      </p:grpSpPr>
      <p:pic>
        <p:nvPicPr>
          <p:cNvPr id="34" name="Google Shape;34;p6"/>
          <p:cNvPicPr preferRelativeResize="0"/>
          <p:nvPr/>
        </p:nvPicPr>
        <p:blipFill>
          <a:blip r:embed="rId2">
            <a:alphaModFix/>
          </a:blip>
          <a:stretch>
            <a:fillRect/>
          </a:stretch>
        </p:blipFill>
        <p:spPr>
          <a:xfrm>
            <a:off x="-25" y="-6"/>
            <a:ext cx="9144029" cy="5143500"/>
          </a:xfrm>
          <a:prstGeom prst="rect">
            <a:avLst/>
          </a:prstGeom>
          <a:noFill/>
          <a:ln>
            <a:noFill/>
          </a:ln>
        </p:spPr>
      </p:pic>
      <p:pic>
        <p:nvPicPr>
          <p:cNvPr id="35" name="Google Shape;35;p6"/>
          <p:cNvPicPr preferRelativeResize="0"/>
          <p:nvPr/>
        </p:nvPicPr>
        <p:blipFill rotWithShape="1">
          <a:blip r:embed="rId3">
            <a:alphaModFix/>
          </a:blip>
          <a:srcRect b="0" l="0" r="0" t="0"/>
          <a:stretch/>
        </p:blipFill>
        <p:spPr>
          <a:xfrm>
            <a:off x="476725" y="407414"/>
            <a:ext cx="1294776" cy="429299"/>
          </a:xfrm>
          <a:prstGeom prst="rect">
            <a:avLst/>
          </a:prstGeom>
          <a:noFill/>
          <a:ln>
            <a:noFill/>
          </a:ln>
        </p:spPr>
      </p:pic>
      <p:sp>
        <p:nvSpPr>
          <p:cNvPr id="36" name="Google Shape;36;p6"/>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7" name="Google Shape;37;p6"/>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rtl="0" algn="l">
              <a:lnSpc>
                <a:spcPct val="100000"/>
              </a:lnSpc>
              <a:spcBef>
                <a:spcPts val="1600"/>
              </a:spcBef>
              <a:spcAft>
                <a:spcPts val="0"/>
              </a:spcAft>
              <a:buSzPts val="1400"/>
              <a:buNone/>
              <a:defRPr/>
            </a:lvl2pPr>
            <a:lvl3pPr lvl="2" rtl="0" algn="l">
              <a:lnSpc>
                <a:spcPct val="100000"/>
              </a:lnSpc>
              <a:spcBef>
                <a:spcPts val="1600"/>
              </a:spcBef>
              <a:spcAft>
                <a:spcPts val="0"/>
              </a:spcAft>
              <a:buSzPts val="1400"/>
              <a:buNone/>
              <a:defRPr/>
            </a:lvl3pPr>
            <a:lvl4pPr lvl="3" rtl="0" algn="l">
              <a:lnSpc>
                <a:spcPct val="100000"/>
              </a:lnSpc>
              <a:spcBef>
                <a:spcPts val="1600"/>
              </a:spcBef>
              <a:spcAft>
                <a:spcPts val="0"/>
              </a:spcAft>
              <a:buSzPts val="1400"/>
              <a:buNone/>
              <a:defRPr/>
            </a:lvl4pPr>
            <a:lvl5pPr lvl="4" rtl="0" algn="l">
              <a:lnSpc>
                <a:spcPct val="100000"/>
              </a:lnSpc>
              <a:spcBef>
                <a:spcPts val="1600"/>
              </a:spcBef>
              <a:spcAft>
                <a:spcPts val="0"/>
              </a:spcAft>
              <a:buSzPts val="1400"/>
              <a:buNone/>
              <a:defRPr/>
            </a:lvl5pPr>
            <a:lvl6pPr lvl="5" rtl="0" algn="l">
              <a:lnSpc>
                <a:spcPct val="100000"/>
              </a:lnSpc>
              <a:spcBef>
                <a:spcPts val="1600"/>
              </a:spcBef>
              <a:spcAft>
                <a:spcPts val="0"/>
              </a:spcAft>
              <a:buSzPts val="1400"/>
              <a:buNone/>
              <a:defRPr/>
            </a:lvl6pPr>
            <a:lvl7pPr lvl="6" rtl="0" algn="l">
              <a:lnSpc>
                <a:spcPct val="100000"/>
              </a:lnSpc>
              <a:spcBef>
                <a:spcPts val="1600"/>
              </a:spcBef>
              <a:spcAft>
                <a:spcPts val="0"/>
              </a:spcAft>
              <a:buSzPts val="1400"/>
              <a:buNone/>
              <a:defRPr/>
            </a:lvl7pPr>
            <a:lvl8pPr lvl="7" rtl="0" algn="l">
              <a:lnSpc>
                <a:spcPct val="100000"/>
              </a:lnSpc>
              <a:spcBef>
                <a:spcPts val="1600"/>
              </a:spcBef>
              <a:spcAft>
                <a:spcPts val="0"/>
              </a:spcAft>
              <a:buSzPts val="1400"/>
              <a:buNone/>
              <a:defRPr/>
            </a:lvl8pPr>
            <a:lvl9pPr lvl="8" rtl="0" algn="l">
              <a:lnSpc>
                <a:spcPct val="100000"/>
              </a:lnSpc>
              <a:spcBef>
                <a:spcPts val="1600"/>
              </a:spcBef>
              <a:spcAft>
                <a:spcPts val="1600"/>
              </a:spcAft>
              <a:buSzPts val="14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Home slide option 1 1">
  <p:cSld name="CUSTOM_3">
    <p:spTree>
      <p:nvGrpSpPr>
        <p:cNvPr id="533" name="Shape 533"/>
        <p:cNvGrpSpPr/>
        <p:nvPr/>
      </p:nvGrpSpPr>
      <p:grpSpPr>
        <a:xfrm>
          <a:off x="0" y="0"/>
          <a:ext cx="0" cy="0"/>
          <a:chOff x="0" y="0"/>
          <a:chExt cx="0" cy="0"/>
        </a:xfrm>
      </p:grpSpPr>
      <p:sp>
        <p:nvSpPr>
          <p:cNvPr id="534" name="Google Shape;534;p52"/>
          <p:cNvSpPr txBox="1"/>
          <p:nvPr>
            <p:ph type="title"/>
          </p:nvPr>
        </p:nvSpPr>
        <p:spPr>
          <a:xfrm>
            <a:off x="172375" y="3658700"/>
            <a:ext cx="8799300" cy="7371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0"/>
              </a:spcBef>
              <a:spcAft>
                <a:spcPts val="0"/>
              </a:spcAft>
              <a:buClr>
                <a:schemeClr val="dk1"/>
              </a:buClr>
              <a:buSzPts val="3300"/>
              <a:buFont typeface="Calibri"/>
              <a:buNone/>
              <a:defRPr b="1" i="0" sz="4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35" name="Google Shape;535;p52"/>
          <p:cNvSpPr txBox="1"/>
          <p:nvPr>
            <p:ph idx="1" type="subTitle"/>
          </p:nvPr>
        </p:nvSpPr>
        <p:spPr>
          <a:xfrm>
            <a:off x="1581450" y="4393200"/>
            <a:ext cx="6018600" cy="513300"/>
          </a:xfrm>
          <a:prstGeom prst="rect">
            <a:avLst/>
          </a:prstGeom>
          <a:noFill/>
          <a:ln>
            <a:noFill/>
          </a:ln>
        </p:spPr>
        <p:txBody>
          <a:bodyPr anchorCtr="0" anchor="t" bIns="34275" lIns="68575" spcFirstLastPara="1" rIns="68575" wrap="square" tIns="34275">
            <a:noAutofit/>
          </a:bodyPr>
          <a:lstStyle>
            <a:lvl1pPr lvl="0" marR="0" rtl="0" algn="ctr">
              <a:lnSpc>
                <a:spcPct val="150000"/>
              </a:lnSpc>
              <a:spcBef>
                <a:spcPts val="800"/>
              </a:spcBef>
              <a:spcAft>
                <a:spcPts val="0"/>
              </a:spcAft>
              <a:buClr>
                <a:srgbClr val="5D69E3"/>
              </a:buClr>
              <a:buSzPts val="1600"/>
              <a:buFont typeface="Arial"/>
              <a:buNone/>
              <a:defRPr b="0" i="0" sz="1800" u="none" cap="none" strike="noStrike">
                <a:solidFill>
                  <a:srgbClr val="FFFFFF"/>
                </a:solidFill>
                <a:latin typeface="Calibri"/>
                <a:ea typeface="Calibri"/>
                <a:cs typeface="Calibri"/>
                <a:sym typeface="Calibri"/>
              </a:defRPr>
            </a:lvl1pPr>
            <a:lvl2pPr lvl="1" marR="0" rtl="0" algn="l">
              <a:lnSpc>
                <a:spcPct val="150000"/>
              </a:lnSpc>
              <a:spcBef>
                <a:spcPts val="800"/>
              </a:spcBef>
              <a:spcAft>
                <a:spcPts val="0"/>
              </a:spcAft>
              <a:buClr>
                <a:srgbClr val="64A3E8"/>
              </a:buClr>
              <a:buSzPts val="1400"/>
              <a:buFont typeface="Arial"/>
              <a:buNone/>
              <a:defRPr b="0" i="0" sz="1100" u="none" cap="none" strike="noStrike">
                <a:solidFill>
                  <a:schemeClr val="dk1"/>
                </a:solidFill>
                <a:latin typeface="Calibri"/>
                <a:ea typeface="Calibri"/>
                <a:cs typeface="Calibri"/>
                <a:sym typeface="Calibri"/>
              </a:defRPr>
            </a:lvl2pPr>
            <a:lvl3pPr lvl="2" marR="0" rtl="0" algn="l">
              <a:lnSpc>
                <a:spcPct val="150000"/>
              </a:lnSpc>
              <a:spcBef>
                <a:spcPts val="800"/>
              </a:spcBef>
              <a:spcAft>
                <a:spcPts val="0"/>
              </a:spcAft>
              <a:buClr>
                <a:srgbClr val="69D0EC"/>
              </a:buClr>
              <a:buSzPts val="1200"/>
              <a:buFont typeface="Arial"/>
              <a:buNone/>
              <a:defRPr b="0" i="0" sz="900" u="none" cap="none" strike="noStrike">
                <a:solidFill>
                  <a:schemeClr val="dk1"/>
                </a:solidFill>
                <a:latin typeface="Calibri"/>
                <a:ea typeface="Calibri"/>
                <a:cs typeface="Calibri"/>
                <a:sym typeface="Calibri"/>
              </a:defRPr>
            </a:lvl3pPr>
            <a:lvl4pPr lvl="3" marR="0" rtl="0" algn="l">
              <a:lnSpc>
                <a:spcPct val="150000"/>
              </a:lnSpc>
              <a:spcBef>
                <a:spcPts val="800"/>
              </a:spcBef>
              <a:spcAft>
                <a:spcPts val="0"/>
              </a:spcAft>
              <a:buClr>
                <a:srgbClr val="6CE6EE"/>
              </a:buClr>
              <a:buSzPts val="1200"/>
              <a:buFont typeface="Arial"/>
              <a:buNone/>
              <a:defRPr b="0" i="0" sz="900" u="none" cap="none" strike="noStrike">
                <a:solidFill>
                  <a:schemeClr val="dk1"/>
                </a:solidFill>
                <a:latin typeface="Calibri"/>
                <a:ea typeface="Calibri"/>
                <a:cs typeface="Calibri"/>
                <a:sym typeface="Calibri"/>
              </a:defRPr>
            </a:lvl4pPr>
            <a:lvl5pPr lvl="4" marR="0" rtl="0" algn="l">
              <a:lnSpc>
                <a:spcPct val="150000"/>
              </a:lnSpc>
              <a:spcBef>
                <a:spcPts val="800"/>
              </a:spcBef>
              <a:spcAft>
                <a:spcPts val="0"/>
              </a:spcAft>
              <a:buClr>
                <a:srgbClr val="5D69E3"/>
              </a:buClr>
              <a:buSzPts val="1200"/>
              <a:buFont typeface="Arial"/>
              <a:buNone/>
              <a:defRPr b="0" i="0" sz="900" u="none" cap="none" strike="noStrike">
                <a:solidFill>
                  <a:schemeClr val="dk1"/>
                </a:solidFill>
                <a:latin typeface="Calibri"/>
                <a:ea typeface="Calibri"/>
                <a:cs typeface="Calibri"/>
                <a:sym typeface="Calibri"/>
              </a:defRPr>
            </a:lvl5pPr>
            <a:lvl6pPr lvl="5" marR="0" rtl="0" algn="l">
              <a:lnSpc>
                <a:spcPct val="90000"/>
              </a:lnSpc>
              <a:spcBef>
                <a:spcPts val="8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6pPr>
            <a:lvl7pPr lvl="6" marR="0" rtl="0" algn="l">
              <a:lnSpc>
                <a:spcPct val="90000"/>
              </a:lnSpc>
              <a:spcBef>
                <a:spcPts val="8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7pPr>
            <a:lvl8pPr lvl="7" marR="0" rtl="0" algn="l">
              <a:lnSpc>
                <a:spcPct val="90000"/>
              </a:lnSpc>
              <a:spcBef>
                <a:spcPts val="8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8pPr>
            <a:lvl9pPr lvl="8" marR="0" rtl="0" algn="l">
              <a:lnSpc>
                <a:spcPct val="90000"/>
              </a:lnSpc>
              <a:spcBef>
                <a:spcPts val="8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CUSTOM_4">
    <p:spTree>
      <p:nvGrpSpPr>
        <p:cNvPr id="536" name="Shape 536"/>
        <p:cNvGrpSpPr/>
        <p:nvPr/>
      </p:nvGrpSpPr>
      <p:grpSpPr>
        <a:xfrm>
          <a:off x="0" y="0"/>
          <a:ext cx="0" cy="0"/>
          <a:chOff x="0" y="0"/>
          <a:chExt cx="0" cy="0"/>
        </a:xfrm>
      </p:grpSpPr>
      <p:pic>
        <p:nvPicPr>
          <p:cNvPr id="537" name="Google Shape;537;p53"/>
          <p:cNvPicPr preferRelativeResize="0"/>
          <p:nvPr/>
        </p:nvPicPr>
        <p:blipFill rotWithShape="1">
          <a:blip r:embed="rId2">
            <a:alphaModFix/>
          </a:blip>
          <a:srcRect b="0" l="0" r="0" t="0"/>
          <a:stretch/>
        </p:blipFill>
        <p:spPr>
          <a:xfrm>
            <a:off x="275" y="0"/>
            <a:ext cx="9144000" cy="5143500"/>
          </a:xfrm>
          <a:prstGeom prst="rect">
            <a:avLst/>
          </a:prstGeom>
          <a:noFill/>
          <a:ln>
            <a:noFill/>
          </a:ln>
        </p:spPr>
      </p:pic>
      <p:sp>
        <p:nvSpPr>
          <p:cNvPr id="538" name="Google Shape;538;p53"/>
          <p:cNvSpPr txBox="1"/>
          <p:nvPr>
            <p:ph type="title"/>
          </p:nvPr>
        </p:nvSpPr>
        <p:spPr>
          <a:xfrm>
            <a:off x="367400" y="1908125"/>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539" name="Google Shape;539;p53"/>
          <p:cNvPicPr preferRelativeResize="0"/>
          <p:nvPr/>
        </p:nvPicPr>
        <p:blipFill rotWithShape="1">
          <a:blip r:embed="rId3">
            <a:alphaModFix/>
          </a:blip>
          <a:srcRect b="0" l="0" r="0" t="0"/>
          <a:stretch/>
        </p:blipFill>
        <p:spPr>
          <a:xfrm>
            <a:off x="476725" y="1392589"/>
            <a:ext cx="1294776" cy="42929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cSld name="1_plain slide - just footer_2">
    <p:spTree>
      <p:nvGrpSpPr>
        <p:cNvPr id="544" name="Shape 544"/>
        <p:cNvGrpSpPr/>
        <p:nvPr/>
      </p:nvGrpSpPr>
      <p:grpSpPr>
        <a:xfrm>
          <a:off x="0" y="0"/>
          <a:ext cx="0" cy="0"/>
          <a:chOff x="0" y="0"/>
          <a:chExt cx="0" cy="0"/>
        </a:xfrm>
      </p:grpSpPr>
      <p:sp>
        <p:nvSpPr>
          <p:cNvPr id="545" name="Google Shape;545;p55"/>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546" name="Google Shape;546;p55"/>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547" name="Google Shape;547;p55"/>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548" name="Google Shape;548;p55"/>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549" name="Google Shape;549;p55"/>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550" name="Google Shape;550;p55"/>
          <p:cNvSpPr/>
          <p:nvPr/>
        </p:nvSpPr>
        <p:spPr>
          <a:xfrm>
            <a:off x="200" y="2419425"/>
            <a:ext cx="9144000" cy="2420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55"/>
          <p:cNvSpPr txBox="1"/>
          <p:nvPr>
            <p:ph type="title"/>
          </p:nvPr>
        </p:nvSpPr>
        <p:spPr>
          <a:xfrm>
            <a:off x="1048100" y="2066664"/>
            <a:ext cx="7048200" cy="343800"/>
          </a:xfrm>
          <a:prstGeom prst="rect">
            <a:avLst/>
          </a:prstGeom>
          <a:noFill/>
          <a:ln>
            <a:noFill/>
          </a:ln>
        </p:spPr>
        <p:txBody>
          <a:bodyPr anchorCtr="0" anchor="t" bIns="0" lIns="91425" spcFirstLastPara="1" rIns="0" wrap="square" tIns="0">
            <a:noAutofit/>
          </a:bodyPr>
          <a:lstStyle>
            <a:lvl1pPr lvl="0" rtl="0" algn="ctr">
              <a:lnSpc>
                <a:spcPct val="100000"/>
              </a:lnSpc>
              <a:spcBef>
                <a:spcPts val="0"/>
              </a:spcBef>
              <a:spcAft>
                <a:spcPts val="0"/>
              </a:spcAft>
              <a:buSzPts val="3100"/>
              <a:buFont typeface="Poppins"/>
              <a:buNone/>
              <a:defRPr b="1" sz="31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75% color - horizontal">
  <p:cSld name="1_plain slide - just footer">
    <p:spTree>
      <p:nvGrpSpPr>
        <p:cNvPr id="552" name="Shape 552"/>
        <p:cNvGrpSpPr/>
        <p:nvPr/>
      </p:nvGrpSpPr>
      <p:grpSpPr>
        <a:xfrm>
          <a:off x="0" y="0"/>
          <a:ext cx="0" cy="0"/>
          <a:chOff x="0" y="0"/>
          <a:chExt cx="0" cy="0"/>
        </a:xfrm>
      </p:grpSpPr>
      <p:sp>
        <p:nvSpPr>
          <p:cNvPr id="553" name="Google Shape;553;p56"/>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554" name="Google Shape;554;p56"/>
          <p:cNvSpPr/>
          <p:nvPr/>
        </p:nvSpPr>
        <p:spPr>
          <a:xfrm>
            <a:off x="200" y="915800"/>
            <a:ext cx="9144000" cy="39240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56"/>
          <p:cNvSpPr/>
          <p:nvPr/>
        </p:nvSpPr>
        <p:spPr>
          <a:xfrm rot="-5400000">
            <a:off x="174300" y="398329"/>
            <a:ext cx="303600" cy="34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56"/>
          <p:cNvSpPr txBox="1"/>
          <p:nvPr>
            <p:ph type="title"/>
          </p:nvPr>
        </p:nvSpPr>
        <p:spPr>
          <a:xfrm>
            <a:off x="349125" y="243825"/>
            <a:ext cx="7048200" cy="343800"/>
          </a:xfrm>
          <a:prstGeom prst="rect">
            <a:avLst/>
          </a:prstGeom>
          <a:noFill/>
          <a:ln>
            <a:noFill/>
          </a:ln>
        </p:spPr>
        <p:txBody>
          <a:bodyPr anchorCtr="0" anchor="t" bIns="0" lIns="91425" spcFirstLastPara="1" rIns="0" wrap="square" tIns="0">
            <a:normAutofit/>
          </a:bodyPr>
          <a:lstStyle>
            <a:lvl1pPr lvl="0" rt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57" name="Google Shape;557;p56"/>
          <p:cNvSpPr txBox="1"/>
          <p:nvPr>
            <p:ph idx="1" type="body"/>
          </p:nvPr>
        </p:nvSpPr>
        <p:spPr>
          <a:xfrm>
            <a:off x="346400" y="1578575"/>
            <a:ext cx="8370900" cy="3051900"/>
          </a:xfrm>
          <a:prstGeom prst="rect">
            <a:avLst/>
          </a:prstGeom>
          <a:noFill/>
          <a:ln>
            <a:noFill/>
          </a:ln>
        </p:spPr>
        <p:txBody>
          <a:bodyPr anchorCtr="0" anchor="t" bIns="91425" lIns="91425" spcFirstLastPara="1" rIns="91425" wrap="square" tIns="91425">
            <a:noAutofit/>
          </a:bodyPr>
          <a:lstStyle>
            <a:lvl1pPr indent="-298450" lvl="0" marL="457200" rtl="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rtl="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4pPr>
            <a:lvl5pPr indent="-298450" lvl="4" marL="22860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5pPr>
            <a:lvl6pPr indent="-298450" lvl="5" marL="27432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6pPr>
            <a:lvl7pPr indent="-298450" lvl="6" marL="32004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rtl="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grpSp>
        <p:nvGrpSpPr>
          <p:cNvPr id="558" name="Google Shape;558;p56"/>
          <p:cNvGrpSpPr/>
          <p:nvPr/>
        </p:nvGrpSpPr>
        <p:grpSpPr>
          <a:xfrm>
            <a:off x="8517862" y="4881725"/>
            <a:ext cx="508862" cy="186545"/>
            <a:chOff x="135862" y="4881725"/>
            <a:chExt cx="508862" cy="186545"/>
          </a:xfrm>
        </p:grpSpPr>
        <p:pic>
          <p:nvPicPr>
            <p:cNvPr id="559" name="Google Shape;559;p56"/>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560" name="Google Shape;560;p56"/>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siness">
  <p:cSld name="1_plain slide - just footer_1_5">
    <p:spTree>
      <p:nvGrpSpPr>
        <p:cNvPr id="561" name="Shape 561"/>
        <p:cNvGrpSpPr/>
        <p:nvPr/>
      </p:nvGrpSpPr>
      <p:grpSpPr>
        <a:xfrm>
          <a:off x="0" y="0"/>
          <a:ext cx="0" cy="0"/>
          <a:chOff x="0" y="0"/>
          <a:chExt cx="0" cy="0"/>
        </a:xfrm>
      </p:grpSpPr>
      <p:pic>
        <p:nvPicPr>
          <p:cNvPr id="562" name="Google Shape;562;p57"/>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563" name="Google Shape;563;p57"/>
          <p:cNvPicPr preferRelativeResize="0"/>
          <p:nvPr/>
        </p:nvPicPr>
        <p:blipFill rotWithShape="1">
          <a:blip r:embed="rId3">
            <a:alphaModFix/>
          </a:blip>
          <a:srcRect b="0" l="0" r="0" t="0"/>
          <a:stretch/>
        </p:blipFill>
        <p:spPr>
          <a:xfrm>
            <a:off x="476725" y="407414"/>
            <a:ext cx="1294776" cy="429299"/>
          </a:xfrm>
          <a:prstGeom prst="rect">
            <a:avLst/>
          </a:prstGeom>
          <a:noFill/>
          <a:ln>
            <a:noFill/>
          </a:ln>
        </p:spPr>
      </p:pic>
      <p:sp>
        <p:nvSpPr>
          <p:cNvPr id="564" name="Google Shape;564;p57"/>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65" name="Google Shape;565;p57"/>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rtl="0" algn="l">
              <a:lnSpc>
                <a:spcPct val="100000"/>
              </a:lnSpc>
              <a:spcBef>
                <a:spcPts val="1600"/>
              </a:spcBef>
              <a:spcAft>
                <a:spcPts val="0"/>
              </a:spcAft>
              <a:buSzPts val="1400"/>
              <a:buNone/>
              <a:defRPr/>
            </a:lvl2pPr>
            <a:lvl3pPr lvl="2" rtl="0" algn="l">
              <a:lnSpc>
                <a:spcPct val="100000"/>
              </a:lnSpc>
              <a:spcBef>
                <a:spcPts val="1600"/>
              </a:spcBef>
              <a:spcAft>
                <a:spcPts val="0"/>
              </a:spcAft>
              <a:buSzPts val="1400"/>
              <a:buNone/>
              <a:defRPr/>
            </a:lvl3pPr>
            <a:lvl4pPr lvl="3" rtl="0" algn="l">
              <a:lnSpc>
                <a:spcPct val="100000"/>
              </a:lnSpc>
              <a:spcBef>
                <a:spcPts val="1600"/>
              </a:spcBef>
              <a:spcAft>
                <a:spcPts val="0"/>
              </a:spcAft>
              <a:buSzPts val="1400"/>
              <a:buNone/>
              <a:defRPr/>
            </a:lvl4pPr>
            <a:lvl5pPr lvl="4" rtl="0" algn="l">
              <a:lnSpc>
                <a:spcPct val="100000"/>
              </a:lnSpc>
              <a:spcBef>
                <a:spcPts val="1600"/>
              </a:spcBef>
              <a:spcAft>
                <a:spcPts val="0"/>
              </a:spcAft>
              <a:buSzPts val="1400"/>
              <a:buNone/>
              <a:defRPr/>
            </a:lvl5pPr>
            <a:lvl6pPr lvl="5" rtl="0" algn="l">
              <a:lnSpc>
                <a:spcPct val="100000"/>
              </a:lnSpc>
              <a:spcBef>
                <a:spcPts val="1600"/>
              </a:spcBef>
              <a:spcAft>
                <a:spcPts val="0"/>
              </a:spcAft>
              <a:buSzPts val="1400"/>
              <a:buNone/>
              <a:defRPr/>
            </a:lvl6pPr>
            <a:lvl7pPr lvl="6" rtl="0" algn="l">
              <a:lnSpc>
                <a:spcPct val="100000"/>
              </a:lnSpc>
              <a:spcBef>
                <a:spcPts val="1600"/>
              </a:spcBef>
              <a:spcAft>
                <a:spcPts val="0"/>
              </a:spcAft>
              <a:buSzPts val="1400"/>
              <a:buNone/>
              <a:defRPr/>
            </a:lvl7pPr>
            <a:lvl8pPr lvl="7" rtl="0" algn="l">
              <a:lnSpc>
                <a:spcPct val="100000"/>
              </a:lnSpc>
              <a:spcBef>
                <a:spcPts val="1600"/>
              </a:spcBef>
              <a:spcAft>
                <a:spcPts val="0"/>
              </a:spcAft>
              <a:buSzPts val="1400"/>
              <a:buNone/>
              <a:defRPr/>
            </a:lvl8pPr>
            <a:lvl9pPr lvl="8" rtl="0" algn="l">
              <a:lnSpc>
                <a:spcPct val="100000"/>
              </a:lnSpc>
              <a:spcBef>
                <a:spcPts val="1600"/>
              </a:spcBef>
              <a:spcAft>
                <a:spcPts val="160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siness 1">
  <p:cSld name="1_plain slide - just footer_1_5_1">
    <p:spTree>
      <p:nvGrpSpPr>
        <p:cNvPr id="566" name="Shape 566"/>
        <p:cNvGrpSpPr/>
        <p:nvPr/>
      </p:nvGrpSpPr>
      <p:grpSpPr>
        <a:xfrm>
          <a:off x="0" y="0"/>
          <a:ext cx="0" cy="0"/>
          <a:chOff x="0" y="0"/>
          <a:chExt cx="0" cy="0"/>
        </a:xfrm>
      </p:grpSpPr>
      <p:pic>
        <p:nvPicPr>
          <p:cNvPr id="567" name="Google Shape;567;p58"/>
          <p:cNvPicPr preferRelativeResize="0"/>
          <p:nvPr/>
        </p:nvPicPr>
        <p:blipFill>
          <a:blip r:embed="rId2">
            <a:alphaModFix/>
          </a:blip>
          <a:stretch>
            <a:fillRect/>
          </a:stretch>
        </p:blipFill>
        <p:spPr>
          <a:xfrm>
            <a:off x="-41359" y="-11625"/>
            <a:ext cx="9185362" cy="5166750"/>
          </a:xfrm>
          <a:prstGeom prst="rect">
            <a:avLst/>
          </a:prstGeom>
          <a:noFill/>
          <a:ln>
            <a:noFill/>
          </a:ln>
        </p:spPr>
      </p:pic>
      <p:pic>
        <p:nvPicPr>
          <p:cNvPr id="568" name="Google Shape;568;p58"/>
          <p:cNvPicPr preferRelativeResize="0"/>
          <p:nvPr/>
        </p:nvPicPr>
        <p:blipFill rotWithShape="1">
          <a:blip r:embed="rId3">
            <a:alphaModFix/>
          </a:blip>
          <a:srcRect b="0" l="0" r="0" t="0"/>
          <a:stretch/>
        </p:blipFill>
        <p:spPr>
          <a:xfrm>
            <a:off x="476725" y="407414"/>
            <a:ext cx="1294776" cy="429299"/>
          </a:xfrm>
          <a:prstGeom prst="rect">
            <a:avLst/>
          </a:prstGeom>
          <a:noFill/>
          <a:ln>
            <a:noFill/>
          </a:ln>
        </p:spPr>
      </p:pic>
      <p:sp>
        <p:nvSpPr>
          <p:cNvPr id="569" name="Google Shape;569;p58"/>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70" name="Google Shape;570;p58"/>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rtl="0" algn="l">
              <a:lnSpc>
                <a:spcPct val="100000"/>
              </a:lnSpc>
              <a:spcBef>
                <a:spcPts val="1600"/>
              </a:spcBef>
              <a:spcAft>
                <a:spcPts val="0"/>
              </a:spcAft>
              <a:buSzPts val="1400"/>
              <a:buNone/>
              <a:defRPr/>
            </a:lvl2pPr>
            <a:lvl3pPr lvl="2" rtl="0" algn="l">
              <a:lnSpc>
                <a:spcPct val="100000"/>
              </a:lnSpc>
              <a:spcBef>
                <a:spcPts val="1600"/>
              </a:spcBef>
              <a:spcAft>
                <a:spcPts val="0"/>
              </a:spcAft>
              <a:buSzPts val="1400"/>
              <a:buNone/>
              <a:defRPr/>
            </a:lvl3pPr>
            <a:lvl4pPr lvl="3" rtl="0" algn="l">
              <a:lnSpc>
                <a:spcPct val="100000"/>
              </a:lnSpc>
              <a:spcBef>
                <a:spcPts val="1600"/>
              </a:spcBef>
              <a:spcAft>
                <a:spcPts val="0"/>
              </a:spcAft>
              <a:buSzPts val="1400"/>
              <a:buNone/>
              <a:defRPr/>
            </a:lvl4pPr>
            <a:lvl5pPr lvl="4" rtl="0" algn="l">
              <a:lnSpc>
                <a:spcPct val="100000"/>
              </a:lnSpc>
              <a:spcBef>
                <a:spcPts val="1600"/>
              </a:spcBef>
              <a:spcAft>
                <a:spcPts val="0"/>
              </a:spcAft>
              <a:buSzPts val="1400"/>
              <a:buNone/>
              <a:defRPr/>
            </a:lvl5pPr>
            <a:lvl6pPr lvl="5" rtl="0" algn="l">
              <a:lnSpc>
                <a:spcPct val="100000"/>
              </a:lnSpc>
              <a:spcBef>
                <a:spcPts val="1600"/>
              </a:spcBef>
              <a:spcAft>
                <a:spcPts val="0"/>
              </a:spcAft>
              <a:buSzPts val="1400"/>
              <a:buNone/>
              <a:defRPr/>
            </a:lvl6pPr>
            <a:lvl7pPr lvl="6" rtl="0" algn="l">
              <a:lnSpc>
                <a:spcPct val="100000"/>
              </a:lnSpc>
              <a:spcBef>
                <a:spcPts val="1600"/>
              </a:spcBef>
              <a:spcAft>
                <a:spcPts val="0"/>
              </a:spcAft>
              <a:buSzPts val="1400"/>
              <a:buNone/>
              <a:defRPr/>
            </a:lvl7pPr>
            <a:lvl8pPr lvl="7" rtl="0" algn="l">
              <a:lnSpc>
                <a:spcPct val="100000"/>
              </a:lnSpc>
              <a:spcBef>
                <a:spcPts val="1600"/>
              </a:spcBef>
              <a:spcAft>
                <a:spcPts val="0"/>
              </a:spcAft>
              <a:buSzPts val="1400"/>
              <a:buNone/>
              <a:defRPr/>
            </a:lvl8pPr>
            <a:lvl9pPr lvl="8" rtl="0" algn="l">
              <a:lnSpc>
                <a:spcPct val="100000"/>
              </a:lnSpc>
              <a:spcBef>
                <a:spcPts val="1600"/>
              </a:spcBef>
              <a:spcAft>
                <a:spcPts val="1600"/>
              </a:spcAft>
              <a:buSzPts val="1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siness 1 1">
  <p:cSld name="1_plain slide - just footer_1_5_1_1">
    <p:spTree>
      <p:nvGrpSpPr>
        <p:cNvPr id="571" name="Shape 571"/>
        <p:cNvGrpSpPr/>
        <p:nvPr/>
      </p:nvGrpSpPr>
      <p:grpSpPr>
        <a:xfrm>
          <a:off x="0" y="0"/>
          <a:ext cx="0" cy="0"/>
          <a:chOff x="0" y="0"/>
          <a:chExt cx="0" cy="0"/>
        </a:xfrm>
      </p:grpSpPr>
      <p:pic>
        <p:nvPicPr>
          <p:cNvPr id="572" name="Google Shape;572;p59"/>
          <p:cNvPicPr preferRelativeResize="0"/>
          <p:nvPr/>
        </p:nvPicPr>
        <p:blipFill>
          <a:blip r:embed="rId2">
            <a:alphaModFix/>
          </a:blip>
          <a:stretch>
            <a:fillRect/>
          </a:stretch>
        </p:blipFill>
        <p:spPr>
          <a:xfrm>
            <a:off x="-25" y="-6"/>
            <a:ext cx="9144029" cy="5143500"/>
          </a:xfrm>
          <a:prstGeom prst="rect">
            <a:avLst/>
          </a:prstGeom>
          <a:noFill/>
          <a:ln>
            <a:noFill/>
          </a:ln>
        </p:spPr>
      </p:pic>
      <p:pic>
        <p:nvPicPr>
          <p:cNvPr id="573" name="Google Shape;573;p59"/>
          <p:cNvPicPr preferRelativeResize="0"/>
          <p:nvPr/>
        </p:nvPicPr>
        <p:blipFill rotWithShape="1">
          <a:blip r:embed="rId3">
            <a:alphaModFix/>
          </a:blip>
          <a:srcRect b="0" l="0" r="0" t="0"/>
          <a:stretch/>
        </p:blipFill>
        <p:spPr>
          <a:xfrm>
            <a:off x="476725" y="407414"/>
            <a:ext cx="1294776" cy="429299"/>
          </a:xfrm>
          <a:prstGeom prst="rect">
            <a:avLst/>
          </a:prstGeom>
          <a:noFill/>
          <a:ln>
            <a:noFill/>
          </a:ln>
        </p:spPr>
      </p:pic>
      <p:sp>
        <p:nvSpPr>
          <p:cNvPr id="574" name="Google Shape;574;p59"/>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75" name="Google Shape;575;p59"/>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rtl="0" algn="l">
              <a:lnSpc>
                <a:spcPct val="100000"/>
              </a:lnSpc>
              <a:spcBef>
                <a:spcPts val="1600"/>
              </a:spcBef>
              <a:spcAft>
                <a:spcPts val="0"/>
              </a:spcAft>
              <a:buSzPts val="1400"/>
              <a:buNone/>
              <a:defRPr/>
            </a:lvl2pPr>
            <a:lvl3pPr lvl="2" rtl="0" algn="l">
              <a:lnSpc>
                <a:spcPct val="100000"/>
              </a:lnSpc>
              <a:spcBef>
                <a:spcPts val="1600"/>
              </a:spcBef>
              <a:spcAft>
                <a:spcPts val="0"/>
              </a:spcAft>
              <a:buSzPts val="1400"/>
              <a:buNone/>
              <a:defRPr/>
            </a:lvl3pPr>
            <a:lvl4pPr lvl="3" rtl="0" algn="l">
              <a:lnSpc>
                <a:spcPct val="100000"/>
              </a:lnSpc>
              <a:spcBef>
                <a:spcPts val="1600"/>
              </a:spcBef>
              <a:spcAft>
                <a:spcPts val="0"/>
              </a:spcAft>
              <a:buSzPts val="1400"/>
              <a:buNone/>
              <a:defRPr/>
            </a:lvl4pPr>
            <a:lvl5pPr lvl="4" rtl="0" algn="l">
              <a:lnSpc>
                <a:spcPct val="100000"/>
              </a:lnSpc>
              <a:spcBef>
                <a:spcPts val="1600"/>
              </a:spcBef>
              <a:spcAft>
                <a:spcPts val="0"/>
              </a:spcAft>
              <a:buSzPts val="1400"/>
              <a:buNone/>
              <a:defRPr/>
            </a:lvl5pPr>
            <a:lvl6pPr lvl="5" rtl="0" algn="l">
              <a:lnSpc>
                <a:spcPct val="100000"/>
              </a:lnSpc>
              <a:spcBef>
                <a:spcPts val="1600"/>
              </a:spcBef>
              <a:spcAft>
                <a:spcPts val="0"/>
              </a:spcAft>
              <a:buSzPts val="1400"/>
              <a:buNone/>
              <a:defRPr/>
            </a:lvl6pPr>
            <a:lvl7pPr lvl="6" rtl="0" algn="l">
              <a:lnSpc>
                <a:spcPct val="100000"/>
              </a:lnSpc>
              <a:spcBef>
                <a:spcPts val="1600"/>
              </a:spcBef>
              <a:spcAft>
                <a:spcPts val="0"/>
              </a:spcAft>
              <a:buSzPts val="1400"/>
              <a:buNone/>
              <a:defRPr/>
            </a:lvl7pPr>
            <a:lvl8pPr lvl="7" rtl="0" algn="l">
              <a:lnSpc>
                <a:spcPct val="100000"/>
              </a:lnSpc>
              <a:spcBef>
                <a:spcPts val="1600"/>
              </a:spcBef>
              <a:spcAft>
                <a:spcPts val="0"/>
              </a:spcAft>
              <a:buSzPts val="1400"/>
              <a:buNone/>
              <a:defRPr/>
            </a:lvl8pPr>
            <a:lvl9pPr lvl="8" rtl="0" algn="l">
              <a:lnSpc>
                <a:spcPct val="100000"/>
              </a:lnSpc>
              <a:spcBef>
                <a:spcPts val="1600"/>
              </a:spcBef>
              <a:spcAft>
                <a:spcPts val="160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siness 1 1 1">
  <p:cSld name="1_plain slide - just footer_1_5_1_1_1">
    <p:spTree>
      <p:nvGrpSpPr>
        <p:cNvPr id="576" name="Shape 576"/>
        <p:cNvGrpSpPr/>
        <p:nvPr/>
      </p:nvGrpSpPr>
      <p:grpSpPr>
        <a:xfrm>
          <a:off x="0" y="0"/>
          <a:ext cx="0" cy="0"/>
          <a:chOff x="0" y="0"/>
          <a:chExt cx="0" cy="0"/>
        </a:xfrm>
      </p:grpSpPr>
      <p:pic>
        <p:nvPicPr>
          <p:cNvPr id="577" name="Google Shape;577;p60"/>
          <p:cNvPicPr preferRelativeResize="0"/>
          <p:nvPr/>
        </p:nvPicPr>
        <p:blipFill>
          <a:blip r:embed="rId2">
            <a:alphaModFix/>
          </a:blip>
          <a:stretch>
            <a:fillRect/>
          </a:stretch>
        </p:blipFill>
        <p:spPr>
          <a:xfrm>
            <a:off x="2" y="9"/>
            <a:ext cx="9144000" cy="5143484"/>
          </a:xfrm>
          <a:prstGeom prst="rect">
            <a:avLst/>
          </a:prstGeom>
          <a:noFill/>
          <a:ln>
            <a:noFill/>
          </a:ln>
        </p:spPr>
      </p:pic>
      <p:pic>
        <p:nvPicPr>
          <p:cNvPr id="578" name="Google Shape;578;p60"/>
          <p:cNvPicPr preferRelativeResize="0"/>
          <p:nvPr/>
        </p:nvPicPr>
        <p:blipFill rotWithShape="1">
          <a:blip r:embed="rId3">
            <a:alphaModFix/>
          </a:blip>
          <a:srcRect b="0" l="0" r="0" t="0"/>
          <a:stretch/>
        </p:blipFill>
        <p:spPr>
          <a:xfrm>
            <a:off x="476725" y="407414"/>
            <a:ext cx="1294776" cy="429299"/>
          </a:xfrm>
          <a:prstGeom prst="rect">
            <a:avLst/>
          </a:prstGeom>
          <a:noFill/>
          <a:ln>
            <a:noFill/>
          </a:ln>
        </p:spPr>
      </p:pic>
      <p:sp>
        <p:nvSpPr>
          <p:cNvPr id="579" name="Google Shape;579;p60"/>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80" name="Google Shape;580;p60"/>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rtl="0" algn="l">
              <a:lnSpc>
                <a:spcPct val="100000"/>
              </a:lnSpc>
              <a:spcBef>
                <a:spcPts val="1600"/>
              </a:spcBef>
              <a:spcAft>
                <a:spcPts val="0"/>
              </a:spcAft>
              <a:buSzPts val="1400"/>
              <a:buNone/>
              <a:defRPr/>
            </a:lvl2pPr>
            <a:lvl3pPr lvl="2" rtl="0" algn="l">
              <a:lnSpc>
                <a:spcPct val="100000"/>
              </a:lnSpc>
              <a:spcBef>
                <a:spcPts val="1600"/>
              </a:spcBef>
              <a:spcAft>
                <a:spcPts val="0"/>
              </a:spcAft>
              <a:buSzPts val="1400"/>
              <a:buNone/>
              <a:defRPr/>
            </a:lvl3pPr>
            <a:lvl4pPr lvl="3" rtl="0" algn="l">
              <a:lnSpc>
                <a:spcPct val="100000"/>
              </a:lnSpc>
              <a:spcBef>
                <a:spcPts val="1600"/>
              </a:spcBef>
              <a:spcAft>
                <a:spcPts val="0"/>
              </a:spcAft>
              <a:buSzPts val="1400"/>
              <a:buNone/>
              <a:defRPr/>
            </a:lvl4pPr>
            <a:lvl5pPr lvl="4" rtl="0" algn="l">
              <a:lnSpc>
                <a:spcPct val="100000"/>
              </a:lnSpc>
              <a:spcBef>
                <a:spcPts val="1600"/>
              </a:spcBef>
              <a:spcAft>
                <a:spcPts val="0"/>
              </a:spcAft>
              <a:buSzPts val="1400"/>
              <a:buNone/>
              <a:defRPr/>
            </a:lvl5pPr>
            <a:lvl6pPr lvl="5" rtl="0" algn="l">
              <a:lnSpc>
                <a:spcPct val="100000"/>
              </a:lnSpc>
              <a:spcBef>
                <a:spcPts val="1600"/>
              </a:spcBef>
              <a:spcAft>
                <a:spcPts val="0"/>
              </a:spcAft>
              <a:buSzPts val="1400"/>
              <a:buNone/>
              <a:defRPr/>
            </a:lvl6pPr>
            <a:lvl7pPr lvl="6" rtl="0" algn="l">
              <a:lnSpc>
                <a:spcPct val="100000"/>
              </a:lnSpc>
              <a:spcBef>
                <a:spcPts val="1600"/>
              </a:spcBef>
              <a:spcAft>
                <a:spcPts val="0"/>
              </a:spcAft>
              <a:buSzPts val="1400"/>
              <a:buNone/>
              <a:defRPr/>
            </a:lvl7pPr>
            <a:lvl8pPr lvl="7" rtl="0" algn="l">
              <a:lnSpc>
                <a:spcPct val="100000"/>
              </a:lnSpc>
              <a:spcBef>
                <a:spcPts val="1600"/>
              </a:spcBef>
              <a:spcAft>
                <a:spcPts val="0"/>
              </a:spcAft>
              <a:buSzPts val="1400"/>
              <a:buNone/>
              <a:defRPr/>
            </a:lvl8pPr>
            <a:lvl9pPr lvl="8" rtl="0" algn="l">
              <a:lnSpc>
                <a:spcPct val="100000"/>
              </a:lnSpc>
              <a:spcBef>
                <a:spcPts val="1600"/>
              </a:spcBef>
              <a:spcAft>
                <a:spcPts val="1600"/>
              </a:spcAft>
              <a:buSzPts val="14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Product">
  <p:cSld name="1_plain slide - just footer_1_4_1_1_1_1">
    <p:spTree>
      <p:nvGrpSpPr>
        <p:cNvPr id="581" name="Shape 581"/>
        <p:cNvGrpSpPr/>
        <p:nvPr/>
      </p:nvGrpSpPr>
      <p:grpSpPr>
        <a:xfrm>
          <a:off x="0" y="0"/>
          <a:ext cx="0" cy="0"/>
          <a:chOff x="0" y="0"/>
          <a:chExt cx="0" cy="0"/>
        </a:xfrm>
      </p:grpSpPr>
      <p:pic>
        <p:nvPicPr>
          <p:cNvPr id="582" name="Google Shape;582;p61"/>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583" name="Google Shape;583;p61"/>
          <p:cNvPicPr preferRelativeResize="0"/>
          <p:nvPr/>
        </p:nvPicPr>
        <p:blipFill rotWithShape="1">
          <a:blip r:embed="rId3">
            <a:alphaModFix/>
          </a:blip>
          <a:srcRect b="0" l="0" r="0" t="0"/>
          <a:stretch/>
        </p:blipFill>
        <p:spPr>
          <a:xfrm>
            <a:off x="476725" y="1442389"/>
            <a:ext cx="1294776" cy="429299"/>
          </a:xfrm>
          <a:prstGeom prst="rect">
            <a:avLst/>
          </a:prstGeom>
          <a:noFill/>
          <a:ln>
            <a:noFill/>
          </a:ln>
        </p:spPr>
      </p:pic>
      <p:sp>
        <p:nvSpPr>
          <p:cNvPr id="584" name="Google Shape;584;p61"/>
          <p:cNvSpPr txBox="1"/>
          <p:nvPr>
            <p:ph type="title"/>
          </p:nvPr>
        </p:nvSpPr>
        <p:spPr>
          <a:xfrm>
            <a:off x="367400" y="1957925"/>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85" name="Google Shape;585;p61"/>
          <p:cNvSpPr txBox="1"/>
          <p:nvPr>
            <p:ph idx="1" type="subTitle"/>
          </p:nvPr>
        </p:nvSpPr>
        <p:spPr>
          <a:xfrm>
            <a:off x="389775" y="3231550"/>
            <a:ext cx="3745500" cy="6228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400"/>
              <a:buNone/>
              <a:defRPr/>
            </a:lvl4pPr>
            <a:lvl5pPr lvl="4" rtl="0" algn="l">
              <a:lnSpc>
                <a:spcPct val="115000"/>
              </a:lnSpc>
              <a:spcBef>
                <a:spcPts val="1600"/>
              </a:spcBef>
              <a:spcAft>
                <a:spcPts val="0"/>
              </a:spcAft>
              <a:buSzPts val="1400"/>
              <a:buNone/>
              <a:defRPr/>
            </a:lvl5pPr>
            <a:lvl6pPr lvl="5" rtl="0" algn="l">
              <a:lnSpc>
                <a:spcPct val="115000"/>
              </a:lnSpc>
              <a:spcBef>
                <a:spcPts val="1600"/>
              </a:spcBef>
              <a:spcAft>
                <a:spcPts val="0"/>
              </a:spcAft>
              <a:buSzPts val="1400"/>
              <a:buNone/>
              <a:defRPr/>
            </a:lvl6pPr>
            <a:lvl7pPr lvl="6" rtl="0" algn="l">
              <a:lnSpc>
                <a:spcPct val="115000"/>
              </a:lnSpc>
              <a:spcBef>
                <a:spcPts val="1600"/>
              </a:spcBef>
              <a:spcAft>
                <a:spcPts val="0"/>
              </a:spcAft>
              <a:buSzPts val="1400"/>
              <a:buNone/>
              <a:defRPr/>
            </a:lvl7pPr>
            <a:lvl8pPr lvl="7" rtl="0" algn="l">
              <a:lnSpc>
                <a:spcPct val="115000"/>
              </a:lnSpc>
              <a:spcBef>
                <a:spcPts val="1600"/>
              </a:spcBef>
              <a:spcAft>
                <a:spcPts val="0"/>
              </a:spcAft>
              <a:buSzPts val="1400"/>
              <a:buNone/>
              <a:defRPr/>
            </a:lvl8pPr>
            <a:lvl9pPr lvl="8" rtl="0" algn="l">
              <a:lnSpc>
                <a:spcPct val="115000"/>
              </a:lnSpc>
              <a:spcBef>
                <a:spcPts val="1600"/>
              </a:spcBef>
              <a:spcAft>
                <a:spcPts val="1600"/>
              </a:spcAft>
              <a:buSzPts val="14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siness 4">
  <p:cSld name="1_plain slide - just footer_1_4_1_1_1">
    <p:spTree>
      <p:nvGrpSpPr>
        <p:cNvPr id="586" name="Shape 586"/>
        <p:cNvGrpSpPr/>
        <p:nvPr/>
      </p:nvGrpSpPr>
      <p:grpSpPr>
        <a:xfrm>
          <a:off x="0" y="0"/>
          <a:ext cx="0" cy="0"/>
          <a:chOff x="0" y="0"/>
          <a:chExt cx="0" cy="0"/>
        </a:xfrm>
      </p:grpSpPr>
      <p:sp>
        <p:nvSpPr>
          <p:cNvPr id="587" name="Google Shape;587;p62"/>
          <p:cNvSpPr/>
          <p:nvPr/>
        </p:nvSpPr>
        <p:spPr>
          <a:xfrm>
            <a:off x="200" y="0"/>
            <a:ext cx="9144000" cy="51435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88" name="Google Shape;588;p62"/>
          <p:cNvPicPr preferRelativeResize="0"/>
          <p:nvPr/>
        </p:nvPicPr>
        <p:blipFill rotWithShape="1">
          <a:blip r:embed="rId2">
            <a:alphaModFix/>
          </a:blip>
          <a:srcRect b="0" l="0" r="0" t="0"/>
          <a:stretch/>
        </p:blipFill>
        <p:spPr>
          <a:xfrm>
            <a:off x="476725" y="407414"/>
            <a:ext cx="1294776" cy="429299"/>
          </a:xfrm>
          <a:prstGeom prst="rect">
            <a:avLst/>
          </a:prstGeom>
          <a:noFill/>
          <a:ln>
            <a:noFill/>
          </a:ln>
        </p:spPr>
      </p:pic>
      <p:sp>
        <p:nvSpPr>
          <p:cNvPr id="589" name="Google Shape;589;p62"/>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90" name="Google Shape;590;p62"/>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400"/>
              <a:buNone/>
              <a:defRPr/>
            </a:lvl4pPr>
            <a:lvl5pPr lvl="4" rtl="0" algn="l">
              <a:lnSpc>
                <a:spcPct val="115000"/>
              </a:lnSpc>
              <a:spcBef>
                <a:spcPts val="1600"/>
              </a:spcBef>
              <a:spcAft>
                <a:spcPts val="0"/>
              </a:spcAft>
              <a:buSzPts val="1400"/>
              <a:buNone/>
              <a:defRPr/>
            </a:lvl5pPr>
            <a:lvl6pPr lvl="5" rtl="0" algn="l">
              <a:lnSpc>
                <a:spcPct val="115000"/>
              </a:lnSpc>
              <a:spcBef>
                <a:spcPts val="1600"/>
              </a:spcBef>
              <a:spcAft>
                <a:spcPts val="0"/>
              </a:spcAft>
              <a:buSzPts val="1400"/>
              <a:buNone/>
              <a:defRPr/>
            </a:lvl6pPr>
            <a:lvl7pPr lvl="6" rtl="0" algn="l">
              <a:lnSpc>
                <a:spcPct val="115000"/>
              </a:lnSpc>
              <a:spcBef>
                <a:spcPts val="1600"/>
              </a:spcBef>
              <a:spcAft>
                <a:spcPts val="0"/>
              </a:spcAft>
              <a:buSzPts val="1400"/>
              <a:buNone/>
              <a:defRPr/>
            </a:lvl7pPr>
            <a:lvl8pPr lvl="7" rtl="0" algn="l">
              <a:lnSpc>
                <a:spcPct val="115000"/>
              </a:lnSpc>
              <a:spcBef>
                <a:spcPts val="1600"/>
              </a:spcBef>
              <a:spcAft>
                <a:spcPts val="0"/>
              </a:spcAft>
              <a:buSzPts val="1400"/>
              <a:buNone/>
              <a:defRPr/>
            </a:lvl8pPr>
            <a:lvl9pPr lvl="8" rtl="0" algn="l">
              <a:lnSpc>
                <a:spcPct val="115000"/>
              </a:lnSpc>
              <a:spcBef>
                <a:spcPts val="1600"/>
              </a:spcBef>
              <a:spcAft>
                <a:spcPts val="1600"/>
              </a:spcAft>
              <a:buSzPts val="1400"/>
              <a:buNone/>
              <a:defRPr/>
            </a:lvl9pPr>
          </a:lstStyle>
          <a:p/>
        </p:txBody>
      </p:sp>
      <p:pic>
        <p:nvPicPr>
          <p:cNvPr id="591" name="Google Shape;591;p62"/>
          <p:cNvPicPr preferRelativeResize="0"/>
          <p:nvPr/>
        </p:nvPicPr>
        <p:blipFill rotWithShape="1">
          <a:blip r:embed="rId3">
            <a:alphaModFix/>
          </a:blip>
          <a:srcRect b="0" l="0" r="0" t="0"/>
          <a:stretch/>
        </p:blipFill>
        <p:spPr>
          <a:xfrm>
            <a:off x="3927975" y="1438900"/>
            <a:ext cx="5013701" cy="3704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siness 1 1 1">
  <p:cSld name="1_plain slide - just footer_1_5_1_1_1">
    <p:spTree>
      <p:nvGrpSpPr>
        <p:cNvPr id="38" name="Shape 38"/>
        <p:cNvGrpSpPr/>
        <p:nvPr/>
      </p:nvGrpSpPr>
      <p:grpSpPr>
        <a:xfrm>
          <a:off x="0" y="0"/>
          <a:ext cx="0" cy="0"/>
          <a:chOff x="0" y="0"/>
          <a:chExt cx="0" cy="0"/>
        </a:xfrm>
      </p:grpSpPr>
      <p:pic>
        <p:nvPicPr>
          <p:cNvPr id="39" name="Google Shape;39;p7"/>
          <p:cNvPicPr preferRelativeResize="0"/>
          <p:nvPr/>
        </p:nvPicPr>
        <p:blipFill>
          <a:blip r:embed="rId2">
            <a:alphaModFix/>
          </a:blip>
          <a:stretch>
            <a:fillRect/>
          </a:stretch>
        </p:blipFill>
        <p:spPr>
          <a:xfrm>
            <a:off x="2" y="9"/>
            <a:ext cx="9144000" cy="5143484"/>
          </a:xfrm>
          <a:prstGeom prst="rect">
            <a:avLst/>
          </a:prstGeom>
          <a:noFill/>
          <a:ln>
            <a:noFill/>
          </a:ln>
        </p:spPr>
      </p:pic>
      <p:sp>
        <p:nvSpPr>
          <p:cNvPr id="40" name="Google Shape;40;p7"/>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41" name="Google Shape;41;p7"/>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rtl="0" algn="l">
              <a:lnSpc>
                <a:spcPct val="100000"/>
              </a:lnSpc>
              <a:spcBef>
                <a:spcPts val="1600"/>
              </a:spcBef>
              <a:spcAft>
                <a:spcPts val="0"/>
              </a:spcAft>
              <a:buSzPts val="1400"/>
              <a:buNone/>
              <a:defRPr/>
            </a:lvl2pPr>
            <a:lvl3pPr lvl="2" rtl="0" algn="l">
              <a:lnSpc>
                <a:spcPct val="100000"/>
              </a:lnSpc>
              <a:spcBef>
                <a:spcPts val="1600"/>
              </a:spcBef>
              <a:spcAft>
                <a:spcPts val="0"/>
              </a:spcAft>
              <a:buSzPts val="1400"/>
              <a:buNone/>
              <a:defRPr/>
            </a:lvl3pPr>
            <a:lvl4pPr lvl="3" rtl="0" algn="l">
              <a:lnSpc>
                <a:spcPct val="100000"/>
              </a:lnSpc>
              <a:spcBef>
                <a:spcPts val="1600"/>
              </a:spcBef>
              <a:spcAft>
                <a:spcPts val="0"/>
              </a:spcAft>
              <a:buSzPts val="1400"/>
              <a:buNone/>
              <a:defRPr/>
            </a:lvl4pPr>
            <a:lvl5pPr lvl="4" rtl="0" algn="l">
              <a:lnSpc>
                <a:spcPct val="100000"/>
              </a:lnSpc>
              <a:spcBef>
                <a:spcPts val="1600"/>
              </a:spcBef>
              <a:spcAft>
                <a:spcPts val="0"/>
              </a:spcAft>
              <a:buSzPts val="1400"/>
              <a:buNone/>
              <a:defRPr/>
            </a:lvl5pPr>
            <a:lvl6pPr lvl="5" rtl="0" algn="l">
              <a:lnSpc>
                <a:spcPct val="100000"/>
              </a:lnSpc>
              <a:spcBef>
                <a:spcPts val="1600"/>
              </a:spcBef>
              <a:spcAft>
                <a:spcPts val="0"/>
              </a:spcAft>
              <a:buSzPts val="1400"/>
              <a:buNone/>
              <a:defRPr/>
            </a:lvl6pPr>
            <a:lvl7pPr lvl="6" rtl="0" algn="l">
              <a:lnSpc>
                <a:spcPct val="100000"/>
              </a:lnSpc>
              <a:spcBef>
                <a:spcPts val="1600"/>
              </a:spcBef>
              <a:spcAft>
                <a:spcPts val="0"/>
              </a:spcAft>
              <a:buSzPts val="1400"/>
              <a:buNone/>
              <a:defRPr/>
            </a:lvl7pPr>
            <a:lvl8pPr lvl="7" rtl="0" algn="l">
              <a:lnSpc>
                <a:spcPct val="100000"/>
              </a:lnSpc>
              <a:spcBef>
                <a:spcPts val="1600"/>
              </a:spcBef>
              <a:spcAft>
                <a:spcPts val="0"/>
              </a:spcAft>
              <a:buSzPts val="1400"/>
              <a:buNone/>
              <a:defRPr/>
            </a:lvl8pPr>
            <a:lvl9pPr lvl="8" rtl="0" algn="l">
              <a:lnSpc>
                <a:spcPct val="100000"/>
              </a:lnSpc>
              <a:spcBef>
                <a:spcPts val="1600"/>
              </a:spcBef>
              <a:spcAft>
                <a:spcPts val="1600"/>
              </a:spcAft>
              <a:buSzPts val="14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ilder 1">
  <p:cSld name="1_plain slide - just footer_1_4">
    <p:spTree>
      <p:nvGrpSpPr>
        <p:cNvPr id="592" name="Shape 592"/>
        <p:cNvGrpSpPr/>
        <p:nvPr/>
      </p:nvGrpSpPr>
      <p:grpSpPr>
        <a:xfrm>
          <a:off x="0" y="0"/>
          <a:ext cx="0" cy="0"/>
          <a:chOff x="0" y="0"/>
          <a:chExt cx="0" cy="0"/>
        </a:xfrm>
      </p:grpSpPr>
      <p:pic>
        <p:nvPicPr>
          <p:cNvPr id="593" name="Google Shape;593;p63"/>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594" name="Google Shape;594;p63"/>
          <p:cNvPicPr preferRelativeResize="0"/>
          <p:nvPr/>
        </p:nvPicPr>
        <p:blipFill rotWithShape="1">
          <a:blip r:embed="rId3">
            <a:alphaModFix/>
          </a:blip>
          <a:srcRect b="0" l="0" r="0" t="0"/>
          <a:stretch/>
        </p:blipFill>
        <p:spPr>
          <a:xfrm>
            <a:off x="476725" y="407414"/>
            <a:ext cx="1294776" cy="429299"/>
          </a:xfrm>
          <a:prstGeom prst="rect">
            <a:avLst/>
          </a:prstGeom>
          <a:noFill/>
          <a:ln>
            <a:noFill/>
          </a:ln>
        </p:spPr>
      </p:pic>
      <p:sp>
        <p:nvSpPr>
          <p:cNvPr id="595" name="Google Shape;595;p63"/>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96" name="Google Shape;596;p63"/>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400"/>
              <a:buNone/>
              <a:defRPr/>
            </a:lvl4pPr>
            <a:lvl5pPr lvl="4" rtl="0" algn="l">
              <a:lnSpc>
                <a:spcPct val="115000"/>
              </a:lnSpc>
              <a:spcBef>
                <a:spcPts val="1600"/>
              </a:spcBef>
              <a:spcAft>
                <a:spcPts val="0"/>
              </a:spcAft>
              <a:buSzPts val="1400"/>
              <a:buNone/>
              <a:defRPr/>
            </a:lvl5pPr>
            <a:lvl6pPr lvl="5" rtl="0" algn="l">
              <a:lnSpc>
                <a:spcPct val="115000"/>
              </a:lnSpc>
              <a:spcBef>
                <a:spcPts val="1600"/>
              </a:spcBef>
              <a:spcAft>
                <a:spcPts val="0"/>
              </a:spcAft>
              <a:buSzPts val="1400"/>
              <a:buNone/>
              <a:defRPr/>
            </a:lvl6pPr>
            <a:lvl7pPr lvl="6" rtl="0" algn="l">
              <a:lnSpc>
                <a:spcPct val="115000"/>
              </a:lnSpc>
              <a:spcBef>
                <a:spcPts val="1600"/>
              </a:spcBef>
              <a:spcAft>
                <a:spcPts val="0"/>
              </a:spcAft>
              <a:buSzPts val="1400"/>
              <a:buNone/>
              <a:defRPr/>
            </a:lvl7pPr>
            <a:lvl8pPr lvl="7" rtl="0" algn="l">
              <a:lnSpc>
                <a:spcPct val="115000"/>
              </a:lnSpc>
              <a:spcBef>
                <a:spcPts val="1600"/>
              </a:spcBef>
              <a:spcAft>
                <a:spcPts val="0"/>
              </a:spcAft>
              <a:buSzPts val="1400"/>
              <a:buNone/>
              <a:defRPr/>
            </a:lvl8pPr>
            <a:lvl9pPr lvl="8" rtl="0" algn="l">
              <a:lnSpc>
                <a:spcPct val="115000"/>
              </a:lnSpc>
              <a:spcBef>
                <a:spcPts val="1600"/>
              </a:spcBef>
              <a:spcAft>
                <a:spcPts val="160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ilder 2">
  <p:cSld name="1_plain slide - just footer_1_4_1">
    <p:spTree>
      <p:nvGrpSpPr>
        <p:cNvPr id="597" name="Shape 597"/>
        <p:cNvGrpSpPr/>
        <p:nvPr/>
      </p:nvGrpSpPr>
      <p:grpSpPr>
        <a:xfrm>
          <a:off x="0" y="0"/>
          <a:ext cx="0" cy="0"/>
          <a:chOff x="0" y="0"/>
          <a:chExt cx="0" cy="0"/>
        </a:xfrm>
      </p:grpSpPr>
      <p:sp>
        <p:nvSpPr>
          <p:cNvPr id="598" name="Google Shape;598;p64"/>
          <p:cNvSpPr/>
          <p:nvPr/>
        </p:nvSpPr>
        <p:spPr>
          <a:xfrm>
            <a:off x="200" y="0"/>
            <a:ext cx="9144000" cy="51435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99" name="Google Shape;599;p64"/>
          <p:cNvPicPr preferRelativeResize="0"/>
          <p:nvPr/>
        </p:nvPicPr>
        <p:blipFill rotWithShape="1">
          <a:blip r:embed="rId2">
            <a:alphaModFix/>
          </a:blip>
          <a:srcRect b="0" l="0" r="0" t="0"/>
          <a:stretch/>
        </p:blipFill>
        <p:spPr>
          <a:xfrm>
            <a:off x="921700" y="518450"/>
            <a:ext cx="8222299" cy="4625049"/>
          </a:xfrm>
          <a:prstGeom prst="rect">
            <a:avLst/>
          </a:prstGeom>
          <a:noFill/>
          <a:ln>
            <a:noFill/>
          </a:ln>
        </p:spPr>
      </p:pic>
      <p:pic>
        <p:nvPicPr>
          <p:cNvPr id="600" name="Google Shape;600;p64"/>
          <p:cNvPicPr preferRelativeResize="0"/>
          <p:nvPr/>
        </p:nvPicPr>
        <p:blipFill rotWithShape="1">
          <a:blip r:embed="rId3">
            <a:alphaModFix/>
          </a:blip>
          <a:srcRect b="0" l="0" r="0" t="0"/>
          <a:stretch/>
        </p:blipFill>
        <p:spPr>
          <a:xfrm>
            <a:off x="476725" y="407414"/>
            <a:ext cx="1294776" cy="429299"/>
          </a:xfrm>
          <a:prstGeom prst="rect">
            <a:avLst/>
          </a:prstGeom>
          <a:noFill/>
          <a:ln>
            <a:noFill/>
          </a:ln>
        </p:spPr>
      </p:pic>
      <p:sp>
        <p:nvSpPr>
          <p:cNvPr id="601" name="Google Shape;601;p64"/>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02" name="Google Shape;602;p64"/>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400"/>
              <a:buNone/>
              <a:defRPr/>
            </a:lvl4pPr>
            <a:lvl5pPr lvl="4" rtl="0" algn="l">
              <a:lnSpc>
                <a:spcPct val="115000"/>
              </a:lnSpc>
              <a:spcBef>
                <a:spcPts val="1600"/>
              </a:spcBef>
              <a:spcAft>
                <a:spcPts val="0"/>
              </a:spcAft>
              <a:buSzPts val="1400"/>
              <a:buNone/>
              <a:defRPr/>
            </a:lvl5pPr>
            <a:lvl6pPr lvl="5" rtl="0" algn="l">
              <a:lnSpc>
                <a:spcPct val="115000"/>
              </a:lnSpc>
              <a:spcBef>
                <a:spcPts val="1600"/>
              </a:spcBef>
              <a:spcAft>
                <a:spcPts val="0"/>
              </a:spcAft>
              <a:buSzPts val="1400"/>
              <a:buNone/>
              <a:defRPr/>
            </a:lvl6pPr>
            <a:lvl7pPr lvl="6" rtl="0" algn="l">
              <a:lnSpc>
                <a:spcPct val="115000"/>
              </a:lnSpc>
              <a:spcBef>
                <a:spcPts val="1600"/>
              </a:spcBef>
              <a:spcAft>
                <a:spcPts val="0"/>
              </a:spcAft>
              <a:buSzPts val="1400"/>
              <a:buNone/>
              <a:defRPr/>
            </a:lvl7pPr>
            <a:lvl8pPr lvl="7" rtl="0" algn="l">
              <a:lnSpc>
                <a:spcPct val="115000"/>
              </a:lnSpc>
              <a:spcBef>
                <a:spcPts val="1600"/>
              </a:spcBef>
              <a:spcAft>
                <a:spcPts val="0"/>
              </a:spcAft>
              <a:buSzPts val="1400"/>
              <a:buNone/>
              <a:defRPr/>
            </a:lvl8pPr>
            <a:lvl9pPr lvl="8" rtl="0" algn="l">
              <a:lnSpc>
                <a:spcPct val="115000"/>
              </a:lnSpc>
              <a:spcBef>
                <a:spcPts val="1600"/>
              </a:spcBef>
              <a:spcAft>
                <a:spcPts val="1600"/>
              </a:spcAft>
              <a:buSzPts val="14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ilder 3">
  <p:cSld name="1_plain slide - just footer_1_4_1_1">
    <p:spTree>
      <p:nvGrpSpPr>
        <p:cNvPr id="603" name="Shape 603"/>
        <p:cNvGrpSpPr/>
        <p:nvPr/>
      </p:nvGrpSpPr>
      <p:grpSpPr>
        <a:xfrm>
          <a:off x="0" y="0"/>
          <a:ext cx="0" cy="0"/>
          <a:chOff x="0" y="0"/>
          <a:chExt cx="0" cy="0"/>
        </a:xfrm>
      </p:grpSpPr>
      <p:pic>
        <p:nvPicPr>
          <p:cNvPr id="604" name="Google Shape;604;p65"/>
          <p:cNvPicPr preferRelativeResize="0"/>
          <p:nvPr/>
        </p:nvPicPr>
        <p:blipFill rotWithShape="1">
          <a:blip r:embed="rId2">
            <a:alphaModFix/>
          </a:blip>
          <a:srcRect b="0" l="0" r="0" t="0"/>
          <a:stretch/>
        </p:blipFill>
        <p:spPr>
          <a:xfrm>
            <a:off x="275" y="0"/>
            <a:ext cx="9144000" cy="5143500"/>
          </a:xfrm>
          <a:prstGeom prst="rect">
            <a:avLst/>
          </a:prstGeom>
          <a:noFill/>
          <a:ln>
            <a:noFill/>
          </a:ln>
        </p:spPr>
      </p:pic>
      <p:sp>
        <p:nvSpPr>
          <p:cNvPr id="605" name="Google Shape;605;p65"/>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06" name="Google Shape;606;p65"/>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400"/>
              <a:buNone/>
              <a:defRPr/>
            </a:lvl4pPr>
            <a:lvl5pPr lvl="4" rtl="0" algn="l">
              <a:lnSpc>
                <a:spcPct val="115000"/>
              </a:lnSpc>
              <a:spcBef>
                <a:spcPts val="1600"/>
              </a:spcBef>
              <a:spcAft>
                <a:spcPts val="0"/>
              </a:spcAft>
              <a:buSzPts val="1400"/>
              <a:buNone/>
              <a:defRPr/>
            </a:lvl5pPr>
            <a:lvl6pPr lvl="5" rtl="0" algn="l">
              <a:lnSpc>
                <a:spcPct val="115000"/>
              </a:lnSpc>
              <a:spcBef>
                <a:spcPts val="1600"/>
              </a:spcBef>
              <a:spcAft>
                <a:spcPts val="0"/>
              </a:spcAft>
              <a:buSzPts val="1400"/>
              <a:buNone/>
              <a:defRPr/>
            </a:lvl6pPr>
            <a:lvl7pPr lvl="6" rtl="0" algn="l">
              <a:lnSpc>
                <a:spcPct val="115000"/>
              </a:lnSpc>
              <a:spcBef>
                <a:spcPts val="1600"/>
              </a:spcBef>
              <a:spcAft>
                <a:spcPts val="0"/>
              </a:spcAft>
              <a:buSzPts val="1400"/>
              <a:buNone/>
              <a:defRPr/>
            </a:lvl7pPr>
            <a:lvl8pPr lvl="7" rtl="0" algn="l">
              <a:lnSpc>
                <a:spcPct val="115000"/>
              </a:lnSpc>
              <a:spcBef>
                <a:spcPts val="1600"/>
              </a:spcBef>
              <a:spcAft>
                <a:spcPts val="0"/>
              </a:spcAft>
              <a:buSzPts val="1400"/>
              <a:buNone/>
              <a:defRPr/>
            </a:lvl8pPr>
            <a:lvl9pPr lvl="8" rtl="0" algn="l">
              <a:lnSpc>
                <a:spcPct val="115000"/>
              </a:lnSpc>
              <a:spcBef>
                <a:spcPts val="1600"/>
              </a:spcBef>
              <a:spcAft>
                <a:spcPts val="1600"/>
              </a:spcAft>
              <a:buSzPts val="1400"/>
              <a:buNone/>
              <a:defRPr/>
            </a:lvl9pPr>
          </a:lstStyle>
          <a:p/>
        </p:txBody>
      </p:sp>
      <p:pic>
        <p:nvPicPr>
          <p:cNvPr id="607" name="Google Shape;607;p65"/>
          <p:cNvPicPr preferRelativeResize="0"/>
          <p:nvPr/>
        </p:nvPicPr>
        <p:blipFill rotWithShape="1">
          <a:blip r:embed="rId3">
            <a:alphaModFix/>
          </a:blip>
          <a:srcRect b="0" l="0" r="0" t="0"/>
          <a:stretch/>
        </p:blipFill>
        <p:spPr>
          <a:xfrm>
            <a:off x="476725" y="407414"/>
            <a:ext cx="1294776" cy="429299"/>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66% color - vertical">
  <p:cSld name="1_plain slide - just footer_3">
    <p:spTree>
      <p:nvGrpSpPr>
        <p:cNvPr id="608" name="Shape 608"/>
        <p:cNvGrpSpPr/>
        <p:nvPr/>
      </p:nvGrpSpPr>
      <p:grpSpPr>
        <a:xfrm>
          <a:off x="0" y="0"/>
          <a:ext cx="0" cy="0"/>
          <a:chOff x="0" y="0"/>
          <a:chExt cx="0" cy="0"/>
        </a:xfrm>
      </p:grpSpPr>
      <p:sp>
        <p:nvSpPr>
          <p:cNvPr id="609" name="Google Shape;609;p66"/>
          <p:cNvSpPr/>
          <p:nvPr/>
        </p:nvSpPr>
        <p:spPr>
          <a:xfrm>
            <a:off x="3277175" y="0"/>
            <a:ext cx="5867100" cy="48378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66"/>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611" name="Google Shape;611;p66"/>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612" name="Google Shape;612;p66"/>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613" name="Google Shape;613;p66"/>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614" name="Google Shape;614;p66"/>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615" name="Google Shape;615;p66"/>
          <p:cNvSpPr/>
          <p:nvPr/>
        </p:nvSpPr>
        <p:spPr>
          <a:xfrm rot="-5400000">
            <a:off x="174300" y="398329"/>
            <a:ext cx="303600" cy="34800"/>
          </a:xfrm>
          <a:prstGeom prst="rect">
            <a:avLst/>
          </a:pr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66"/>
          <p:cNvSpPr txBox="1"/>
          <p:nvPr>
            <p:ph type="title"/>
          </p:nvPr>
        </p:nvSpPr>
        <p:spPr>
          <a:xfrm>
            <a:off x="349125" y="243825"/>
            <a:ext cx="2715600" cy="1629000"/>
          </a:xfrm>
          <a:prstGeom prst="rect">
            <a:avLst/>
          </a:prstGeom>
          <a:noFill/>
          <a:ln>
            <a:noFill/>
          </a:ln>
        </p:spPr>
        <p:txBody>
          <a:bodyPr anchorCtr="0" anchor="t" bIns="0" lIns="91425" spcFirstLastPara="1" rIns="0" wrap="square" tIns="0">
            <a:normAutofit/>
          </a:bodyPr>
          <a:lstStyle>
            <a:lvl1pPr lvl="0" rt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17" name="Google Shape;617;p66"/>
          <p:cNvSpPr txBox="1"/>
          <p:nvPr>
            <p:ph idx="1" type="body"/>
          </p:nvPr>
        </p:nvSpPr>
        <p:spPr>
          <a:xfrm>
            <a:off x="3773900" y="243825"/>
            <a:ext cx="5086800" cy="4299300"/>
          </a:xfrm>
          <a:prstGeom prst="rect">
            <a:avLst/>
          </a:prstGeom>
          <a:noFill/>
          <a:ln>
            <a:noFill/>
          </a:ln>
        </p:spPr>
        <p:txBody>
          <a:bodyPr anchorCtr="0" anchor="t" bIns="0" lIns="0" spcFirstLastPara="1" rIns="0" wrap="square" tIns="0">
            <a:noAutofit/>
          </a:bodyPr>
          <a:lstStyle>
            <a:lvl1pPr indent="-298450" lvl="0" marL="457200" rtl="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rtl="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rtl="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ide">
  <p:cSld name="1_plain slide - just footer_4">
    <p:spTree>
      <p:nvGrpSpPr>
        <p:cNvPr id="618" name="Shape 618"/>
        <p:cNvGrpSpPr/>
        <p:nvPr/>
      </p:nvGrpSpPr>
      <p:grpSpPr>
        <a:xfrm>
          <a:off x="0" y="0"/>
          <a:ext cx="0" cy="0"/>
          <a:chOff x="0" y="0"/>
          <a:chExt cx="0" cy="0"/>
        </a:xfrm>
      </p:grpSpPr>
      <p:sp>
        <p:nvSpPr>
          <p:cNvPr id="619" name="Google Shape;619;p67"/>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620" name="Google Shape;620;p67"/>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621" name="Google Shape;621;p67"/>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622" name="Google Shape;622;p67"/>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623" name="Google Shape;623;p67"/>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624" name="Google Shape;624;p67"/>
          <p:cNvSpPr/>
          <p:nvPr/>
        </p:nvSpPr>
        <p:spPr>
          <a:xfrm>
            <a:off x="200" y="0"/>
            <a:ext cx="9144000" cy="48399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5" name="Google Shape;625;p67"/>
          <p:cNvGrpSpPr/>
          <p:nvPr/>
        </p:nvGrpSpPr>
        <p:grpSpPr>
          <a:xfrm>
            <a:off x="393625" y="712025"/>
            <a:ext cx="8344739" cy="3369653"/>
            <a:chOff x="730809" y="862174"/>
            <a:chExt cx="2513400" cy="3740734"/>
          </a:xfrm>
        </p:grpSpPr>
        <p:sp>
          <p:nvSpPr>
            <p:cNvPr id="626" name="Google Shape;626;p67"/>
            <p:cNvSpPr/>
            <p:nvPr/>
          </p:nvSpPr>
          <p:spPr>
            <a:xfrm>
              <a:off x="730809" y="862174"/>
              <a:ext cx="2513400" cy="3685800"/>
            </a:xfrm>
            <a:prstGeom prst="rect">
              <a:avLst/>
            </a:prstGeom>
            <a:solidFill>
              <a:srgbClr val="FFFFFF"/>
            </a:solidFill>
            <a:ln cap="flat" cmpd="sng" w="28575">
              <a:solidFill>
                <a:srgbClr val="F4F8F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41"/>
                <a:buFont typeface="Arial"/>
                <a:buNone/>
              </a:pPr>
              <a:r>
                <a:t/>
              </a:r>
              <a:endParaRPr b="0" i="0" sz="2141" u="none" cap="none" strike="noStrike">
                <a:solidFill>
                  <a:srgbClr val="000000"/>
                </a:solidFill>
                <a:latin typeface="Roboto"/>
                <a:ea typeface="Roboto"/>
                <a:cs typeface="Roboto"/>
                <a:sym typeface="Roboto"/>
              </a:endParaRPr>
            </a:p>
          </p:txBody>
        </p:sp>
        <p:sp>
          <p:nvSpPr>
            <p:cNvPr id="627" name="Google Shape;627;p67"/>
            <p:cNvSpPr/>
            <p:nvPr/>
          </p:nvSpPr>
          <p:spPr>
            <a:xfrm>
              <a:off x="730809" y="4548008"/>
              <a:ext cx="2513400" cy="54900"/>
            </a:xfrm>
            <a:prstGeom prst="rect">
              <a:avLst/>
            </a:prstGeom>
            <a:solidFill>
              <a:srgbClr val="3C40FD"/>
            </a:solidFill>
            <a:ln cap="flat" cmpd="sng" w="28575">
              <a:solidFill>
                <a:srgbClr val="F4F8F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41"/>
                <a:buFont typeface="Arial"/>
                <a:buNone/>
              </a:pPr>
              <a:r>
                <a:t/>
              </a:r>
              <a:endParaRPr b="0" i="0" sz="2141" u="none" cap="none" strike="noStrike">
                <a:solidFill>
                  <a:srgbClr val="000000"/>
                </a:solidFill>
                <a:latin typeface="Roboto"/>
                <a:ea typeface="Roboto"/>
                <a:cs typeface="Roboto"/>
                <a:sym typeface="Roboto"/>
              </a:endParaRPr>
            </a:p>
          </p:txBody>
        </p:sp>
      </p:grpSp>
      <p:sp>
        <p:nvSpPr>
          <p:cNvPr id="628" name="Google Shape;628;p67"/>
          <p:cNvSpPr/>
          <p:nvPr/>
        </p:nvSpPr>
        <p:spPr>
          <a:xfrm>
            <a:off x="992682" y="558575"/>
            <a:ext cx="419954" cy="329936"/>
          </a:xfrm>
          <a:custGeom>
            <a:rect b="b" l="l" r="r" t="t"/>
            <a:pathLst>
              <a:path extrusionOk="0" h="187998" w="237262">
                <a:moveTo>
                  <a:pt x="77970" y="91"/>
                </a:moveTo>
                <a:cubicBezTo>
                  <a:pt x="75978" y="1359"/>
                  <a:pt x="1" y="44011"/>
                  <a:pt x="1" y="117997"/>
                </a:cubicBezTo>
                <a:cubicBezTo>
                  <a:pt x="1" y="158657"/>
                  <a:pt x="23998" y="187998"/>
                  <a:pt x="57323" y="187998"/>
                </a:cubicBezTo>
                <a:cubicBezTo>
                  <a:pt x="87298" y="187998"/>
                  <a:pt x="109303" y="165992"/>
                  <a:pt x="109303" y="137286"/>
                </a:cubicBezTo>
                <a:cubicBezTo>
                  <a:pt x="109303" y="111296"/>
                  <a:pt x="90649" y="88656"/>
                  <a:pt x="66651" y="84672"/>
                </a:cubicBezTo>
                <a:cubicBezTo>
                  <a:pt x="66651" y="66017"/>
                  <a:pt x="104685" y="27349"/>
                  <a:pt x="104685" y="27349"/>
                </a:cubicBezTo>
                <a:lnTo>
                  <a:pt x="77970" y="91"/>
                </a:lnTo>
                <a:close/>
                <a:moveTo>
                  <a:pt x="205928" y="1"/>
                </a:moveTo>
                <a:cubicBezTo>
                  <a:pt x="203936" y="1359"/>
                  <a:pt x="127958" y="44011"/>
                  <a:pt x="127958" y="117997"/>
                </a:cubicBezTo>
                <a:cubicBezTo>
                  <a:pt x="127958" y="158657"/>
                  <a:pt x="151322" y="187998"/>
                  <a:pt x="185281" y="187998"/>
                </a:cubicBezTo>
                <a:cubicBezTo>
                  <a:pt x="214622" y="187998"/>
                  <a:pt x="237261" y="165992"/>
                  <a:pt x="237261" y="137286"/>
                </a:cubicBezTo>
                <a:cubicBezTo>
                  <a:pt x="237261" y="111296"/>
                  <a:pt x="218606" y="88656"/>
                  <a:pt x="193975" y="84672"/>
                </a:cubicBezTo>
                <a:cubicBezTo>
                  <a:pt x="193975" y="66017"/>
                  <a:pt x="231918" y="27349"/>
                  <a:pt x="231918" y="27349"/>
                </a:cubicBezTo>
                <a:lnTo>
                  <a:pt x="205928" y="1"/>
                </a:lnTo>
                <a:close/>
              </a:path>
            </a:pathLst>
          </a:cu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67"/>
          <p:cNvSpPr txBox="1"/>
          <p:nvPr>
            <p:ph type="title"/>
          </p:nvPr>
        </p:nvSpPr>
        <p:spPr>
          <a:xfrm>
            <a:off x="815425" y="1290350"/>
            <a:ext cx="7545000" cy="1944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400"/>
              <a:buFont typeface="Poppins"/>
              <a:buNone/>
              <a:defRPr b="1" sz="24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30" name="Google Shape;630;p67"/>
          <p:cNvSpPr txBox="1"/>
          <p:nvPr>
            <p:ph idx="1" type="subTitle"/>
          </p:nvPr>
        </p:nvSpPr>
        <p:spPr>
          <a:xfrm>
            <a:off x="824400" y="3373750"/>
            <a:ext cx="3906900" cy="5109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Clr>
                <a:srgbClr val="3C40FD"/>
              </a:buClr>
              <a:buSzPts val="1100"/>
              <a:buFont typeface="Poppins"/>
              <a:buNone/>
              <a:defRPr sz="1100">
                <a:solidFill>
                  <a:srgbClr val="3C40FD"/>
                </a:solidFill>
                <a:latin typeface="Poppins"/>
                <a:ea typeface="Poppins"/>
                <a:cs typeface="Poppins"/>
                <a:sym typeface="Poppins"/>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400"/>
              <a:buNone/>
              <a:defRPr/>
            </a:lvl4pPr>
            <a:lvl5pPr lvl="4" rtl="0" algn="l">
              <a:lnSpc>
                <a:spcPct val="115000"/>
              </a:lnSpc>
              <a:spcBef>
                <a:spcPts val="1600"/>
              </a:spcBef>
              <a:spcAft>
                <a:spcPts val="0"/>
              </a:spcAft>
              <a:buSzPts val="1400"/>
              <a:buNone/>
              <a:defRPr/>
            </a:lvl5pPr>
            <a:lvl6pPr lvl="5" rtl="0" algn="l">
              <a:lnSpc>
                <a:spcPct val="115000"/>
              </a:lnSpc>
              <a:spcBef>
                <a:spcPts val="1600"/>
              </a:spcBef>
              <a:spcAft>
                <a:spcPts val="0"/>
              </a:spcAft>
              <a:buSzPts val="1400"/>
              <a:buNone/>
              <a:defRPr/>
            </a:lvl6pPr>
            <a:lvl7pPr lvl="6" rtl="0" algn="l">
              <a:lnSpc>
                <a:spcPct val="115000"/>
              </a:lnSpc>
              <a:spcBef>
                <a:spcPts val="1600"/>
              </a:spcBef>
              <a:spcAft>
                <a:spcPts val="0"/>
              </a:spcAft>
              <a:buSzPts val="1400"/>
              <a:buNone/>
              <a:defRPr/>
            </a:lvl7pPr>
            <a:lvl8pPr lvl="7" rtl="0" algn="l">
              <a:lnSpc>
                <a:spcPct val="115000"/>
              </a:lnSpc>
              <a:spcBef>
                <a:spcPts val="1600"/>
              </a:spcBef>
              <a:spcAft>
                <a:spcPts val="0"/>
              </a:spcAft>
              <a:buSzPts val="1400"/>
              <a:buNone/>
              <a:defRPr/>
            </a:lvl8pPr>
            <a:lvl9pPr lvl="8" rtl="0" algn="l">
              <a:lnSpc>
                <a:spcPct val="115000"/>
              </a:lnSpc>
              <a:spcBef>
                <a:spcPts val="1600"/>
              </a:spcBef>
              <a:spcAft>
                <a:spcPts val="1600"/>
              </a:spcAft>
              <a:buSzPts val="14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50% color - horizontal">
  <p:cSld name="1_plain slide - just footer_5">
    <p:spTree>
      <p:nvGrpSpPr>
        <p:cNvPr id="631" name="Shape 631"/>
        <p:cNvGrpSpPr/>
        <p:nvPr/>
      </p:nvGrpSpPr>
      <p:grpSpPr>
        <a:xfrm>
          <a:off x="0" y="0"/>
          <a:ext cx="0" cy="0"/>
          <a:chOff x="0" y="0"/>
          <a:chExt cx="0" cy="0"/>
        </a:xfrm>
      </p:grpSpPr>
      <p:sp>
        <p:nvSpPr>
          <p:cNvPr id="632" name="Google Shape;632;p68"/>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633" name="Google Shape;633;p68"/>
          <p:cNvSpPr/>
          <p:nvPr/>
        </p:nvSpPr>
        <p:spPr>
          <a:xfrm>
            <a:off x="200" y="2423900"/>
            <a:ext cx="9144000" cy="24159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68"/>
          <p:cNvSpPr/>
          <p:nvPr/>
        </p:nvSpPr>
        <p:spPr>
          <a:xfrm rot="-5400000">
            <a:off x="174300" y="398329"/>
            <a:ext cx="303600" cy="34800"/>
          </a:xfrm>
          <a:prstGeom prst="rect">
            <a:avLst/>
          </a:pr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68"/>
          <p:cNvSpPr txBox="1"/>
          <p:nvPr>
            <p:ph type="title"/>
          </p:nvPr>
        </p:nvSpPr>
        <p:spPr>
          <a:xfrm>
            <a:off x="349125" y="243825"/>
            <a:ext cx="7048200" cy="343800"/>
          </a:xfrm>
          <a:prstGeom prst="rect">
            <a:avLst/>
          </a:prstGeom>
          <a:noFill/>
          <a:ln>
            <a:noFill/>
          </a:ln>
        </p:spPr>
        <p:txBody>
          <a:bodyPr anchorCtr="0" anchor="t" bIns="0" lIns="91425" spcFirstLastPara="1" rIns="0" wrap="square" tIns="0">
            <a:normAutofit/>
          </a:bodyPr>
          <a:lstStyle>
            <a:lvl1pPr lvl="0" rt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36" name="Google Shape;636;p68"/>
          <p:cNvSpPr txBox="1"/>
          <p:nvPr>
            <p:ph idx="1" type="body"/>
          </p:nvPr>
        </p:nvSpPr>
        <p:spPr>
          <a:xfrm>
            <a:off x="346400" y="1007625"/>
            <a:ext cx="8370900" cy="1155300"/>
          </a:xfrm>
          <a:prstGeom prst="rect">
            <a:avLst/>
          </a:prstGeom>
          <a:noFill/>
          <a:ln>
            <a:noFill/>
          </a:ln>
        </p:spPr>
        <p:txBody>
          <a:bodyPr anchorCtr="0" anchor="t" bIns="91425" lIns="91425" spcFirstLastPara="1" rIns="91425" wrap="square" tIns="91425">
            <a:noAutofit/>
          </a:bodyPr>
          <a:lstStyle>
            <a:lvl1pPr indent="-298450" lvl="0" marL="457200" rtl="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rtl="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rtl="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
        <p:nvSpPr>
          <p:cNvPr id="637" name="Google Shape;637;p68"/>
          <p:cNvSpPr txBox="1"/>
          <p:nvPr>
            <p:ph idx="2" type="body"/>
          </p:nvPr>
        </p:nvSpPr>
        <p:spPr>
          <a:xfrm>
            <a:off x="346400" y="2725350"/>
            <a:ext cx="8370900" cy="1155300"/>
          </a:xfrm>
          <a:prstGeom prst="rect">
            <a:avLst/>
          </a:prstGeom>
          <a:noFill/>
          <a:ln>
            <a:noFill/>
          </a:ln>
        </p:spPr>
        <p:txBody>
          <a:bodyPr anchorCtr="0" anchor="t" bIns="91425" lIns="91425" spcFirstLastPara="1" rIns="91425" wrap="square" tIns="91425">
            <a:noAutofit/>
          </a:bodyPr>
          <a:lstStyle>
            <a:lvl1pPr indent="-298450" lvl="0" marL="457200" rtl="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rtl="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rtl="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side color - vertical">
  <p:cSld name="1_plain slide - just footer_6">
    <p:spTree>
      <p:nvGrpSpPr>
        <p:cNvPr id="638" name="Shape 638"/>
        <p:cNvGrpSpPr/>
        <p:nvPr/>
      </p:nvGrpSpPr>
      <p:grpSpPr>
        <a:xfrm>
          <a:off x="0" y="0"/>
          <a:ext cx="0" cy="0"/>
          <a:chOff x="0" y="0"/>
          <a:chExt cx="0" cy="0"/>
        </a:xfrm>
      </p:grpSpPr>
      <p:sp>
        <p:nvSpPr>
          <p:cNvPr id="639" name="Google Shape;639;p69"/>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640" name="Google Shape;640;p69"/>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641" name="Google Shape;641;p69"/>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642" name="Google Shape;642;p69"/>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643" name="Google Shape;643;p69"/>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644" name="Google Shape;644;p69"/>
          <p:cNvSpPr/>
          <p:nvPr/>
        </p:nvSpPr>
        <p:spPr>
          <a:xfrm rot="-5400000">
            <a:off x="174300" y="398329"/>
            <a:ext cx="303600" cy="34800"/>
          </a:xfrm>
          <a:prstGeom prst="rect">
            <a:avLst/>
          </a:pr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69"/>
          <p:cNvSpPr txBox="1"/>
          <p:nvPr>
            <p:ph type="title"/>
          </p:nvPr>
        </p:nvSpPr>
        <p:spPr>
          <a:xfrm>
            <a:off x="349125" y="243825"/>
            <a:ext cx="7048200" cy="343800"/>
          </a:xfrm>
          <a:prstGeom prst="rect">
            <a:avLst/>
          </a:prstGeom>
          <a:noFill/>
          <a:ln>
            <a:noFill/>
          </a:ln>
        </p:spPr>
        <p:txBody>
          <a:bodyPr anchorCtr="0" anchor="t" bIns="0" lIns="91425" spcFirstLastPara="1" rIns="0" wrap="square" tIns="0">
            <a:normAutofit/>
          </a:bodyPr>
          <a:lstStyle>
            <a:lvl1pPr lvl="0" rt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46" name="Google Shape;646;p69"/>
          <p:cNvSpPr txBox="1"/>
          <p:nvPr>
            <p:ph idx="1" type="body"/>
          </p:nvPr>
        </p:nvSpPr>
        <p:spPr>
          <a:xfrm>
            <a:off x="346400" y="982700"/>
            <a:ext cx="5599200" cy="3051900"/>
          </a:xfrm>
          <a:prstGeom prst="rect">
            <a:avLst/>
          </a:prstGeom>
          <a:noFill/>
          <a:ln>
            <a:noFill/>
          </a:ln>
        </p:spPr>
        <p:txBody>
          <a:bodyPr anchorCtr="0" anchor="t" bIns="91425" lIns="91425" spcFirstLastPara="1" rIns="91425" wrap="square" tIns="91425">
            <a:noAutofit/>
          </a:bodyPr>
          <a:lstStyle>
            <a:lvl1pPr indent="-298450" lvl="0" marL="457200" rtl="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rtl="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rtl="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
        <p:nvSpPr>
          <p:cNvPr id="647" name="Google Shape;647;p69"/>
          <p:cNvSpPr/>
          <p:nvPr/>
        </p:nvSpPr>
        <p:spPr>
          <a:xfrm>
            <a:off x="6485650" y="0"/>
            <a:ext cx="2658300" cy="48450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69"/>
          <p:cNvSpPr txBox="1"/>
          <p:nvPr>
            <p:ph idx="2" type="body"/>
          </p:nvPr>
        </p:nvSpPr>
        <p:spPr>
          <a:xfrm>
            <a:off x="6711650" y="982700"/>
            <a:ext cx="2289600" cy="3051900"/>
          </a:xfrm>
          <a:prstGeom prst="rect">
            <a:avLst/>
          </a:prstGeom>
          <a:noFill/>
          <a:ln>
            <a:noFill/>
          </a:ln>
        </p:spPr>
        <p:txBody>
          <a:bodyPr anchorCtr="0" anchor="t" bIns="91425" lIns="91425" spcFirstLastPara="1" rIns="91425" wrap="square" tIns="91425">
            <a:noAutofit/>
          </a:bodyPr>
          <a:lstStyle>
            <a:lvl1pPr indent="-298450" lvl="0" marL="457200" rtl="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rtl="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rtl="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66% color - vertical 2">
  <p:cSld name="1_plain slide - just footer_3_1">
    <p:spTree>
      <p:nvGrpSpPr>
        <p:cNvPr id="649" name="Shape 649"/>
        <p:cNvGrpSpPr/>
        <p:nvPr/>
      </p:nvGrpSpPr>
      <p:grpSpPr>
        <a:xfrm>
          <a:off x="0" y="0"/>
          <a:ext cx="0" cy="0"/>
          <a:chOff x="0" y="0"/>
          <a:chExt cx="0" cy="0"/>
        </a:xfrm>
      </p:grpSpPr>
      <p:sp>
        <p:nvSpPr>
          <p:cNvPr id="650" name="Google Shape;650;p70"/>
          <p:cNvSpPr/>
          <p:nvPr/>
        </p:nvSpPr>
        <p:spPr>
          <a:xfrm>
            <a:off x="4572875" y="926100"/>
            <a:ext cx="4571400" cy="39186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70"/>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652" name="Google Shape;652;p70"/>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653" name="Google Shape;653;p70"/>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654" name="Google Shape;654;p70"/>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655" name="Google Shape;655;p70"/>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656" name="Google Shape;656;p70"/>
          <p:cNvSpPr/>
          <p:nvPr/>
        </p:nvSpPr>
        <p:spPr>
          <a:xfrm rot="-5400000">
            <a:off x="174300" y="398329"/>
            <a:ext cx="303600" cy="34800"/>
          </a:xfrm>
          <a:prstGeom prst="rect">
            <a:avLst/>
          </a:pr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70"/>
          <p:cNvSpPr txBox="1"/>
          <p:nvPr>
            <p:ph type="title"/>
          </p:nvPr>
        </p:nvSpPr>
        <p:spPr>
          <a:xfrm>
            <a:off x="349125" y="243825"/>
            <a:ext cx="7876800" cy="369900"/>
          </a:xfrm>
          <a:prstGeom prst="rect">
            <a:avLst/>
          </a:prstGeom>
          <a:noFill/>
          <a:ln>
            <a:noFill/>
          </a:ln>
        </p:spPr>
        <p:txBody>
          <a:bodyPr anchorCtr="0" anchor="t" bIns="0" lIns="91425" spcFirstLastPara="1" rIns="0" wrap="square" tIns="0">
            <a:normAutofit/>
          </a:bodyPr>
          <a:lstStyle>
            <a:lvl1pPr lvl="0" rt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58" name="Google Shape;658;p70"/>
          <p:cNvSpPr txBox="1"/>
          <p:nvPr>
            <p:ph idx="1" type="body"/>
          </p:nvPr>
        </p:nvSpPr>
        <p:spPr>
          <a:xfrm>
            <a:off x="4874675" y="1138025"/>
            <a:ext cx="3986100" cy="3405000"/>
          </a:xfrm>
          <a:prstGeom prst="rect">
            <a:avLst/>
          </a:prstGeom>
          <a:noFill/>
          <a:ln>
            <a:noFill/>
          </a:ln>
        </p:spPr>
        <p:txBody>
          <a:bodyPr anchorCtr="0" anchor="t" bIns="0" lIns="0" spcFirstLastPara="1" rIns="0" wrap="square" tIns="0">
            <a:noAutofit/>
          </a:bodyPr>
          <a:lstStyle>
            <a:lvl1pPr indent="-298450" lvl="0" marL="457200" rtl="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rtl="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rtl="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
        <p:nvSpPr>
          <p:cNvPr id="659" name="Google Shape;659;p70"/>
          <p:cNvSpPr txBox="1"/>
          <p:nvPr>
            <p:ph idx="2" type="body"/>
          </p:nvPr>
        </p:nvSpPr>
        <p:spPr>
          <a:xfrm>
            <a:off x="343500" y="1138025"/>
            <a:ext cx="3986100" cy="3405000"/>
          </a:xfrm>
          <a:prstGeom prst="rect">
            <a:avLst/>
          </a:prstGeom>
          <a:noFill/>
          <a:ln>
            <a:noFill/>
          </a:ln>
        </p:spPr>
        <p:txBody>
          <a:bodyPr anchorCtr="0" anchor="t" bIns="0" lIns="0" spcFirstLastPara="1" rIns="0" wrap="square" tIns="0">
            <a:noAutofit/>
          </a:bodyPr>
          <a:lstStyle>
            <a:lvl1pPr indent="-298450" lvl="0" marL="457200" rtl="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rtl="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rtl="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Main clear slide">
  <p:cSld name="1_plain slide - just footer_7">
    <p:spTree>
      <p:nvGrpSpPr>
        <p:cNvPr id="660" name="Shape 660"/>
        <p:cNvGrpSpPr/>
        <p:nvPr/>
      </p:nvGrpSpPr>
      <p:grpSpPr>
        <a:xfrm>
          <a:off x="0" y="0"/>
          <a:ext cx="0" cy="0"/>
          <a:chOff x="0" y="0"/>
          <a:chExt cx="0" cy="0"/>
        </a:xfrm>
      </p:grpSpPr>
      <p:sp>
        <p:nvSpPr>
          <p:cNvPr id="661" name="Google Shape;661;p71"/>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662" name="Google Shape;662;p71"/>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663" name="Google Shape;663;p71"/>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664" name="Google Shape;664;p71"/>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665" name="Google Shape;665;p71"/>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666" name="Google Shape;666;p71"/>
          <p:cNvSpPr/>
          <p:nvPr/>
        </p:nvSpPr>
        <p:spPr>
          <a:xfrm rot="-5400000">
            <a:off x="174300" y="398329"/>
            <a:ext cx="303600" cy="34800"/>
          </a:xfrm>
          <a:prstGeom prst="rect">
            <a:avLst/>
          </a:prstGeom>
          <a:solidFill>
            <a:srgbClr val="3C4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71"/>
          <p:cNvSpPr txBox="1"/>
          <p:nvPr>
            <p:ph type="title"/>
          </p:nvPr>
        </p:nvSpPr>
        <p:spPr>
          <a:xfrm>
            <a:off x="349125" y="243825"/>
            <a:ext cx="7048200" cy="343800"/>
          </a:xfrm>
          <a:prstGeom prst="rect">
            <a:avLst/>
          </a:prstGeom>
          <a:noFill/>
          <a:ln>
            <a:noFill/>
          </a:ln>
        </p:spPr>
        <p:txBody>
          <a:bodyPr anchorCtr="0" anchor="t" bIns="0" lIns="91425" spcFirstLastPara="1" rIns="0" wrap="square" tIns="0">
            <a:normAutofit/>
          </a:bodyPr>
          <a:lstStyle>
            <a:lvl1pPr lvl="0" rt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68" name="Google Shape;668;p71"/>
          <p:cNvSpPr txBox="1"/>
          <p:nvPr>
            <p:ph idx="1" type="body"/>
          </p:nvPr>
        </p:nvSpPr>
        <p:spPr>
          <a:xfrm>
            <a:off x="346400" y="1045175"/>
            <a:ext cx="8370900" cy="3051900"/>
          </a:xfrm>
          <a:prstGeom prst="rect">
            <a:avLst/>
          </a:prstGeom>
          <a:noFill/>
          <a:ln>
            <a:noFill/>
          </a:ln>
        </p:spPr>
        <p:txBody>
          <a:bodyPr anchorCtr="0" anchor="t" bIns="91425" lIns="91425" spcFirstLastPara="1" rIns="91425" wrap="square" tIns="91425">
            <a:noAutofit/>
          </a:bodyPr>
          <a:lstStyle>
            <a:lvl1pPr indent="-298450" lvl="0" marL="457200" rtl="0" algn="l">
              <a:lnSpc>
                <a:spcPct val="115000"/>
              </a:lnSpc>
              <a:spcBef>
                <a:spcPts val="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1pPr>
            <a:lvl2pPr indent="-298450" lvl="1" marL="914400" rtl="0" algn="l">
              <a:lnSpc>
                <a:spcPct val="115000"/>
              </a:lnSpc>
              <a:spcBef>
                <a:spcPts val="1600"/>
              </a:spcBef>
              <a:spcAft>
                <a:spcPts val="0"/>
              </a:spcAft>
              <a:buClr>
                <a:schemeClr val="accent3"/>
              </a:buClr>
              <a:buSzPts val="1100"/>
              <a:buFont typeface="Poppins"/>
              <a:buChar char="○"/>
              <a:defRPr sz="1100">
                <a:solidFill>
                  <a:schemeClr val="dk1"/>
                </a:solidFill>
                <a:latin typeface="Poppins"/>
                <a:ea typeface="Poppins"/>
                <a:cs typeface="Poppins"/>
                <a:sym typeface="Poppins"/>
              </a:defRPr>
            </a:lvl2pPr>
            <a:lvl3pPr indent="-298450" lvl="2" marL="1371600" rtl="0" algn="l">
              <a:lnSpc>
                <a:spcPct val="115000"/>
              </a:lnSpc>
              <a:spcBef>
                <a:spcPts val="1600"/>
              </a:spcBef>
              <a:spcAft>
                <a:spcPts val="0"/>
              </a:spcAft>
              <a:buClr>
                <a:schemeClr val="accent1"/>
              </a:buClr>
              <a:buSzPts val="1100"/>
              <a:buFont typeface="Poppins"/>
              <a:buChar char="■"/>
              <a:defRPr sz="1100">
                <a:solidFill>
                  <a:schemeClr val="dk1"/>
                </a:solidFill>
                <a:latin typeface="Poppins"/>
                <a:ea typeface="Poppins"/>
                <a:cs typeface="Poppins"/>
                <a:sym typeface="Poppins"/>
              </a:defRPr>
            </a:lvl3pPr>
            <a:lvl4pPr indent="-298450" lvl="3" marL="18288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4pPr>
            <a:lvl5pPr indent="-298450" lvl="4" marL="22860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5pPr>
            <a:lvl6pPr indent="-298450" lvl="5" marL="27432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6pPr>
            <a:lvl7pPr indent="-298450" lvl="6" marL="32004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7pPr>
            <a:lvl8pPr indent="-298450" lvl="7" marL="3657600" rtl="0" algn="l">
              <a:lnSpc>
                <a:spcPct val="115000"/>
              </a:lnSpc>
              <a:spcBef>
                <a:spcPts val="1600"/>
              </a:spcBef>
              <a:spcAft>
                <a:spcPts val="0"/>
              </a:spcAft>
              <a:buClr>
                <a:schemeClr val="dk1"/>
              </a:buClr>
              <a:buSzPts val="1100"/>
              <a:buFont typeface="Poppins"/>
              <a:buChar char="○"/>
              <a:defRPr sz="1100">
                <a:solidFill>
                  <a:schemeClr val="dk1"/>
                </a:solidFill>
                <a:latin typeface="Poppins"/>
                <a:ea typeface="Poppins"/>
                <a:cs typeface="Poppins"/>
                <a:sym typeface="Poppins"/>
              </a:defRPr>
            </a:lvl8pPr>
            <a:lvl9pPr indent="-298450" lvl="8" marL="4114800" rtl="0" algn="l">
              <a:lnSpc>
                <a:spcPct val="115000"/>
              </a:lnSpc>
              <a:spcBef>
                <a:spcPts val="1600"/>
              </a:spcBef>
              <a:spcAft>
                <a:spcPts val="1600"/>
              </a:spcAft>
              <a:buClr>
                <a:schemeClr val="dk1"/>
              </a:buClr>
              <a:buSzPts val="1100"/>
              <a:buFont typeface="Poppins"/>
              <a:buChar char="■"/>
              <a:defRPr sz="1100">
                <a:solidFill>
                  <a:schemeClr val="dk1"/>
                </a:solidFill>
                <a:latin typeface="Poppins"/>
                <a:ea typeface="Poppins"/>
                <a:cs typeface="Poppins"/>
                <a:sym typeface="Poppins"/>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lt1"/>
        </a:solidFill>
      </p:bgPr>
    </p:bg>
    <p:spTree>
      <p:nvGrpSpPr>
        <p:cNvPr id="669" name="Shape 669"/>
        <p:cNvGrpSpPr/>
        <p:nvPr/>
      </p:nvGrpSpPr>
      <p:grpSpPr>
        <a:xfrm>
          <a:off x="0" y="0"/>
          <a:ext cx="0" cy="0"/>
          <a:chOff x="0" y="0"/>
          <a:chExt cx="0" cy="0"/>
        </a:xfrm>
      </p:grpSpPr>
      <p:sp>
        <p:nvSpPr>
          <p:cNvPr id="670" name="Google Shape;670;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71" name="Google Shape;671;p72"/>
          <p:cNvSpPr/>
          <p:nvPr/>
        </p:nvSpPr>
        <p:spPr>
          <a:xfrm>
            <a:off x="332713"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72"/>
          <p:cNvSpPr/>
          <p:nvPr/>
        </p:nvSpPr>
        <p:spPr>
          <a:xfrm>
            <a:off x="991561"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72"/>
          <p:cNvSpPr/>
          <p:nvPr/>
        </p:nvSpPr>
        <p:spPr>
          <a:xfrm>
            <a:off x="1650409"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72"/>
          <p:cNvSpPr/>
          <p:nvPr/>
        </p:nvSpPr>
        <p:spPr>
          <a:xfrm>
            <a:off x="2309257"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72"/>
          <p:cNvSpPr/>
          <p:nvPr/>
        </p:nvSpPr>
        <p:spPr>
          <a:xfrm>
            <a:off x="2968106"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72"/>
          <p:cNvSpPr/>
          <p:nvPr/>
        </p:nvSpPr>
        <p:spPr>
          <a:xfrm>
            <a:off x="3626954"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72"/>
          <p:cNvSpPr/>
          <p:nvPr/>
        </p:nvSpPr>
        <p:spPr>
          <a:xfrm>
            <a:off x="4285802"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72"/>
          <p:cNvSpPr/>
          <p:nvPr/>
        </p:nvSpPr>
        <p:spPr>
          <a:xfrm>
            <a:off x="4944651"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72"/>
          <p:cNvSpPr/>
          <p:nvPr/>
        </p:nvSpPr>
        <p:spPr>
          <a:xfrm>
            <a:off x="5603499"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72"/>
          <p:cNvSpPr/>
          <p:nvPr/>
        </p:nvSpPr>
        <p:spPr>
          <a:xfrm>
            <a:off x="6262347"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72"/>
          <p:cNvSpPr/>
          <p:nvPr/>
        </p:nvSpPr>
        <p:spPr>
          <a:xfrm>
            <a:off x="6921196"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72"/>
          <p:cNvSpPr/>
          <p:nvPr/>
        </p:nvSpPr>
        <p:spPr>
          <a:xfrm>
            <a:off x="7580044"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72"/>
          <p:cNvSpPr/>
          <p:nvPr/>
        </p:nvSpPr>
        <p:spPr>
          <a:xfrm>
            <a:off x="8238892" y="951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72"/>
          <p:cNvSpPr/>
          <p:nvPr/>
        </p:nvSpPr>
        <p:spPr>
          <a:xfrm>
            <a:off x="332713"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72"/>
          <p:cNvSpPr/>
          <p:nvPr/>
        </p:nvSpPr>
        <p:spPr>
          <a:xfrm>
            <a:off x="991561"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72"/>
          <p:cNvSpPr/>
          <p:nvPr/>
        </p:nvSpPr>
        <p:spPr>
          <a:xfrm>
            <a:off x="1650409"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72"/>
          <p:cNvSpPr/>
          <p:nvPr/>
        </p:nvSpPr>
        <p:spPr>
          <a:xfrm>
            <a:off x="2309257"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72"/>
          <p:cNvSpPr/>
          <p:nvPr/>
        </p:nvSpPr>
        <p:spPr>
          <a:xfrm>
            <a:off x="2968106"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72"/>
          <p:cNvSpPr/>
          <p:nvPr/>
        </p:nvSpPr>
        <p:spPr>
          <a:xfrm>
            <a:off x="3626954"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72"/>
          <p:cNvSpPr/>
          <p:nvPr/>
        </p:nvSpPr>
        <p:spPr>
          <a:xfrm>
            <a:off x="4285802"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72"/>
          <p:cNvSpPr/>
          <p:nvPr/>
        </p:nvSpPr>
        <p:spPr>
          <a:xfrm>
            <a:off x="4944651"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72"/>
          <p:cNvSpPr/>
          <p:nvPr/>
        </p:nvSpPr>
        <p:spPr>
          <a:xfrm>
            <a:off x="5603499"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72"/>
          <p:cNvSpPr/>
          <p:nvPr/>
        </p:nvSpPr>
        <p:spPr>
          <a:xfrm>
            <a:off x="6262347"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72"/>
          <p:cNvSpPr/>
          <p:nvPr/>
        </p:nvSpPr>
        <p:spPr>
          <a:xfrm>
            <a:off x="6921196"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72"/>
          <p:cNvSpPr/>
          <p:nvPr/>
        </p:nvSpPr>
        <p:spPr>
          <a:xfrm>
            <a:off x="7580044"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72"/>
          <p:cNvSpPr/>
          <p:nvPr/>
        </p:nvSpPr>
        <p:spPr>
          <a:xfrm>
            <a:off x="8238892" y="16183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72"/>
          <p:cNvSpPr/>
          <p:nvPr/>
        </p:nvSpPr>
        <p:spPr>
          <a:xfrm>
            <a:off x="332713"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72"/>
          <p:cNvSpPr/>
          <p:nvPr/>
        </p:nvSpPr>
        <p:spPr>
          <a:xfrm>
            <a:off x="991561"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72"/>
          <p:cNvSpPr/>
          <p:nvPr/>
        </p:nvSpPr>
        <p:spPr>
          <a:xfrm>
            <a:off x="1650409"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72"/>
          <p:cNvSpPr/>
          <p:nvPr/>
        </p:nvSpPr>
        <p:spPr>
          <a:xfrm>
            <a:off x="2309257"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72"/>
          <p:cNvSpPr/>
          <p:nvPr/>
        </p:nvSpPr>
        <p:spPr>
          <a:xfrm>
            <a:off x="2968106"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72"/>
          <p:cNvSpPr/>
          <p:nvPr/>
        </p:nvSpPr>
        <p:spPr>
          <a:xfrm>
            <a:off x="3626954"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72"/>
          <p:cNvSpPr/>
          <p:nvPr/>
        </p:nvSpPr>
        <p:spPr>
          <a:xfrm>
            <a:off x="4285802"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72"/>
          <p:cNvSpPr/>
          <p:nvPr/>
        </p:nvSpPr>
        <p:spPr>
          <a:xfrm>
            <a:off x="4944651"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72"/>
          <p:cNvSpPr/>
          <p:nvPr/>
        </p:nvSpPr>
        <p:spPr>
          <a:xfrm>
            <a:off x="5603499"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72"/>
          <p:cNvSpPr/>
          <p:nvPr/>
        </p:nvSpPr>
        <p:spPr>
          <a:xfrm>
            <a:off x="6262347"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72"/>
          <p:cNvSpPr/>
          <p:nvPr/>
        </p:nvSpPr>
        <p:spPr>
          <a:xfrm>
            <a:off x="6921196"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72"/>
          <p:cNvSpPr/>
          <p:nvPr/>
        </p:nvSpPr>
        <p:spPr>
          <a:xfrm>
            <a:off x="7580044"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72"/>
          <p:cNvSpPr/>
          <p:nvPr/>
        </p:nvSpPr>
        <p:spPr>
          <a:xfrm>
            <a:off x="8238892" y="22855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72"/>
          <p:cNvSpPr/>
          <p:nvPr/>
        </p:nvSpPr>
        <p:spPr>
          <a:xfrm>
            <a:off x="332713"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72"/>
          <p:cNvSpPr/>
          <p:nvPr/>
        </p:nvSpPr>
        <p:spPr>
          <a:xfrm>
            <a:off x="991561"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72"/>
          <p:cNvSpPr/>
          <p:nvPr/>
        </p:nvSpPr>
        <p:spPr>
          <a:xfrm>
            <a:off x="1650409"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72"/>
          <p:cNvSpPr/>
          <p:nvPr/>
        </p:nvSpPr>
        <p:spPr>
          <a:xfrm>
            <a:off x="2309257"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72"/>
          <p:cNvSpPr/>
          <p:nvPr/>
        </p:nvSpPr>
        <p:spPr>
          <a:xfrm>
            <a:off x="2968106"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72"/>
          <p:cNvSpPr/>
          <p:nvPr/>
        </p:nvSpPr>
        <p:spPr>
          <a:xfrm>
            <a:off x="3626954"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72"/>
          <p:cNvSpPr/>
          <p:nvPr/>
        </p:nvSpPr>
        <p:spPr>
          <a:xfrm>
            <a:off x="4285802"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72"/>
          <p:cNvSpPr/>
          <p:nvPr/>
        </p:nvSpPr>
        <p:spPr>
          <a:xfrm>
            <a:off x="4944651"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72"/>
          <p:cNvSpPr/>
          <p:nvPr/>
        </p:nvSpPr>
        <p:spPr>
          <a:xfrm>
            <a:off x="5603499"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72"/>
          <p:cNvSpPr/>
          <p:nvPr/>
        </p:nvSpPr>
        <p:spPr>
          <a:xfrm>
            <a:off x="6262347"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72"/>
          <p:cNvSpPr/>
          <p:nvPr/>
        </p:nvSpPr>
        <p:spPr>
          <a:xfrm>
            <a:off x="6921196"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72"/>
          <p:cNvSpPr/>
          <p:nvPr/>
        </p:nvSpPr>
        <p:spPr>
          <a:xfrm>
            <a:off x="7580044"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72"/>
          <p:cNvSpPr/>
          <p:nvPr/>
        </p:nvSpPr>
        <p:spPr>
          <a:xfrm>
            <a:off x="8238892" y="29527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72"/>
          <p:cNvSpPr/>
          <p:nvPr/>
        </p:nvSpPr>
        <p:spPr>
          <a:xfrm>
            <a:off x="332713"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72"/>
          <p:cNvSpPr/>
          <p:nvPr/>
        </p:nvSpPr>
        <p:spPr>
          <a:xfrm>
            <a:off x="991561"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72"/>
          <p:cNvSpPr/>
          <p:nvPr/>
        </p:nvSpPr>
        <p:spPr>
          <a:xfrm>
            <a:off x="1650409"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72"/>
          <p:cNvSpPr/>
          <p:nvPr/>
        </p:nvSpPr>
        <p:spPr>
          <a:xfrm>
            <a:off x="2309257"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72"/>
          <p:cNvSpPr/>
          <p:nvPr/>
        </p:nvSpPr>
        <p:spPr>
          <a:xfrm>
            <a:off x="2968106"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72"/>
          <p:cNvSpPr/>
          <p:nvPr/>
        </p:nvSpPr>
        <p:spPr>
          <a:xfrm>
            <a:off x="3626954"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72"/>
          <p:cNvSpPr/>
          <p:nvPr/>
        </p:nvSpPr>
        <p:spPr>
          <a:xfrm>
            <a:off x="4285802"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72"/>
          <p:cNvSpPr/>
          <p:nvPr/>
        </p:nvSpPr>
        <p:spPr>
          <a:xfrm>
            <a:off x="4944651"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72"/>
          <p:cNvSpPr/>
          <p:nvPr/>
        </p:nvSpPr>
        <p:spPr>
          <a:xfrm>
            <a:off x="5603499"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72"/>
          <p:cNvSpPr/>
          <p:nvPr/>
        </p:nvSpPr>
        <p:spPr>
          <a:xfrm>
            <a:off x="6262347"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72"/>
          <p:cNvSpPr/>
          <p:nvPr/>
        </p:nvSpPr>
        <p:spPr>
          <a:xfrm>
            <a:off x="6921196"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72"/>
          <p:cNvSpPr/>
          <p:nvPr/>
        </p:nvSpPr>
        <p:spPr>
          <a:xfrm>
            <a:off x="7580044"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72"/>
          <p:cNvSpPr/>
          <p:nvPr/>
        </p:nvSpPr>
        <p:spPr>
          <a:xfrm>
            <a:off x="8238892" y="36199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72"/>
          <p:cNvSpPr/>
          <p:nvPr/>
        </p:nvSpPr>
        <p:spPr>
          <a:xfrm>
            <a:off x="332713"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72"/>
          <p:cNvSpPr/>
          <p:nvPr/>
        </p:nvSpPr>
        <p:spPr>
          <a:xfrm>
            <a:off x="991561"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72"/>
          <p:cNvSpPr/>
          <p:nvPr/>
        </p:nvSpPr>
        <p:spPr>
          <a:xfrm>
            <a:off x="1650409"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72"/>
          <p:cNvSpPr/>
          <p:nvPr/>
        </p:nvSpPr>
        <p:spPr>
          <a:xfrm>
            <a:off x="2309257"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72"/>
          <p:cNvSpPr/>
          <p:nvPr/>
        </p:nvSpPr>
        <p:spPr>
          <a:xfrm>
            <a:off x="2968106"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72"/>
          <p:cNvSpPr/>
          <p:nvPr/>
        </p:nvSpPr>
        <p:spPr>
          <a:xfrm>
            <a:off x="3626954"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72"/>
          <p:cNvSpPr/>
          <p:nvPr/>
        </p:nvSpPr>
        <p:spPr>
          <a:xfrm>
            <a:off x="4285802"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72"/>
          <p:cNvSpPr/>
          <p:nvPr/>
        </p:nvSpPr>
        <p:spPr>
          <a:xfrm>
            <a:off x="4944651"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72"/>
          <p:cNvSpPr/>
          <p:nvPr/>
        </p:nvSpPr>
        <p:spPr>
          <a:xfrm>
            <a:off x="5603499"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72"/>
          <p:cNvSpPr/>
          <p:nvPr/>
        </p:nvSpPr>
        <p:spPr>
          <a:xfrm>
            <a:off x="6262347"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72"/>
          <p:cNvSpPr/>
          <p:nvPr/>
        </p:nvSpPr>
        <p:spPr>
          <a:xfrm>
            <a:off x="6921196"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72"/>
          <p:cNvSpPr/>
          <p:nvPr/>
        </p:nvSpPr>
        <p:spPr>
          <a:xfrm>
            <a:off x="7580044"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72"/>
          <p:cNvSpPr/>
          <p:nvPr/>
        </p:nvSpPr>
        <p:spPr>
          <a:xfrm>
            <a:off x="8238892" y="4287150"/>
            <a:ext cx="572400" cy="5724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Product">
  <p:cSld name="1_plain slide - just footer_1_4_1_1_1_1">
    <p:spTree>
      <p:nvGrpSpPr>
        <p:cNvPr id="42" name="Shape 42"/>
        <p:cNvGrpSpPr/>
        <p:nvPr/>
      </p:nvGrpSpPr>
      <p:grpSpPr>
        <a:xfrm>
          <a:off x="0" y="0"/>
          <a:ext cx="0" cy="0"/>
          <a:chOff x="0" y="0"/>
          <a:chExt cx="0" cy="0"/>
        </a:xfrm>
      </p:grpSpPr>
      <p:pic>
        <p:nvPicPr>
          <p:cNvPr id="43" name="Google Shape;43;p8"/>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44" name="Google Shape;44;p8"/>
          <p:cNvPicPr preferRelativeResize="0"/>
          <p:nvPr/>
        </p:nvPicPr>
        <p:blipFill rotWithShape="1">
          <a:blip r:embed="rId3">
            <a:alphaModFix/>
          </a:blip>
          <a:srcRect b="0" l="0" r="0" t="0"/>
          <a:stretch/>
        </p:blipFill>
        <p:spPr>
          <a:xfrm>
            <a:off x="476725" y="1442389"/>
            <a:ext cx="1294776" cy="429299"/>
          </a:xfrm>
          <a:prstGeom prst="rect">
            <a:avLst/>
          </a:prstGeom>
          <a:noFill/>
          <a:ln>
            <a:noFill/>
          </a:ln>
        </p:spPr>
      </p:pic>
      <p:sp>
        <p:nvSpPr>
          <p:cNvPr id="45" name="Google Shape;45;p8"/>
          <p:cNvSpPr txBox="1"/>
          <p:nvPr>
            <p:ph type="title"/>
          </p:nvPr>
        </p:nvSpPr>
        <p:spPr>
          <a:xfrm>
            <a:off x="367400" y="1957925"/>
            <a:ext cx="3956100" cy="118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 name="Google Shape;46;p8"/>
          <p:cNvSpPr txBox="1"/>
          <p:nvPr>
            <p:ph idx="1" type="subTitle"/>
          </p:nvPr>
        </p:nvSpPr>
        <p:spPr>
          <a:xfrm>
            <a:off x="389775" y="3231550"/>
            <a:ext cx="3745500" cy="6228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CUSTOM">
    <p:spTree>
      <p:nvGrpSpPr>
        <p:cNvPr id="749" name="Shape 749"/>
        <p:cNvGrpSpPr/>
        <p:nvPr/>
      </p:nvGrpSpPr>
      <p:grpSpPr>
        <a:xfrm>
          <a:off x="0" y="0"/>
          <a:ext cx="0" cy="0"/>
          <a:chOff x="0" y="0"/>
          <a:chExt cx="0" cy="0"/>
        </a:xfrm>
      </p:grpSpPr>
      <p:pic>
        <p:nvPicPr>
          <p:cNvPr id="750" name="Google Shape;750;p73"/>
          <p:cNvPicPr preferRelativeResize="0"/>
          <p:nvPr/>
        </p:nvPicPr>
        <p:blipFill rotWithShape="1">
          <a:blip r:embed="rId2">
            <a:alphaModFix/>
          </a:blip>
          <a:srcRect b="0" l="0" r="0" t="0"/>
          <a:stretch/>
        </p:blipFill>
        <p:spPr>
          <a:xfrm>
            <a:off x="275" y="0"/>
            <a:ext cx="9144000" cy="5143500"/>
          </a:xfrm>
          <a:prstGeom prst="rect">
            <a:avLst/>
          </a:prstGeom>
          <a:noFill/>
          <a:ln>
            <a:noFill/>
          </a:ln>
        </p:spPr>
      </p:pic>
      <p:sp>
        <p:nvSpPr>
          <p:cNvPr id="751" name="Google Shape;751;p73"/>
          <p:cNvSpPr txBox="1"/>
          <p:nvPr>
            <p:ph type="title"/>
          </p:nvPr>
        </p:nvSpPr>
        <p:spPr>
          <a:xfrm>
            <a:off x="367400" y="1908125"/>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1">
  <p:cSld name="CUSTOM_1">
    <p:spTree>
      <p:nvGrpSpPr>
        <p:cNvPr id="752" name="Shape 752"/>
        <p:cNvGrpSpPr/>
        <p:nvPr/>
      </p:nvGrpSpPr>
      <p:grpSpPr>
        <a:xfrm>
          <a:off x="0" y="0"/>
          <a:ext cx="0" cy="0"/>
          <a:chOff x="0" y="0"/>
          <a:chExt cx="0" cy="0"/>
        </a:xfrm>
      </p:grpSpPr>
      <p:pic>
        <p:nvPicPr>
          <p:cNvPr id="753" name="Google Shape;753;p74"/>
          <p:cNvPicPr preferRelativeResize="0"/>
          <p:nvPr/>
        </p:nvPicPr>
        <p:blipFill>
          <a:blip r:embed="rId2">
            <a:alphaModFix/>
          </a:blip>
          <a:stretch>
            <a:fillRect/>
          </a:stretch>
        </p:blipFill>
        <p:spPr>
          <a:xfrm>
            <a:off x="200" y="0"/>
            <a:ext cx="9144000" cy="5143500"/>
          </a:xfrm>
          <a:prstGeom prst="rect">
            <a:avLst/>
          </a:prstGeom>
          <a:noFill/>
          <a:ln>
            <a:noFill/>
          </a:ln>
        </p:spPr>
      </p:pic>
      <p:sp>
        <p:nvSpPr>
          <p:cNvPr id="754" name="Google Shape;754;p74"/>
          <p:cNvSpPr txBox="1"/>
          <p:nvPr>
            <p:ph type="title"/>
          </p:nvPr>
        </p:nvSpPr>
        <p:spPr>
          <a:xfrm>
            <a:off x="367400" y="1908125"/>
            <a:ext cx="3956100" cy="118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755" name="Google Shape;755;p74"/>
          <p:cNvPicPr preferRelativeResize="0"/>
          <p:nvPr/>
        </p:nvPicPr>
        <p:blipFill rotWithShape="1">
          <a:blip r:embed="rId3">
            <a:alphaModFix/>
          </a:blip>
          <a:srcRect b="0" l="0" r="0" t="0"/>
          <a:stretch/>
        </p:blipFill>
        <p:spPr>
          <a:xfrm>
            <a:off x="476725" y="1392589"/>
            <a:ext cx="1294776" cy="429299"/>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Main clear slide 1">
  <p:cSld name="1_plain slide - just footer_7_1">
    <p:spTree>
      <p:nvGrpSpPr>
        <p:cNvPr id="756" name="Shape 756"/>
        <p:cNvGrpSpPr/>
        <p:nvPr/>
      </p:nvGrpSpPr>
      <p:grpSpPr>
        <a:xfrm>
          <a:off x="0" y="0"/>
          <a:ext cx="0" cy="0"/>
          <a:chOff x="0" y="0"/>
          <a:chExt cx="0" cy="0"/>
        </a:xfrm>
      </p:grpSpPr>
      <p:sp>
        <p:nvSpPr>
          <p:cNvPr id="757" name="Google Shape;757;p75"/>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758" name="Google Shape;758;p75"/>
          <p:cNvSpPr txBox="1"/>
          <p:nvPr/>
        </p:nvSpPr>
        <p:spPr>
          <a:xfrm>
            <a:off x="8665725" y="4889905"/>
            <a:ext cx="354900" cy="1911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8296B0"/>
                </a:solidFill>
                <a:latin typeface="Calibri"/>
                <a:ea typeface="Calibri"/>
                <a:cs typeface="Calibri"/>
                <a:sym typeface="Calibri"/>
              </a:rPr>
              <a:t>‹#›</a:t>
            </a:fld>
            <a:endParaRPr b="0" i="0" sz="700" u="none" cap="none" strike="noStrike">
              <a:solidFill>
                <a:srgbClr val="8296B0"/>
              </a:solidFill>
              <a:latin typeface="Calibri"/>
              <a:ea typeface="Calibri"/>
              <a:cs typeface="Calibri"/>
              <a:sym typeface="Calibri"/>
            </a:endParaRPr>
          </a:p>
        </p:txBody>
      </p:sp>
      <p:pic>
        <p:nvPicPr>
          <p:cNvPr id="759" name="Google Shape;759;p75"/>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760" name="Google Shape;760;p75"/>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sp>
        <p:nvSpPr>
          <p:cNvPr id="761" name="Google Shape;761;p75"/>
          <p:cNvSpPr txBox="1"/>
          <p:nvPr/>
        </p:nvSpPr>
        <p:spPr>
          <a:xfrm>
            <a:off x="7873225" y="4895085"/>
            <a:ext cx="987600" cy="191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Calibri"/>
                <a:ea typeface="Calibri"/>
                <a:cs typeface="Calibri"/>
                <a:sym typeface="Calibri"/>
              </a:rPr>
              <a:t>© All Rights Reserved </a:t>
            </a:r>
            <a:endParaRPr b="0" i="0" sz="600" u="none" cap="none" strike="noStrike">
              <a:solidFill>
                <a:schemeClr val="lt1"/>
              </a:solidFill>
              <a:latin typeface="Calibri"/>
              <a:ea typeface="Calibri"/>
              <a:cs typeface="Calibri"/>
              <a:sym typeface="Calibri"/>
            </a:endParaRPr>
          </a:p>
        </p:txBody>
      </p:sp>
      <p:sp>
        <p:nvSpPr>
          <p:cNvPr id="762" name="Google Shape;762;p75"/>
          <p:cNvSpPr/>
          <p:nvPr/>
        </p:nvSpPr>
        <p:spPr>
          <a:xfrm>
            <a:off x="0" y="0"/>
            <a:ext cx="3162300" cy="4838700"/>
          </a:xfrm>
          <a:prstGeom prst="rect">
            <a:avLst/>
          </a:prstGeom>
          <a:solidFill>
            <a:srgbClr val="E7EF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75"/>
          <p:cNvSpPr txBox="1"/>
          <p:nvPr>
            <p:ph type="title"/>
          </p:nvPr>
        </p:nvSpPr>
        <p:spPr>
          <a:xfrm>
            <a:off x="194000" y="184550"/>
            <a:ext cx="2649900" cy="676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Poppins"/>
              <a:buNone/>
              <a:defRPr b="1" sz="1600">
                <a:latin typeface="Poppins"/>
                <a:ea typeface="Poppins"/>
                <a:cs typeface="Poppins"/>
                <a:sym typeface="Poppi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side color - vertical 1">
  <p:cSld name="1_plain slide - just footer_6_1">
    <p:spTree>
      <p:nvGrpSpPr>
        <p:cNvPr id="764" name="Shape 764"/>
        <p:cNvGrpSpPr/>
        <p:nvPr/>
      </p:nvGrpSpPr>
      <p:grpSpPr>
        <a:xfrm>
          <a:off x="0" y="0"/>
          <a:ext cx="0" cy="0"/>
          <a:chOff x="0" y="0"/>
          <a:chExt cx="0" cy="0"/>
        </a:xfrm>
      </p:grpSpPr>
      <p:sp>
        <p:nvSpPr>
          <p:cNvPr id="765" name="Google Shape;765;p76"/>
          <p:cNvSpPr/>
          <p:nvPr/>
        </p:nvSpPr>
        <p:spPr>
          <a:xfrm>
            <a:off x="0" y="4843075"/>
            <a:ext cx="9144000" cy="300300"/>
          </a:xfrm>
          <a:prstGeom prst="rect">
            <a:avLst/>
          </a:prstGeom>
          <a:solidFill>
            <a:srgbClr val="0A0A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192143"/>
              </a:solidFill>
              <a:latin typeface="Calibri"/>
              <a:ea typeface="Calibri"/>
              <a:cs typeface="Calibri"/>
              <a:sym typeface="Calibri"/>
            </a:endParaRPr>
          </a:p>
        </p:txBody>
      </p:sp>
      <p:sp>
        <p:nvSpPr>
          <p:cNvPr id="766" name="Google Shape;766;p76"/>
          <p:cNvSpPr/>
          <p:nvPr/>
        </p:nvSpPr>
        <p:spPr>
          <a:xfrm rot="-5400000">
            <a:off x="174300" y="398329"/>
            <a:ext cx="303600" cy="34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76"/>
          <p:cNvSpPr txBox="1"/>
          <p:nvPr>
            <p:ph type="title"/>
          </p:nvPr>
        </p:nvSpPr>
        <p:spPr>
          <a:xfrm>
            <a:off x="349125" y="243825"/>
            <a:ext cx="7048200" cy="343800"/>
          </a:xfrm>
          <a:prstGeom prst="rect">
            <a:avLst/>
          </a:prstGeom>
          <a:noFill/>
          <a:ln>
            <a:noFill/>
          </a:ln>
        </p:spPr>
        <p:txBody>
          <a:bodyPr anchorCtr="0" anchor="t" bIns="0" lIns="91425" spcFirstLastPara="1" rIns="0" wrap="square" tIns="0">
            <a:normAutofit/>
          </a:bodyPr>
          <a:lstStyle>
            <a:lvl1pPr lvl="0" rtl="0" algn="l">
              <a:lnSpc>
                <a:spcPct val="100000"/>
              </a:lnSpc>
              <a:spcBef>
                <a:spcPts val="0"/>
              </a:spcBef>
              <a:spcAft>
                <a:spcPts val="0"/>
              </a:spcAft>
              <a:buSzPts val="2200"/>
              <a:buFont typeface="Poppins"/>
              <a:buNone/>
              <a:defRPr b="1" sz="2200">
                <a:latin typeface="Poppins"/>
                <a:ea typeface="Poppins"/>
                <a:cs typeface="Poppins"/>
                <a:sym typeface="Poppins"/>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68" name="Google Shape;768;p76"/>
          <p:cNvSpPr/>
          <p:nvPr/>
        </p:nvSpPr>
        <p:spPr>
          <a:xfrm>
            <a:off x="6485650" y="0"/>
            <a:ext cx="2658300" cy="48450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69" name="Google Shape;769;p76"/>
          <p:cNvGrpSpPr/>
          <p:nvPr/>
        </p:nvGrpSpPr>
        <p:grpSpPr>
          <a:xfrm>
            <a:off x="8517862" y="4881725"/>
            <a:ext cx="508862" cy="186545"/>
            <a:chOff x="135862" y="4881725"/>
            <a:chExt cx="508862" cy="186545"/>
          </a:xfrm>
        </p:grpSpPr>
        <p:pic>
          <p:nvPicPr>
            <p:cNvPr id="770" name="Google Shape;770;p76"/>
            <p:cNvPicPr preferRelativeResize="0"/>
            <p:nvPr/>
          </p:nvPicPr>
          <p:blipFill rotWithShape="1">
            <a:blip r:embed="rId2">
              <a:alphaModFix/>
            </a:blip>
            <a:srcRect b="0" l="0" r="0" t="0"/>
            <a:stretch/>
          </p:blipFill>
          <p:spPr>
            <a:xfrm>
              <a:off x="135862" y="4933720"/>
              <a:ext cx="404675" cy="134550"/>
            </a:xfrm>
            <a:prstGeom prst="rect">
              <a:avLst/>
            </a:prstGeom>
            <a:noFill/>
            <a:ln>
              <a:noFill/>
            </a:ln>
          </p:spPr>
        </p:pic>
        <p:sp>
          <p:nvSpPr>
            <p:cNvPr id="771" name="Google Shape;771;p76"/>
            <p:cNvSpPr txBox="1"/>
            <p:nvPr/>
          </p:nvSpPr>
          <p:spPr>
            <a:xfrm>
              <a:off x="488124" y="4881725"/>
              <a:ext cx="156600" cy="128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Open Sans"/>
                  <a:ea typeface="Open Sans"/>
                  <a:cs typeface="Open Sans"/>
                  <a:sym typeface="Open Sans"/>
                </a:rPr>
                <a:t>™</a:t>
              </a:r>
              <a:endParaRPr b="0" i="0" sz="600" u="none" cap="none" strike="noStrike">
                <a:solidFill>
                  <a:srgbClr val="FFFFFF"/>
                </a:solidFill>
                <a:latin typeface="Open Sans"/>
                <a:ea typeface="Open Sans"/>
                <a:cs typeface="Open Sans"/>
                <a:sym typeface="Open Sans"/>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siness 4">
  <p:cSld name="1_plain slide - just footer_1_4_1_1_1">
    <p:spTree>
      <p:nvGrpSpPr>
        <p:cNvPr id="47" name="Shape 47"/>
        <p:cNvGrpSpPr/>
        <p:nvPr/>
      </p:nvGrpSpPr>
      <p:grpSpPr>
        <a:xfrm>
          <a:off x="0" y="0"/>
          <a:ext cx="0" cy="0"/>
          <a:chOff x="0" y="0"/>
          <a:chExt cx="0" cy="0"/>
        </a:xfrm>
      </p:grpSpPr>
      <p:sp>
        <p:nvSpPr>
          <p:cNvPr id="48" name="Google Shape;48;p9"/>
          <p:cNvSpPr/>
          <p:nvPr/>
        </p:nvSpPr>
        <p:spPr>
          <a:xfrm>
            <a:off x="200" y="0"/>
            <a:ext cx="9144000" cy="5143500"/>
          </a:xfrm>
          <a:prstGeom prst="rect">
            <a:avLst/>
          </a:prstGeom>
          <a:solidFill>
            <a:srgbClr val="F4F8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9" name="Google Shape;49;p9"/>
          <p:cNvPicPr preferRelativeResize="0"/>
          <p:nvPr/>
        </p:nvPicPr>
        <p:blipFill rotWithShape="1">
          <a:blip r:embed="rId2">
            <a:alphaModFix/>
          </a:blip>
          <a:srcRect b="0" l="0" r="0" t="0"/>
          <a:stretch/>
        </p:blipFill>
        <p:spPr>
          <a:xfrm>
            <a:off x="476725" y="407414"/>
            <a:ext cx="1294776" cy="429299"/>
          </a:xfrm>
          <a:prstGeom prst="rect">
            <a:avLst/>
          </a:prstGeom>
          <a:noFill/>
          <a:ln>
            <a:noFill/>
          </a:ln>
        </p:spPr>
      </p:pic>
      <p:sp>
        <p:nvSpPr>
          <p:cNvPr id="50" name="Google Shape;50;p9"/>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9"/>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pic>
        <p:nvPicPr>
          <p:cNvPr id="52" name="Google Shape;52;p9"/>
          <p:cNvPicPr preferRelativeResize="0"/>
          <p:nvPr/>
        </p:nvPicPr>
        <p:blipFill rotWithShape="1">
          <a:blip r:embed="rId3">
            <a:alphaModFix/>
          </a:blip>
          <a:srcRect b="0" l="0" r="0" t="0"/>
          <a:stretch/>
        </p:blipFill>
        <p:spPr>
          <a:xfrm>
            <a:off x="3927975" y="1438900"/>
            <a:ext cx="5013701" cy="3704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 Builder 1">
  <p:cSld name="1_plain slide - just footer_1_4">
    <p:spTree>
      <p:nvGrpSpPr>
        <p:cNvPr id="53" name="Shape 53"/>
        <p:cNvGrpSpPr/>
        <p:nvPr/>
      </p:nvGrpSpPr>
      <p:grpSpPr>
        <a:xfrm>
          <a:off x="0" y="0"/>
          <a:ext cx="0" cy="0"/>
          <a:chOff x="0" y="0"/>
          <a:chExt cx="0" cy="0"/>
        </a:xfrm>
      </p:grpSpPr>
      <p:pic>
        <p:nvPicPr>
          <p:cNvPr id="54" name="Google Shape;54;p10"/>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55" name="Google Shape;55;p10"/>
          <p:cNvPicPr preferRelativeResize="0"/>
          <p:nvPr/>
        </p:nvPicPr>
        <p:blipFill rotWithShape="1">
          <a:blip r:embed="rId3">
            <a:alphaModFix/>
          </a:blip>
          <a:srcRect b="0" l="0" r="0" t="0"/>
          <a:stretch/>
        </p:blipFill>
        <p:spPr>
          <a:xfrm>
            <a:off x="476725" y="407414"/>
            <a:ext cx="1294776" cy="429299"/>
          </a:xfrm>
          <a:prstGeom prst="rect">
            <a:avLst/>
          </a:prstGeom>
          <a:noFill/>
          <a:ln>
            <a:noFill/>
          </a:ln>
        </p:spPr>
      </p:pic>
      <p:sp>
        <p:nvSpPr>
          <p:cNvPr id="56" name="Google Shape;56;p10"/>
          <p:cNvSpPr txBox="1"/>
          <p:nvPr>
            <p:ph type="title"/>
          </p:nvPr>
        </p:nvSpPr>
        <p:spPr>
          <a:xfrm>
            <a:off x="367400" y="922950"/>
            <a:ext cx="3956100" cy="118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Font typeface="Poppins"/>
              <a:buNone/>
              <a:defRPr b="1" sz="3500">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10"/>
          <p:cNvSpPr txBox="1"/>
          <p:nvPr>
            <p:ph idx="1" type="subTitle"/>
          </p:nvPr>
        </p:nvSpPr>
        <p:spPr>
          <a:xfrm>
            <a:off x="389775" y="2196575"/>
            <a:ext cx="3745500" cy="6228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rgbClr val="008EFF"/>
              </a:buClr>
              <a:buSzPts val="1200"/>
              <a:buFont typeface="Poppins"/>
              <a:buNone/>
              <a:defRPr sz="1200">
                <a:solidFill>
                  <a:srgbClr val="008EFF"/>
                </a:solidFill>
                <a:latin typeface="Poppins"/>
                <a:ea typeface="Poppins"/>
                <a:cs typeface="Poppins"/>
                <a:sym typeface="Poppins"/>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9.xml"/><Relationship Id="rId22" Type="http://schemas.openxmlformats.org/officeDocument/2006/relationships/slideLayout" Target="../slideLayouts/slideLayout51.xml"/><Relationship Id="rId21" Type="http://schemas.openxmlformats.org/officeDocument/2006/relationships/slideLayout" Target="../slideLayouts/slideLayout50.xml"/><Relationship Id="rId23" Type="http://schemas.openxmlformats.org/officeDocument/2006/relationships/theme" Target="../theme/theme1.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9" Type="http://schemas.openxmlformats.org/officeDocument/2006/relationships/slideLayout" Target="../slideLayouts/slideLayout48.xml"/><Relationship Id="rId18"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1.xml"/><Relationship Id="rId22" Type="http://schemas.openxmlformats.org/officeDocument/2006/relationships/slideLayout" Target="../slideLayouts/slideLayout73.xml"/><Relationship Id="rId21" Type="http://schemas.openxmlformats.org/officeDocument/2006/relationships/slideLayout" Target="../slideLayouts/slideLayout72.xml"/><Relationship Id="rId23" Type="http://schemas.openxmlformats.org/officeDocument/2006/relationships/theme" Target="../theme/theme3.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19" Type="http://schemas.openxmlformats.org/officeDocument/2006/relationships/slideLayout" Target="../slideLayouts/slideLayout70.xml"/><Relationship Id="rId18"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96" name="Shape 296"/>
        <p:cNvGrpSpPr/>
        <p:nvPr/>
      </p:nvGrpSpPr>
      <p:grpSpPr>
        <a:xfrm>
          <a:off x="0" y="0"/>
          <a:ext cx="0" cy="0"/>
          <a:chOff x="0" y="0"/>
          <a:chExt cx="0" cy="0"/>
        </a:xfrm>
      </p:grpSpPr>
      <p:sp>
        <p:nvSpPr>
          <p:cNvPr id="297" name="Google Shape;297;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98" name="Google Shape;298;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99" name="Google Shape;29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40" name="Shape 540"/>
        <p:cNvGrpSpPr/>
        <p:nvPr/>
      </p:nvGrpSpPr>
      <p:grpSpPr>
        <a:xfrm>
          <a:off x="0" y="0"/>
          <a:ext cx="0" cy="0"/>
          <a:chOff x="0" y="0"/>
          <a:chExt cx="0" cy="0"/>
        </a:xfrm>
      </p:grpSpPr>
      <p:sp>
        <p:nvSpPr>
          <p:cNvPr id="541" name="Google Shape;541;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42" name="Google Shape;542;p5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43" name="Google Shape;543;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0.xml"/><Relationship Id="rId3" Type="http://schemas.openxmlformats.org/officeDocument/2006/relationships/image" Target="../media/image6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1.xml"/><Relationship Id="rId3" Type="http://schemas.openxmlformats.org/officeDocument/2006/relationships/image" Target="../media/image60.png"/><Relationship Id="rId4" Type="http://schemas.openxmlformats.org/officeDocument/2006/relationships/image" Target="../media/image7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2.xml"/><Relationship Id="rId3" Type="http://schemas.openxmlformats.org/officeDocument/2006/relationships/image" Target="../media/image71.png"/><Relationship Id="rId4" Type="http://schemas.openxmlformats.org/officeDocument/2006/relationships/image" Target="../media/image7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3.xml"/><Relationship Id="rId3" Type="http://schemas.openxmlformats.org/officeDocument/2006/relationships/image" Target="../media/image99.png"/><Relationship Id="rId4" Type="http://schemas.openxmlformats.org/officeDocument/2006/relationships/image" Target="../media/image84.png"/><Relationship Id="rId5" Type="http://schemas.openxmlformats.org/officeDocument/2006/relationships/image" Target="../media/image6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4.xml"/><Relationship Id="rId3" Type="http://schemas.openxmlformats.org/officeDocument/2006/relationships/slide" Target="/ppt/slides/slide15.xml"/><Relationship Id="rId4" Type="http://schemas.openxmlformats.org/officeDocument/2006/relationships/slide" Target="/ppt/slides/slide16.xml"/><Relationship Id="rId5" Type="http://schemas.openxmlformats.org/officeDocument/2006/relationships/slide" Target="/ppt/slides/slide17.xml"/><Relationship Id="rId6" Type="http://schemas.openxmlformats.org/officeDocument/2006/relationships/slide" Target="/ppt/slides/slide18.xml"/><Relationship Id="rId7" Type="http://schemas.openxmlformats.org/officeDocument/2006/relationships/slide" Target="/ppt/slides/slide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5.xml"/><Relationship Id="rId3" Type="http://schemas.openxmlformats.org/officeDocument/2006/relationships/image" Target="../media/image76.png"/><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6.xml"/><Relationship Id="rId3" Type="http://schemas.openxmlformats.org/officeDocument/2006/relationships/image" Target="../media/image69.png"/><Relationship Id="rId4" Type="http://schemas.openxmlformats.org/officeDocument/2006/relationships/image" Target="../media/image73.png"/><Relationship Id="rId5" Type="http://schemas.openxmlformats.org/officeDocument/2006/relationships/image" Target="../media/image8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7.xml"/><Relationship Id="rId3" Type="http://schemas.openxmlformats.org/officeDocument/2006/relationships/image" Target="../media/image78.png"/><Relationship Id="rId4" Type="http://schemas.openxmlformats.org/officeDocument/2006/relationships/image" Target="../media/image77.png"/><Relationship Id="rId5" Type="http://schemas.openxmlformats.org/officeDocument/2006/relationships/image" Target="../media/image7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8.xml"/><Relationship Id="rId3" Type="http://schemas.openxmlformats.org/officeDocument/2006/relationships/image" Target="../media/image88.png"/><Relationship Id="rId4" Type="http://schemas.openxmlformats.org/officeDocument/2006/relationships/image" Target="../media/image82.png"/><Relationship Id="rId5" Type="http://schemas.openxmlformats.org/officeDocument/2006/relationships/image" Target="../media/image8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9.xml"/><Relationship Id="rId3" Type="http://schemas.openxmlformats.org/officeDocument/2006/relationships/image" Target="../media/image87.png"/><Relationship Id="rId4" Type="http://schemas.openxmlformats.org/officeDocument/2006/relationships/image" Target="../media/image9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xml"/><Relationship Id="rId3" Type="http://schemas.openxmlformats.org/officeDocument/2006/relationships/image" Target="../media/image42.png"/><Relationship Id="rId4" Type="http://schemas.openxmlformats.org/officeDocument/2006/relationships/slide" Target="/ppt/slides/slide8.xml"/><Relationship Id="rId5" Type="http://schemas.openxmlformats.org/officeDocument/2006/relationships/slide" Target="/ppt/slides/slide3.xml"/><Relationship Id="rId6" Type="http://schemas.openxmlformats.org/officeDocument/2006/relationships/slide" Target="/ppt/slides/slide14.xml"/><Relationship Id="rId7" Type="http://schemas.openxmlformats.org/officeDocument/2006/relationships/slide" Target="/ppt/slides/slide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0.xml"/><Relationship Id="rId3" Type="http://schemas.openxmlformats.org/officeDocument/2006/relationships/slide" Target="/ppt/slides/slide21.xml"/><Relationship Id="rId4" Type="http://schemas.openxmlformats.org/officeDocument/2006/relationships/slide" Target="/ppt/slides/slide22.xml"/><Relationship Id="rId9" Type="http://schemas.openxmlformats.org/officeDocument/2006/relationships/slide" Target="/ppt/slides/slide28.xml"/><Relationship Id="rId5" Type="http://schemas.openxmlformats.org/officeDocument/2006/relationships/slide" Target="/ppt/slides/slide23.xml"/><Relationship Id="rId6" Type="http://schemas.openxmlformats.org/officeDocument/2006/relationships/slide" Target="/ppt/slides/slide25.xml"/><Relationship Id="rId7" Type="http://schemas.openxmlformats.org/officeDocument/2006/relationships/slide" Target="/ppt/slides/slide26.xml"/><Relationship Id="rId8" Type="http://schemas.openxmlformats.org/officeDocument/2006/relationships/slide" Target="/ppt/slides/slide27.xml"/><Relationship Id="rId10" Type="http://schemas.openxmlformats.org/officeDocument/2006/relationships/slide" Target="/ppt/slides/slide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1.xml"/><Relationship Id="rId3" Type="http://schemas.openxmlformats.org/officeDocument/2006/relationships/image" Target="../media/image96.png"/><Relationship Id="rId4" Type="http://schemas.openxmlformats.org/officeDocument/2006/relationships/image" Target="../media/image8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2.xml"/><Relationship Id="rId3" Type="http://schemas.openxmlformats.org/officeDocument/2006/relationships/image" Target="../media/image9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3.xml"/><Relationship Id="rId3" Type="http://schemas.openxmlformats.org/officeDocument/2006/relationships/image" Target="../media/image9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4.xml"/><Relationship Id="rId3" Type="http://schemas.openxmlformats.org/officeDocument/2006/relationships/image" Target="../media/image9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5.xml"/><Relationship Id="rId3" Type="http://schemas.openxmlformats.org/officeDocument/2006/relationships/image" Target="../media/image97.png"/><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6.xml"/><Relationship Id="rId3" Type="http://schemas.openxmlformats.org/officeDocument/2006/relationships/image" Target="../media/image94.png"/><Relationship Id="rId4" Type="http://schemas.openxmlformats.org/officeDocument/2006/relationships/image" Target="../media/image80.png"/><Relationship Id="rId5" Type="http://schemas.openxmlformats.org/officeDocument/2006/relationships/image" Target="../media/image9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7.xml"/><Relationship Id="rId3" Type="http://schemas.openxmlformats.org/officeDocument/2006/relationships/image" Target="../media/image9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8.xml"/><Relationship Id="rId3" Type="http://schemas.openxmlformats.org/officeDocument/2006/relationships/image" Target="../media/image8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xml"/><Relationship Id="rId3" Type="http://schemas.openxmlformats.org/officeDocument/2006/relationships/slide" Target="/ppt/slides/slide4.xml"/><Relationship Id="rId4" Type="http://schemas.openxmlformats.org/officeDocument/2006/relationships/slide" Target="/ppt/slides/slide5.xml"/><Relationship Id="rId5" Type="http://schemas.openxmlformats.org/officeDocument/2006/relationships/slide" Target="/ppt/slides/slide6.xml"/><Relationship Id="rId6" Type="http://schemas.openxmlformats.org/officeDocument/2006/relationships/slide" Target="/ppt/slid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4.xml"/><Relationship Id="rId3" Type="http://schemas.openxmlformats.org/officeDocument/2006/relationships/image" Target="../media/image43.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5.xml"/><Relationship Id="rId3" Type="http://schemas.openxmlformats.org/officeDocument/2006/relationships/image" Target="../media/image46.png"/><Relationship Id="rId4" Type="http://schemas.openxmlformats.org/officeDocument/2006/relationships/image" Target="../media/image45.png"/><Relationship Id="rId5"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6.xml"/><Relationship Id="rId3" Type="http://schemas.openxmlformats.org/officeDocument/2006/relationships/image" Target="../media/image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7.xml"/><Relationship Id="rId3" Type="http://schemas.openxmlformats.org/officeDocument/2006/relationships/image" Target="../media/image58.png"/><Relationship Id="rId4" Type="http://schemas.openxmlformats.org/officeDocument/2006/relationships/image" Target="../media/image47.png"/><Relationship Id="rId5" Type="http://schemas.openxmlformats.org/officeDocument/2006/relationships/image" Target="../media/image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8.xml"/><Relationship Id="rId3" Type="http://schemas.openxmlformats.org/officeDocument/2006/relationships/slide" Target="/ppt/slides/slide9.xml"/><Relationship Id="rId4" Type="http://schemas.openxmlformats.org/officeDocument/2006/relationships/slide" Target="/ppt/slides/slide10.xml"/><Relationship Id="rId5" Type="http://schemas.openxmlformats.org/officeDocument/2006/relationships/slide" Target="/ppt/slides/slide11.xml"/><Relationship Id="rId6" Type="http://schemas.openxmlformats.org/officeDocument/2006/relationships/slide" Target="/ppt/slides/slide12.xml"/><Relationship Id="rId7" Type="http://schemas.openxmlformats.org/officeDocument/2006/relationships/slide" Target="/ppt/slides/slide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9.xml"/><Relationship Id="rId3" Type="http://schemas.openxmlformats.org/officeDocument/2006/relationships/image" Target="../media/image66.png"/><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77"/>
          <p:cNvSpPr txBox="1"/>
          <p:nvPr>
            <p:ph type="title"/>
          </p:nvPr>
        </p:nvSpPr>
        <p:spPr>
          <a:xfrm>
            <a:off x="367400" y="1192641"/>
            <a:ext cx="3956100" cy="11874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1100"/>
              <a:buFont typeface="Arial"/>
              <a:buNone/>
            </a:pPr>
            <a:r>
              <a:rPr lang="en"/>
              <a:t>Common DAP </a:t>
            </a:r>
            <a:endParaRPr/>
          </a:p>
          <a:p>
            <a:pPr indent="0" lvl="0" marL="0" rtl="0" algn="l">
              <a:lnSpc>
                <a:spcPct val="80000"/>
              </a:lnSpc>
              <a:spcBef>
                <a:spcPts val="0"/>
              </a:spcBef>
              <a:spcAft>
                <a:spcPts val="0"/>
              </a:spcAft>
              <a:buNone/>
            </a:pPr>
            <a:r>
              <a:rPr lang="en" sz="4900"/>
              <a:t>use cases.</a:t>
            </a:r>
            <a:endParaRPr sz="4900"/>
          </a:p>
        </p:txBody>
      </p:sp>
      <p:sp>
        <p:nvSpPr>
          <p:cNvPr id="777" name="Google Shape;777;p77"/>
          <p:cNvSpPr txBox="1"/>
          <p:nvPr>
            <p:ph idx="1" type="subTitle"/>
          </p:nvPr>
        </p:nvSpPr>
        <p:spPr>
          <a:xfrm>
            <a:off x="389775" y="2196575"/>
            <a:ext cx="3745500" cy="6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Slides for discussing use cases with your team, leadership, or other departments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86"/>
          <p:cNvSpPr txBox="1"/>
          <p:nvPr>
            <p:ph type="title"/>
          </p:nvPr>
        </p:nvSpPr>
        <p:spPr>
          <a:xfrm>
            <a:off x="349125" y="243825"/>
            <a:ext cx="58965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Track usage</a:t>
            </a:r>
            <a:endParaRPr>
              <a:solidFill>
                <a:schemeClr val="accent3"/>
              </a:solidFill>
            </a:endParaRPr>
          </a:p>
        </p:txBody>
      </p:sp>
      <p:sp>
        <p:nvSpPr>
          <p:cNvPr id="1043" name="Google Shape;1043;p86"/>
          <p:cNvSpPr txBox="1"/>
          <p:nvPr/>
        </p:nvSpPr>
        <p:spPr>
          <a:xfrm>
            <a:off x="7047411" y="726775"/>
            <a:ext cx="1536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Feature utilization</a:t>
            </a:r>
            <a:endParaRPr sz="1000">
              <a:solidFill>
                <a:schemeClr val="dk2"/>
              </a:solidFill>
              <a:latin typeface="Poppins Medium"/>
              <a:ea typeface="Poppins Medium"/>
              <a:cs typeface="Poppins Medium"/>
              <a:sym typeface="Poppins Medium"/>
            </a:endParaRPr>
          </a:p>
        </p:txBody>
      </p:sp>
      <p:sp>
        <p:nvSpPr>
          <p:cNvPr id="1044" name="Google Shape;1044;p86"/>
          <p:cNvSpPr txBox="1"/>
          <p:nvPr/>
        </p:nvSpPr>
        <p:spPr>
          <a:xfrm>
            <a:off x="401025" y="670300"/>
            <a:ext cx="5896500" cy="7434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Track usage of various features and functions.</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Understand how and where employees interact with a given app.</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Review usage metrics based on user attributes (role, location, etc.).</a:t>
            </a:r>
            <a:endParaRPr sz="1100">
              <a:solidFill>
                <a:schemeClr val="dk1"/>
              </a:solidFill>
              <a:latin typeface="Poppins"/>
              <a:ea typeface="Poppins"/>
              <a:cs typeface="Poppins"/>
              <a:sym typeface="Poppins"/>
            </a:endParaRPr>
          </a:p>
        </p:txBody>
      </p:sp>
      <p:sp>
        <p:nvSpPr>
          <p:cNvPr id="1045" name="Google Shape;1045;p86"/>
          <p:cNvSpPr txBox="1"/>
          <p:nvPr/>
        </p:nvSpPr>
        <p:spPr>
          <a:xfrm>
            <a:off x="6552875" y="2837875"/>
            <a:ext cx="2506500" cy="11328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Collect sophisticated usage analytics.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Identify opportunities to improve feature awareness and usage.  </a:t>
            </a:r>
            <a:endParaRPr sz="1100">
              <a:solidFill>
                <a:schemeClr val="dk1"/>
              </a:solidFill>
              <a:latin typeface="Poppins"/>
              <a:ea typeface="Poppins"/>
              <a:cs typeface="Poppins"/>
              <a:sym typeface="Poppins"/>
            </a:endParaRPr>
          </a:p>
        </p:txBody>
      </p:sp>
      <p:sp>
        <p:nvSpPr>
          <p:cNvPr id="1046" name="Google Shape;1046;p86"/>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1047" name="Google Shape;1047;p86"/>
          <p:cNvSpPr txBox="1"/>
          <p:nvPr/>
        </p:nvSpPr>
        <p:spPr>
          <a:xfrm>
            <a:off x="6485663" y="25450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sp>
        <p:nvSpPr>
          <p:cNvPr id="1048" name="Google Shape;1048;p86"/>
          <p:cNvSpPr txBox="1"/>
          <p:nvPr/>
        </p:nvSpPr>
        <p:spPr>
          <a:xfrm>
            <a:off x="7003117" y="1713150"/>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Insights Tracked Events</a:t>
            </a:r>
            <a:endParaRPr sz="1000">
              <a:latin typeface="Poppins"/>
              <a:ea typeface="Poppins"/>
              <a:cs typeface="Poppins"/>
              <a:sym typeface="Poppins"/>
            </a:endParaRPr>
          </a:p>
        </p:txBody>
      </p:sp>
      <p:grpSp>
        <p:nvGrpSpPr>
          <p:cNvPr id="1049" name="Google Shape;1049;p86"/>
          <p:cNvGrpSpPr/>
          <p:nvPr/>
        </p:nvGrpSpPr>
        <p:grpSpPr>
          <a:xfrm>
            <a:off x="7564331" y="253540"/>
            <a:ext cx="474032" cy="462235"/>
            <a:chOff x="1913501" y="2395876"/>
            <a:chExt cx="928200" cy="905100"/>
          </a:xfrm>
        </p:grpSpPr>
        <p:sp>
          <p:nvSpPr>
            <p:cNvPr id="1050" name="Google Shape;1050;p86">
              <a:hlinkClick/>
            </p:cNvPr>
            <p:cNvSpPr/>
            <p:nvPr/>
          </p:nvSpPr>
          <p:spPr>
            <a:xfrm>
              <a:off x="1913501" y="2395876"/>
              <a:ext cx="9282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1" name="Google Shape;1051;p86"/>
            <p:cNvGrpSpPr/>
            <p:nvPr/>
          </p:nvGrpSpPr>
          <p:grpSpPr>
            <a:xfrm>
              <a:off x="2099938" y="2538815"/>
              <a:ext cx="555539" cy="619284"/>
              <a:chOff x="1460475" y="238125"/>
              <a:chExt cx="4703975" cy="5243725"/>
            </a:xfrm>
          </p:grpSpPr>
          <p:sp>
            <p:nvSpPr>
              <p:cNvPr id="1052" name="Google Shape;1052;p86"/>
              <p:cNvSpPr/>
              <p:nvPr/>
            </p:nvSpPr>
            <p:spPr>
              <a:xfrm>
                <a:off x="2985550" y="713450"/>
                <a:ext cx="802175" cy="2456000"/>
              </a:xfrm>
              <a:custGeom>
                <a:rect b="b" l="l" r="r" t="t"/>
                <a:pathLst>
                  <a:path extrusionOk="0" h="98240" w="32087">
                    <a:moveTo>
                      <a:pt x="16043" y="1"/>
                    </a:moveTo>
                    <a:lnTo>
                      <a:pt x="12676" y="199"/>
                    </a:lnTo>
                    <a:lnTo>
                      <a:pt x="6734" y="2972"/>
                    </a:lnTo>
                    <a:lnTo>
                      <a:pt x="2377" y="7527"/>
                    </a:lnTo>
                    <a:lnTo>
                      <a:pt x="0" y="13667"/>
                    </a:lnTo>
                    <a:lnTo>
                      <a:pt x="0" y="17034"/>
                    </a:lnTo>
                    <a:lnTo>
                      <a:pt x="0" y="94675"/>
                    </a:lnTo>
                    <a:lnTo>
                      <a:pt x="198" y="96061"/>
                    </a:lnTo>
                    <a:lnTo>
                      <a:pt x="2179" y="98042"/>
                    </a:lnTo>
                    <a:lnTo>
                      <a:pt x="3565" y="98240"/>
                    </a:lnTo>
                    <a:lnTo>
                      <a:pt x="5150" y="98042"/>
                    </a:lnTo>
                    <a:lnTo>
                      <a:pt x="7130" y="96061"/>
                    </a:lnTo>
                    <a:lnTo>
                      <a:pt x="7328" y="94675"/>
                    </a:lnTo>
                    <a:lnTo>
                      <a:pt x="7328" y="17034"/>
                    </a:lnTo>
                    <a:lnTo>
                      <a:pt x="7328" y="14658"/>
                    </a:lnTo>
                    <a:lnTo>
                      <a:pt x="8517" y="11092"/>
                    </a:lnTo>
                    <a:lnTo>
                      <a:pt x="11092" y="8716"/>
                    </a:lnTo>
                    <a:lnTo>
                      <a:pt x="14261" y="7527"/>
                    </a:lnTo>
                    <a:lnTo>
                      <a:pt x="17826" y="7527"/>
                    </a:lnTo>
                    <a:lnTo>
                      <a:pt x="20995" y="8716"/>
                    </a:lnTo>
                    <a:lnTo>
                      <a:pt x="23570" y="11092"/>
                    </a:lnTo>
                    <a:lnTo>
                      <a:pt x="24758" y="14658"/>
                    </a:lnTo>
                    <a:lnTo>
                      <a:pt x="24758" y="17034"/>
                    </a:lnTo>
                    <a:lnTo>
                      <a:pt x="24758" y="70907"/>
                    </a:lnTo>
                    <a:lnTo>
                      <a:pt x="24956" y="72690"/>
                    </a:lnTo>
                    <a:lnTo>
                      <a:pt x="26937" y="74472"/>
                    </a:lnTo>
                    <a:lnTo>
                      <a:pt x="29709" y="74472"/>
                    </a:lnTo>
                    <a:lnTo>
                      <a:pt x="31888" y="72690"/>
                    </a:lnTo>
                    <a:lnTo>
                      <a:pt x="32086" y="70907"/>
                    </a:lnTo>
                    <a:lnTo>
                      <a:pt x="32086" y="17034"/>
                    </a:lnTo>
                    <a:lnTo>
                      <a:pt x="32086" y="13667"/>
                    </a:lnTo>
                    <a:lnTo>
                      <a:pt x="29709" y="7527"/>
                    </a:lnTo>
                    <a:lnTo>
                      <a:pt x="25352" y="2972"/>
                    </a:lnTo>
                    <a:lnTo>
                      <a:pt x="19410" y="199"/>
                    </a:lnTo>
                    <a:lnTo>
                      <a:pt x="1604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86"/>
              <p:cNvSpPr/>
              <p:nvPr/>
            </p:nvSpPr>
            <p:spPr>
              <a:xfrm>
                <a:off x="3609425" y="1822600"/>
                <a:ext cx="782375" cy="1034900"/>
              </a:xfrm>
              <a:custGeom>
                <a:rect b="b" l="l" r="r" t="t"/>
                <a:pathLst>
                  <a:path extrusionOk="0" h="41396" w="31295">
                    <a:moveTo>
                      <a:pt x="15648" y="1"/>
                    </a:moveTo>
                    <a:lnTo>
                      <a:pt x="12281" y="199"/>
                    </a:lnTo>
                    <a:lnTo>
                      <a:pt x="6339" y="2972"/>
                    </a:lnTo>
                    <a:lnTo>
                      <a:pt x="2180" y="7527"/>
                    </a:lnTo>
                    <a:lnTo>
                      <a:pt x="1" y="13667"/>
                    </a:lnTo>
                    <a:lnTo>
                      <a:pt x="1" y="17034"/>
                    </a:lnTo>
                    <a:lnTo>
                      <a:pt x="1" y="37039"/>
                    </a:lnTo>
                    <a:lnTo>
                      <a:pt x="199" y="38821"/>
                    </a:lnTo>
                    <a:lnTo>
                      <a:pt x="2378" y="40604"/>
                    </a:lnTo>
                    <a:lnTo>
                      <a:pt x="5151" y="40604"/>
                    </a:lnTo>
                    <a:lnTo>
                      <a:pt x="7131" y="38821"/>
                    </a:lnTo>
                    <a:lnTo>
                      <a:pt x="7527" y="37039"/>
                    </a:lnTo>
                    <a:lnTo>
                      <a:pt x="7527" y="17034"/>
                    </a:lnTo>
                    <a:lnTo>
                      <a:pt x="7329" y="15054"/>
                    </a:lnTo>
                    <a:lnTo>
                      <a:pt x="8320" y="11687"/>
                    </a:lnTo>
                    <a:lnTo>
                      <a:pt x="10498" y="9112"/>
                    </a:lnTo>
                    <a:lnTo>
                      <a:pt x="13667" y="7527"/>
                    </a:lnTo>
                    <a:lnTo>
                      <a:pt x="17430" y="7527"/>
                    </a:lnTo>
                    <a:lnTo>
                      <a:pt x="20599" y="9112"/>
                    </a:lnTo>
                    <a:lnTo>
                      <a:pt x="22976" y="11687"/>
                    </a:lnTo>
                    <a:lnTo>
                      <a:pt x="23967" y="15054"/>
                    </a:lnTo>
                    <a:lnTo>
                      <a:pt x="23768" y="17034"/>
                    </a:lnTo>
                    <a:lnTo>
                      <a:pt x="23768" y="37831"/>
                    </a:lnTo>
                    <a:lnTo>
                      <a:pt x="23967" y="39217"/>
                    </a:lnTo>
                    <a:lnTo>
                      <a:pt x="25947" y="41198"/>
                    </a:lnTo>
                    <a:lnTo>
                      <a:pt x="27532" y="41396"/>
                    </a:lnTo>
                    <a:lnTo>
                      <a:pt x="28918" y="41198"/>
                    </a:lnTo>
                    <a:lnTo>
                      <a:pt x="31097" y="39217"/>
                    </a:lnTo>
                    <a:lnTo>
                      <a:pt x="31295" y="37831"/>
                    </a:lnTo>
                    <a:lnTo>
                      <a:pt x="31295" y="17034"/>
                    </a:lnTo>
                    <a:lnTo>
                      <a:pt x="31295" y="13667"/>
                    </a:lnTo>
                    <a:lnTo>
                      <a:pt x="29116" y="7527"/>
                    </a:lnTo>
                    <a:lnTo>
                      <a:pt x="24759" y="2972"/>
                    </a:lnTo>
                    <a:lnTo>
                      <a:pt x="19015" y="199"/>
                    </a:lnTo>
                    <a:lnTo>
                      <a:pt x="1564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86"/>
              <p:cNvSpPr/>
              <p:nvPr/>
            </p:nvSpPr>
            <p:spPr>
              <a:xfrm>
                <a:off x="4203625" y="2035525"/>
                <a:ext cx="782375" cy="1034900"/>
              </a:xfrm>
              <a:custGeom>
                <a:rect b="b" l="l" r="r" t="t"/>
                <a:pathLst>
                  <a:path extrusionOk="0" h="41396" w="31295">
                    <a:moveTo>
                      <a:pt x="15647" y="1"/>
                    </a:moveTo>
                    <a:lnTo>
                      <a:pt x="12280" y="199"/>
                    </a:lnTo>
                    <a:lnTo>
                      <a:pt x="6338" y="2774"/>
                    </a:lnTo>
                    <a:lnTo>
                      <a:pt x="2179" y="7527"/>
                    </a:lnTo>
                    <a:lnTo>
                      <a:pt x="0" y="13469"/>
                    </a:lnTo>
                    <a:lnTo>
                      <a:pt x="0" y="17034"/>
                    </a:lnTo>
                    <a:lnTo>
                      <a:pt x="0" y="28324"/>
                    </a:lnTo>
                    <a:lnTo>
                      <a:pt x="199" y="29908"/>
                    </a:lnTo>
                    <a:lnTo>
                      <a:pt x="2377" y="31889"/>
                    </a:lnTo>
                    <a:lnTo>
                      <a:pt x="5150" y="31889"/>
                    </a:lnTo>
                    <a:lnTo>
                      <a:pt x="7131" y="29908"/>
                    </a:lnTo>
                    <a:lnTo>
                      <a:pt x="7527" y="28324"/>
                    </a:lnTo>
                    <a:lnTo>
                      <a:pt x="7527" y="17034"/>
                    </a:lnTo>
                    <a:lnTo>
                      <a:pt x="7329" y="15053"/>
                    </a:lnTo>
                    <a:lnTo>
                      <a:pt x="8319" y="11686"/>
                    </a:lnTo>
                    <a:lnTo>
                      <a:pt x="10498" y="9112"/>
                    </a:lnTo>
                    <a:lnTo>
                      <a:pt x="13667" y="7527"/>
                    </a:lnTo>
                    <a:lnTo>
                      <a:pt x="17430" y="7527"/>
                    </a:lnTo>
                    <a:lnTo>
                      <a:pt x="20599" y="9112"/>
                    </a:lnTo>
                    <a:lnTo>
                      <a:pt x="22976" y="11686"/>
                    </a:lnTo>
                    <a:lnTo>
                      <a:pt x="23966" y="15053"/>
                    </a:lnTo>
                    <a:lnTo>
                      <a:pt x="23768" y="17034"/>
                    </a:lnTo>
                    <a:lnTo>
                      <a:pt x="23768" y="37633"/>
                    </a:lnTo>
                    <a:lnTo>
                      <a:pt x="23966" y="39217"/>
                    </a:lnTo>
                    <a:lnTo>
                      <a:pt x="25947" y="41198"/>
                    </a:lnTo>
                    <a:lnTo>
                      <a:pt x="27531" y="41396"/>
                    </a:lnTo>
                    <a:lnTo>
                      <a:pt x="28917" y="41198"/>
                    </a:lnTo>
                    <a:lnTo>
                      <a:pt x="30898" y="39217"/>
                    </a:lnTo>
                    <a:lnTo>
                      <a:pt x="31096" y="37633"/>
                    </a:lnTo>
                    <a:lnTo>
                      <a:pt x="31096" y="17034"/>
                    </a:lnTo>
                    <a:lnTo>
                      <a:pt x="31294" y="13469"/>
                    </a:lnTo>
                    <a:lnTo>
                      <a:pt x="29116" y="7527"/>
                    </a:lnTo>
                    <a:lnTo>
                      <a:pt x="24758" y="2774"/>
                    </a:lnTo>
                    <a:lnTo>
                      <a:pt x="19014" y="199"/>
                    </a:lnTo>
                    <a:lnTo>
                      <a:pt x="1564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86"/>
              <p:cNvSpPr/>
              <p:nvPr/>
            </p:nvSpPr>
            <p:spPr>
              <a:xfrm>
                <a:off x="2539900" y="2595050"/>
                <a:ext cx="831900" cy="2886800"/>
              </a:xfrm>
              <a:custGeom>
                <a:rect b="b" l="l" r="r" t="t"/>
                <a:pathLst>
                  <a:path extrusionOk="0" h="115472" w="33276">
                    <a:moveTo>
                      <a:pt x="15647" y="1"/>
                    </a:moveTo>
                    <a:lnTo>
                      <a:pt x="12478" y="397"/>
                    </a:lnTo>
                    <a:lnTo>
                      <a:pt x="6735" y="2972"/>
                    </a:lnTo>
                    <a:lnTo>
                      <a:pt x="2377" y="7329"/>
                    </a:lnTo>
                    <a:lnTo>
                      <a:pt x="199" y="13073"/>
                    </a:lnTo>
                    <a:lnTo>
                      <a:pt x="1" y="16440"/>
                    </a:lnTo>
                    <a:lnTo>
                      <a:pt x="1" y="25353"/>
                    </a:lnTo>
                    <a:lnTo>
                      <a:pt x="2773" y="42782"/>
                    </a:lnTo>
                    <a:lnTo>
                      <a:pt x="8517" y="59617"/>
                    </a:lnTo>
                    <a:lnTo>
                      <a:pt x="17232" y="75066"/>
                    </a:lnTo>
                    <a:lnTo>
                      <a:pt x="22580" y="81999"/>
                    </a:lnTo>
                    <a:lnTo>
                      <a:pt x="25749" y="85960"/>
                    </a:lnTo>
                    <a:lnTo>
                      <a:pt x="25154" y="111708"/>
                    </a:lnTo>
                    <a:lnTo>
                      <a:pt x="25353" y="113094"/>
                    </a:lnTo>
                    <a:lnTo>
                      <a:pt x="27333" y="115273"/>
                    </a:lnTo>
                    <a:lnTo>
                      <a:pt x="28918" y="115471"/>
                    </a:lnTo>
                    <a:lnTo>
                      <a:pt x="30502" y="115273"/>
                    </a:lnTo>
                    <a:lnTo>
                      <a:pt x="32483" y="113292"/>
                    </a:lnTo>
                    <a:lnTo>
                      <a:pt x="32681" y="111906"/>
                    </a:lnTo>
                    <a:lnTo>
                      <a:pt x="33275" y="84771"/>
                    </a:lnTo>
                    <a:lnTo>
                      <a:pt x="33077" y="83385"/>
                    </a:lnTo>
                    <a:lnTo>
                      <a:pt x="32483" y="82395"/>
                    </a:lnTo>
                    <a:lnTo>
                      <a:pt x="28323" y="77245"/>
                    </a:lnTo>
                    <a:lnTo>
                      <a:pt x="23372" y="70709"/>
                    </a:lnTo>
                    <a:lnTo>
                      <a:pt x="15251" y="56448"/>
                    </a:lnTo>
                    <a:lnTo>
                      <a:pt x="9904" y="41198"/>
                    </a:lnTo>
                    <a:lnTo>
                      <a:pt x="7527" y="24957"/>
                    </a:lnTo>
                    <a:lnTo>
                      <a:pt x="7329" y="16836"/>
                    </a:lnTo>
                    <a:lnTo>
                      <a:pt x="7329" y="16638"/>
                    </a:lnTo>
                    <a:lnTo>
                      <a:pt x="7329" y="14855"/>
                    </a:lnTo>
                    <a:lnTo>
                      <a:pt x="8517" y="11488"/>
                    </a:lnTo>
                    <a:lnTo>
                      <a:pt x="10894" y="9112"/>
                    </a:lnTo>
                    <a:lnTo>
                      <a:pt x="13865" y="7725"/>
                    </a:lnTo>
                    <a:lnTo>
                      <a:pt x="15647" y="7329"/>
                    </a:lnTo>
                    <a:lnTo>
                      <a:pt x="17430" y="7131"/>
                    </a:lnTo>
                    <a:lnTo>
                      <a:pt x="19213" y="5150"/>
                    </a:lnTo>
                    <a:lnTo>
                      <a:pt x="19213" y="2377"/>
                    </a:lnTo>
                    <a:lnTo>
                      <a:pt x="17430" y="199"/>
                    </a:lnTo>
                    <a:lnTo>
                      <a:pt x="1564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86"/>
              <p:cNvSpPr/>
              <p:nvPr/>
            </p:nvSpPr>
            <p:spPr>
              <a:xfrm>
                <a:off x="4797800" y="2273200"/>
                <a:ext cx="782375" cy="3208650"/>
              </a:xfrm>
              <a:custGeom>
                <a:rect b="b" l="l" r="r" t="t"/>
                <a:pathLst>
                  <a:path extrusionOk="0" h="128346" w="31295">
                    <a:moveTo>
                      <a:pt x="15648" y="1"/>
                    </a:moveTo>
                    <a:lnTo>
                      <a:pt x="12281" y="199"/>
                    </a:lnTo>
                    <a:lnTo>
                      <a:pt x="6339" y="2774"/>
                    </a:lnTo>
                    <a:lnTo>
                      <a:pt x="1982" y="7527"/>
                    </a:lnTo>
                    <a:lnTo>
                      <a:pt x="1" y="13469"/>
                    </a:lnTo>
                    <a:lnTo>
                      <a:pt x="1" y="16836"/>
                    </a:lnTo>
                    <a:lnTo>
                      <a:pt x="1" y="28126"/>
                    </a:lnTo>
                    <a:lnTo>
                      <a:pt x="199" y="29908"/>
                    </a:lnTo>
                    <a:lnTo>
                      <a:pt x="2378" y="31691"/>
                    </a:lnTo>
                    <a:lnTo>
                      <a:pt x="5150" y="31691"/>
                    </a:lnTo>
                    <a:lnTo>
                      <a:pt x="7131" y="29908"/>
                    </a:lnTo>
                    <a:lnTo>
                      <a:pt x="7329" y="28126"/>
                    </a:lnTo>
                    <a:lnTo>
                      <a:pt x="7329" y="16836"/>
                    </a:lnTo>
                    <a:lnTo>
                      <a:pt x="7329" y="15053"/>
                    </a:lnTo>
                    <a:lnTo>
                      <a:pt x="8319" y="11686"/>
                    </a:lnTo>
                    <a:lnTo>
                      <a:pt x="10498" y="9112"/>
                    </a:lnTo>
                    <a:lnTo>
                      <a:pt x="13667" y="7527"/>
                    </a:lnTo>
                    <a:lnTo>
                      <a:pt x="15648" y="7329"/>
                    </a:lnTo>
                    <a:lnTo>
                      <a:pt x="17430" y="7527"/>
                    </a:lnTo>
                    <a:lnTo>
                      <a:pt x="20599" y="9112"/>
                    </a:lnTo>
                    <a:lnTo>
                      <a:pt x="22976" y="11686"/>
                    </a:lnTo>
                    <a:lnTo>
                      <a:pt x="23966" y="15053"/>
                    </a:lnTo>
                    <a:lnTo>
                      <a:pt x="23768" y="16836"/>
                    </a:lnTo>
                    <a:lnTo>
                      <a:pt x="23768" y="37831"/>
                    </a:lnTo>
                    <a:lnTo>
                      <a:pt x="23768" y="40207"/>
                    </a:lnTo>
                    <a:lnTo>
                      <a:pt x="23966" y="48724"/>
                    </a:lnTo>
                    <a:lnTo>
                      <a:pt x="23768" y="53279"/>
                    </a:lnTo>
                    <a:lnTo>
                      <a:pt x="22580" y="62192"/>
                    </a:lnTo>
                    <a:lnTo>
                      <a:pt x="20005" y="70907"/>
                    </a:lnTo>
                    <a:lnTo>
                      <a:pt x="16044" y="79028"/>
                    </a:lnTo>
                    <a:lnTo>
                      <a:pt x="13667" y="82791"/>
                    </a:lnTo>
                    <a:lnTo>
                      <a:pt x="9508" y="88931"/>
                    </a:lnTo>
                    <a:lnTo>
                      <a:pt x="991" y="98042"/>
                    </a:lnTo>
                    <a:lnTo>
                      <a:pt x="199" y="99230"/>
                    </a:lnTo>
                    <a:lnTo>
                      <a:pt x="1" y="100616"/>
                    </a:lnTo>
                    <a:lnTo>
                      <a:pt x="595" y="124780"/>
                    </a:lnTo>
                    <a:lnTo>
                      <a:pt x="793" y="126166"/>
                    </a:lnTo>
                    <a:lnTo>
                      <a:pt x="2774" y="128147"/>
                    </a:lnTo>
                    <a:lnTo>
                      <a:pt x="4160" y="128345"/>
                    </a:lnTo>
                    <a:lnTo>
                      <a:pt x="4358" y="128345"/>
                    </a:lnTo>
                    <a:lnTo>
                      <a:pt x="5745" y="128147"/>
                    </a:lnTo>
                    <a:lnTo>
                      <a:pt x="7725" y="125968"/>
                    </a:lnTo>
                    <a:lnTo>
                      <a:pt x="7923" y="124582"/>
                    </a:lnTo>
                    <a:lnTo>
                      <a:pt x="7527" y="102003"/>
                    </a:lnTo>
                    <a:lnTo>
                      <a:pt x="15054" y="93882"/>
                    </a:lnTo>
                    <a:lnTo>
                      <a:pt x="15252" y="93684"/>
                    </a:lnTo>
                    <a:lnTo>
                      <a:pt x="15450" y="93288"/>
                    </a:lnTo>
                    <a:lnTo>
                      <a:pt x="19807" y="86950"/>
                    </a:lnTo>
                    <a:lnTo>
                      <a:pt x="22580" y="82593"/>
                    </a:lnTo>
                    <a:lnTo>
                      <a:pt x="26937" y="73482"/>
                    </a:lnTo>
                    <a:lnTo>
                      <a:pt x="29908" y="63777"/>
                    </a:lnTo>
                    <a:lnTo>
                      <a:pt x="31295" y="53676"/>
                    </a:lnTo>
                    <a:lnTo>
                      <a:pt x="31295" y="48526"/>
                    </a:lnTo>
                    <a:lnTo>
                      <a:pt x="31295" y="40207"/>
                    </a:lnTo>
                    <a:lnTo>
                      <a:pt x="31097" y="37632"/>
                    </a:lnTo>
                    <a:lnTo>
                      <a:pt x="31097" y="16836"/>
                    </a:lnTo>
                    <a:lnTo>
                      <a:pt x="31295" y="13469"/>
                    </a:lnTo>
                    <a:lnTo>
                      <a:pt x="29116" y="7527"/>
                    </a:lnTo>
                    <a:lnTo>
                      <a:pt x="24759" y="2774"/>
                    </a:lnTo>
                    <a:lnTo>
                      <a:pt x="19015" y="199"/>
                    </a:lnTo>
                    <a:lnTo>
                      <a:pt x="1564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86"/>
              <p:cNvSpPr/>
              <p:nvPr/>
            </p:nvSpPr>
            <p:spPr>
              <a:xfrm>
                <a:off x="4807725" y="891725"/>
                <a:ext cx="455550" cy="435750"/>
              </a:xfrm>
              <a:custGeom>
                <a:rect b="b" l="l" r="r" t="t"/>
                <a:pathLst>
                  <a:path extrusionOk="0" h="17430" w="18222">
                    <a:moveTo>
                      <a:pt x="7328" y="0"/>
                    </a:moveTo>
                    <a:lnTo>
                      <a:pt x="3961" y="1387"/>
                    </a:lnTo>
                    <a:lnTo>
                      <a:pt x="2575" y="2575"/>
                    </a:lnTo>
                    <a:lnTo>
                      <a:pt x="1386" y="3763"/>
                    </a:lnTo>
                    <a:lnTo>
                      <a:pt x="0" y="7130"/>
                    </a:lnTo>
                    <a:lnTo>
                      <a:pt x="0" y="10498"/>
                    </a:lnTo>
                    <a:lnTo>
                      <a:pt x="1386" y="13667"/>
                    </a:lnTo>
                    <a:lnTo>
                      <a:pt x="2575" y="15053"/>
                    </a:lnTo>
                    <a:lnTo>
                      <a:pt x="3961" y="16241"/>
                    </a:lnTo>
                    <a:lnTo>
                      <a:pt x="7328" y="17430"/>
                    </a:lnTo>
                    <a:lnTo>
                      <a:pt x="10893" y="17430"/>
                    </a:lnTo>
                    <a:lnTo>
                      <a:pt x="14260" y="16241"/>
                    </a:lnTo>
                    <a:lnTo>
                      <a:pt x="15647" y="15053"/>
                    </a:lnTo>
                    <a:lnTo>
                      <a:pt x="16835" y="13667"/>
                    </a:lnTo>
                    <a:lnTo>
                      <a:pt x="18222" y="10498"/>
                    </a:lnTo>
                    <a:lnTo>
                      <a:pt x="18222" y="7130"/>
                    </a:lnTo>
                    <a:lnTo>
                      <a:pt x="16835" y="3763"/>
                    </a:lnTo>
                    <a:lnTo>
                      <a:pt x="15647" y="2575"/>
                    </a:lnTo>
                    <a:lnTo>
                      <a:pt x="14260" y="1387"/>
                    </a:lnTo>
                    <a:lnTo>
                      <a:pt x="1089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86"/>
              <p:cNvSpPr/>
              <p:nvPr/>
            </p:nvSpPr>
            <p:spPr>
              <a:xfrm>
                <a:off x="1460475" y="891725"/>
                <a:ext cx="455550" cy="435750"/>
              </a:xfrm>
              <a:custGeom>
                <a:rect b="b" l="l" r="r" t="t"/>
                <a:pathLst>
                  <a:path extrusionOk="0" h="17430" w="18222">
                    <a:moveTo>
                      <a:pt x="7130" y="0"/>
                    </a:moveTo>
                    <a:lnTo>
                      <a:pt x="3961" y="1387"/>
                    </a:lnTo>
                    <a:lnTo>
                      <a:pt x="2575" y="2575"/>
                    </a:lnTo>
                    <a:lnTo>
                      <a:pt x="1188" y="3763"/>
                    </a:lnTo>
                    <a:lnTo>
                      <a:pt x="0" y="7130"/>
                    </a:lnTo>
                    <a:lnTo>
                      <a:pt x="0" y="10498"/>
                    </a:lnTo>
                    <a:lnTo>
                      <a:pt x="1188" y="13667"/>
                    </a:lnTo>
                    <a:lnTo>
                      <a:pt x="2575" y="15053"/>
                    </a:lnTo>
                    <a:lnTo>
                      <a:pt x="3961" y="16241"/>
                    </a:lnTo>
                    <a:lnTo>
                      <a:pt x="7328" y="17430"/>
                    </a:lnTo>
                    <a:lnTo>
                      <a:pt x="10695" y="17430"/>
                    </a:lnTo>
                    <a:lnTo>
                      <a:pt x="14062" y="16241"/>
                    </a:lnTo>
                    <a:lnTo>
                      <a:pt x="15449" y="15053"/>
                    </a:lnTo>
                    <a:lnTo>
                      <a:pt x="16835" y="13667"/>
                    </a:lnTo>
                    <a:lnTo>
                      <a:pt x="18222" y="10498"/>
                    </a:lnTo>
                    <a:lnTo>
                      <a:pt x="18222" y="7130"/>
                    </a:lnTo>
                    <a:lnTo>
                      <a:pt x="16835" y="3763"/>
                    </a:lnTo>
                    <a:lnTo>
                      <a:pt x="15449" y="2575"/>
                    </a:lnTo>
                    <a:lnTo>
                      <a:pt x="14062" y="1387"/>
                    </a:lnTo>
                    <a:lnTo>
                      <a:pt x="1089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86"/>
              <p:cNvSpPr/>
              <p:nvPr/>
            </p:nvSpPr>
            <p:spPr>
              <a:xfrm>
                <a:off x="5708900" y="891725"/>
                <a:ext cx="455550" cy="435750"/>
              </a:xfrm>
              <a:custGeom>
                <a:rect b="b" l="l" r="r" t="t"/>
                <a:pathLst>
                  <a:path extrusionOk="0" h="17430" w="18222">
                    <a:moveTo>
                      <a:pt x="7329" y="0"/>
                    </a:moveTo>
                    <a:lnTo>
                      <a:pt x="3962" y="1387"/>
                    </a:lnTo>
                    <a:lnTo>
                      <a:pt x="2575" y="2575"/>
                    </a:lnTo>
                    <a:lnTo>
                      <a:pt x="1387" y="3763"/>
                    </a:lnTo>
                    <a:lnTo>
                      <a:pt x="0" y="7130"/>
                    </a:lnTo>
                    <a:lnTo>
                      <a:pt x="0" y="10498"/>
                    </a:lnTo>
                    <a:lnTo>
                      <a:pt x="1387" y="13667"/>
                    </a:lnTo>
                    <a:lnTo>
                      <a:pt x="2575" y="15053"/>
                    </a:lnTo>
                    <a:lnTo>
                      <a:pt x="3962" y="16241"/>
                    </a:lnTo>
                    <a:lnTo>
                      <a:pt x="7329" y="17430"/>
                    </a:lnTo>
                    <a:lnTo>
                      <a:pt x="10894" y="17430"/>
                    </a:lnTo>
                    <a:lnTo>
                      <a:pt x="14261" y="16241"/>
                    </a:lnTo>
                    <a:lnTo>
                      <a:pt x="15647" y="15053"/>
                    </a:lnTo>
                    <a:lnTo>
                      <a:pt x="16836" y="13667"/>
                    </a:lnTo>
                    <a:lnTo>
                      <a:pt x="18222" y="10498"/>
                    </a:lnTo>
                    <a:lnTo>
                      <a:pt x="18222" y="7130"/>
                    </a:lnTo>
                    <a:lnTo>
                      <a:pt x="16836" y="3763"/>
                    </a:lnTo>
                    <a:lnTo>
                      <a:pt x="15647" y="2575"/>
                    </a:lnTo>
                    <a:lnTo>
                      <a:pt x="14261" y="1387"/>
                    </a:lnTo>
                    <a:lnTo>
                      <a:pt x="1089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86"/>
              <p:cNvSpPr/>
              <p:nvPr/>
            </p:nvSpPr>
            <p:spPr>
              <a:xfrm>
                <a:off x="2426025" y="238125"/>
                <a:ext cx="1921225" cy="1539950"/>
              </a:xfrm>
              <a:custGeom>
                <a:rect b="b" l="l" r="r" t="t"/>
                <a:pathLst>
                  <a:path extrusionOk="0" h="61598" w="76849">
                    <a:moveTo>
                      <a:pt x="36444" y="0"/>
                    </a:moveTo>
                    <a:lnTo>
                      <a:pt x="30898" y="594"/>
                    </a:lnTo>
                    <a:lnTo>
                      <a:pt x="20995" y="3961"/>
                    </a:lnTo>
                    <a:lnTo>
                      <a:pt x="12874" y="9705"/>
                    </a:lnTo>
                    <a:lnTo>
                      <a:pt x="6338" y="17033"/>
                    </a:lnTo>
                    <a:lnTo>
                      <a:pt x="1981" y="25748"/>
                    </a:lnTo>
                    <a:lnTo>
                      <a:pt x="0" y="35453"/>
                    </a:lnTo>
                    <a:lnTo>
                      <a:pt x="396" y="45356"/>
                    </a:lnTo>
                    <a:lnTo>
                      <a:pt x="3763" y="55259"/>
                    </a:lnTo>
                    <a:lnTo>
                      <a:pt x="6536" y="60013"/>
                    </a:lnTo>
                    <a:lnTo>
                      <a:pt x="7923" y="61201"/>
                    </a:lnTo>
                    <a:lnTo>
                      <a:pt x="9705" y="61597"/>
                    </a:lnTo>
                    <a:lnTo>
                      <a:pt x="10696" y="61399"/>
                    </a:lnTo>
                    <a:lnTo>
                      <a:pt x="12478" y="60409"/>
                    </a:lnTo>
                    <a:lnTo>
                      <a:pt x="13270" y="58825"/>
                    </a:lnTo>
                    <a:lnTo>
                      <a:pt x="13270" y="56844"/>
                    </a:lnTo>
                    <a:lnTo>
                      <a:pt x="12676" y="55854"/>
                    </a:lnTo>
                    <a:lnTo>
                      <a:pt x="10497" y="52090"/>
                    </a:lnTo>
                    <a:lnTo>
                      <a:pt x="7725" y="43970"/>
                    </a:lnTo>
                    <a:lnTo>
                      <a:pt x="7328" y="36047"/>
                    </a:lnTo>
                    <a:lnTo>
                      <a:pt x="9111" y="28323"/>
                    </a:lnTo>
                    <a:lnTo>
                      <a:pt x="12478" y="21193"/>
                    </a:lnTo>
                    <a:lnTo>
                      <a:pt x="17826" y="15251"/>
                    </a:lnTo>
                    <a:lnTo>
                      <a:pt x="24362" y="10695"/>
                    </a:lnTo>
                    <a:lnTo>
                      <a:pt x="32284" y="7922"/>
                    </a:lnTo>
                    <a:lnTo>
                      <a:pt x="36840" y="7526"/>
                    </a:lnTo>
                    <a:lnTo>
                      <a:pt x="41197" y="7526"/>
                    </a:lnTo>
                    <a:lnTo>
                      <a:pt x="49318" y="9309"/>
                    </a:lnTo>
                    <a:lnTo>
                      <a:pt x="56448" y="13072"/>
                    </a:lnTo>
                    <a:lnTo>
                      <a:pt x="62192" y="18420"/>
                    </a:lnTo>
                    <a:lnTo>
                      <a:pt x="66549" y="25154"/>
                    </a:lnTo>
                    <a:lnTo>
                      <a:pt x="68926" y="32680"/>
                    </a:lnTo>
                    <a:lnTo>
                      <a:pt x="69520" y="40801"/>
                    </a:lnTo>
                    <a:lnTo>
                      <a:pt x="67737" y="48921"/>
                    </a:lnTo>
                    <a:lnTo>
                      <a:pt x="65757" y="52883"/>
                    </a:lnTo>
                    <a:lnTo>
                      <a:pt x="65163" y="54665"/>
                    </a:lnTo>
                    <a:lnTo>
                      <a:pt x="66153" y="57240"/>
                    </a:lnTo>
                    <a:lnTo>
                      <a:pt x="68530" y="58626"/>
                    </a:lnTo>
                    <a:lnTo>
                      <a:pt x="71303" y="57834"/>
                    </a:lnTo>
                    <a:lnTo>
                      <a:pt x="72293" y="56448"/>
                    </a:lnTo>
                    <a:lnTo>
                      <a:pt x="74670" y="51496"/>
                    </a:lnTo>
                    <a:lnTo>
                      <a:pt x="76848" y="41197"/>
                    </a:lnTo>
                    <a:lnTo>
                      <a:pt x="76254" y="31294"/>
                    </a:lnTo>
                    <a:lnTo>
                      <a:pt x="73283" y="21985"/>
                    </a:lnTo>
                    <a:lnTo>
                      <a:pt x="67935" y="13666"/>
                    </a:lnTo>
                    <a:lnTo>
                      <a:pt x="60805" y="6932"/>
                    </a:lnTo>
                    <a:lnTo>
                      <a:pt x="52090" y="2377"/>
                    </a:lnTo>
                    <a:lnTo>
                      <a:pt x="4179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pic>
        <p:nvPicPr>
          <p:cNvPr id="1061" name="Google Shape;1061;p86"/>
          <p:cNvPicPr preferRelativeResize="0"/>
          <p:nvPr/>
        </p:nvPicPr>
        <p:blipFill rotWithShape="1">
          <a:blip r:embed="rId3">
            <a:alphaModFix/>
          </a:blip>
          <a:srcRect b="0" l="0" r="0" t="0"/>
          <a:stretch/>
        </p:blipFill>
        <p:spPr>
          <a:xfrm>
            <a:off x="745875" y="1820800"/>
            <a:ext cx="4057328" cy="2267654"/>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pic>
        <p:nvPicPr>
          <p:cNvPr id="1062" name="Google Shape;1062;p86"/>
          <p:cNvPicPr preferRelativeResize="0"/>
          <p:nvPr/>
        </p:nvPicPr>
        <p:blipFill rotWithShape="1">
          <a:blip r:embed="rId3">
            <a:alphaModFix/>
          </a:blip>
          <a:srcRect b="7749" l="27824" r="33434" t="23488"/>
          <a:stretch/>
        </p:blipFill>
        <p:spPr>
          <a:xfrm>
            <a:off x="3316480" y="2266917"/>
            <a:ext cx="2382900" cy="2364000"/>
          </a:xfrm>
          <a:prstGeom prst="ellipse">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sp>
        <p:nvSpPr>
          <p:cNvPr id="1063" name="Google Shape;1063;p86"/>
          <p:cNvSpPr/>
          <p:nvPr/>
        </p:nvSpPr>
        <p:spPr>
          <a:xfrm>
            <a:off x="6697281" y="1780385"/>
            <a:ext cx="231914" cy="230355"/>
          </a:xfrm>
          <a:custGeom>
            <a:rect b="b" l="l" r="r" t="t"/>
            <a:pathLst>
              <a:path extrusionOk="0" h="310242" w="310253">
                <a:moveTo>
                  <a:pt x="107678" y="200710"/>
                </a:moveTo>
                <a:cubicBezTo>
                  <a:pt x="102276" y="200710"/>
                  <a:pt x="97954" y="205020"/>
                  <a:pt x="97954" y="210406"/>
                </a:cubicBezTo>
                <a:cubicBezTo>
                  <a:pt x="97954" y="215434"/>
                  <a:pt x="102276" y="219384"/>
                  <a:pt x="107678" y="219384"/>
                </a:cubicBezTo>
                <a:cubicBezTo>
                  <a:pt x="112720" y="219384"/>
                  <a:pt x="117041" y="215434"/>
                  <a:pt x="117041" y="210406"/>
                </a:cubicBezTo>
                <a:cubicBezTo>
                  <a:pt x="117041" y="205020"/>
                  <a:pt x="112720" y="200710"/>
                  <a:pt x="107678" y="200710"/>
                </a:cubicBezTo>
                <a:close/>
                <a:moveTo>
                  <a:pt x="244298" y="147089"/>
                </a:moveTo>
                <a:cubicBezTo>
                  <a:pt x="246768" y="147089"/>
                  <a:pt x="248884" y="148875"/>
                  <a:pt x="248884" y="151733"/>
                </a:cubicBezTo>
                <a:lnTo>
                  <a:pt x="248884" y="170663"/>
                </a:lnTo>
                <a:cubicBezTo>
                  <a:pt x="248884" y="173521"/>
                  <a:pt x="246768" y="175307"/>
                  <a:pt x="244298" y="175307"/>
                </a:cubicBezTo>
                <a:cubicBezTo>
                  <a:pt x="241829" y="175307"/>
                  <a:pt x="239712" y="173521"/>
                  <a:pt x="239712" y="170663"/>
                </a:cubicBezTo>
                <a:lnTo>
                  <a:pt x="239712" y="151733"/>
                </a:lnTo>
                <a:cubicBezTo>
                  <a:pt x="239712" y="148875"/>
                  <a:pt x="241829" y="147089"/>
                  <a:pt x="244298" y="147089"/>
                </a:cubicBezTo>
                <a:close/>
                <a:moveTo>
                  <a:pt x="165546" y="145971"/>
                </a:moveTo>
                <a:cubicBezTo>
                  <a:pt x="160500" y="145971"/>
                  <a:pt x="156175" y="150312"/>
                  <a:pt x="156175" y="155377"/>
                </a:cubicBezTo>
                <a:cubicBezTo>
                  <a:pt x="156175" y="160804"/>
                  <a:pt x="160500" y="164783"/>
                  <a:pt x="165546" y="164783"/>
                </a:cubicBezTo>
                <a:cubicBezTo>
                  <a:pt x="170952" y="164783"/>
                  <a:pt x="175277" y="160804"/>
                  <a:pt x="175277" y="155377"/>
                </a:cubicBezTo>
                <a:cubicBezTo>
                  <a:pt x="175277" y="150312"/>
                  <a:pt x="170952" y="145971"/>
                  <a:pt x="165546" y="145971"/>
                </a:cubicBezTo>
                <a:close/>
                <a:moveTo>
                  <a:pt x="210597" y="106537"/>
                </a:moveTo>
                <a:lnTo>
                  <a:pt x="266820" y="136203"/>
                </a:lnTo>
                <a:lnTo>
                  <a:pt x="302861" y="113049"/>
                </a:lnTo>
                <a:cubicBezTo>
                  <a:pt x="305023" y="111964"/>
                  <a:pt x="307907" y="112326"/>
                  <a:pt x="309348" y="114497"/>
                </a:cubicBezTo>
                <a:cubicBezTo>
                  <a:pt x="310790" y="116667"/>
                  <a:pt x="310069" y="119561"/>
                  <a:pt x="307907" y="121009"/>
                </a:cubicBezTo>
                <a:lnTo>
                  <a:pt x="269704" y="145971"/>
                </a:lnTo>
                <a:cubicBezTo>
                  <a:pt x="268262" y="146695"/>
                  <a:pt x="266460" y="146695"/>
                  <a:pt x="265018" y="145971"/>
                </a:cubicBezTo>
                <a:lnTo>
                  <a:pt x="209515" y="116667"/>
                </a:lnTo>
                <a:lnTo>
                  <a:pt x="181764" y="145609"/>
                </a:lnTo>
                <a:cubicBezTo>
                  <a:pt x="183566" y="148504"/>
                  <a:pt x="184647" y="151760"/>
                  <a:pt x="184647" y="155377"/>
                </a:cubicBezTo>
                <a:cubicBezTo>
                  <a:pt x="184647" y="164060"/>
                  <a:pt x="178521" y="171657"/>
                  <a:pt x="170592" y="173466"/>
                </a:cubicBezTo>
                <a:lnTo>
                  <a:pt x="170592" y="207111"/>
                </a:lnTo>
                <a:cubicBezTo>
                  <a:pt x="170592" y="209644"/>
                  <a:pt x="168429" y="211814"/>
                  <a:pt x="165546" y="211814"/>
                </a:cubicBezTo>
                <a:cubicBezTo>
                  <a:pt x="163023" y="211814"/>
                  <a:pt x="160861" y="209644"/>
                  <a:pt x="160861" y="207111"/>
                </a:cubicBezTo>
                <a:lnTo>
                  <a:pt x="160861" y="173466"/>
                </a:lnTo>
                <a:cubicBezTo>
                  <a:pt x="152932" y="171657"/>
                  <a:pt x="147165" y="164060"/>
                  <a:pt x="147165" y="155377"/>
                </a:cubicBezTo>
                <a:cubicBezTo>
                  <a:pt x="147165" y="155016"/>
                  <a:pt x="147165" y="154292"/>
                  <a:pt x="147165" y="153930"/>
                </a:cubicBezTo>
                <a:lnTo>
                  <a:pt x="108242" y="141268"/>
                </a:lnTo>
                <a:lnTo>
                  <a:pt x="52739" y="190470"/>
                </a:lnTo>
                <a:cubicBezTo>
                  <a:pt x="51658" y="191193"/>
                  <a:pt x="50577" y="191555"/>
                  <a:pt x="49856" y="191555"/>
                </a:cubicBezTo>
                <a:cubicBezTo>
                  <a:pt x="48414" y="191555"/>
                  <a:pt x="46973" y="191193"/>
                  <a:pt x="46252" y="190108"/>
                </a:cubicBezTo>
                <a:cubicBezTo>
                  <a:pt x="44450" y="187937"/>
                  <a:pt x="44450" y="185043"/>
                  <a:pt x="46612" y="183234"/>
                </a:cubicBezTo>
                <a:lnTo>
                  <a:pt x="103917" y="132224"/>
                </a:lnTo>
                <a:cubicBezTo>
                  <a:pt x="104998" y="131138"/>
                  <a:pt x="106800" y="130776"/>
                  <a:pt x="108602" y="131500"/>
                </a:cubicBezTo>
                <a:lnTo>
                  <a:pt x="150049" y="145247"/>
                </a:lnTo>
                <a:cubicBezTo>
                  <a:pt x="153292" y="140183"/>
                  <a:pt x="159059" y="136565"/>
                  <a:pt x="165546" y="136565"/>
                </a:cubicBezTo>
                <a:cubicBezTo>
                  <a:pt x="169150" y="136565"/>
                  <a:pt x="172033" y="137650"/>
                  <a:pt x="174917" y="139097"/>
                </a:cubicBezTo>
                <a:lnTo>
                  <a:pt x="204830" y="107623"/>
                </a:lnTo>
                <a:cubicBezTo>
                  <a:pt x="206632" y="106176"/>
                  <a:pt x="208795" y="105814"/>
                  <a:pt x="210597" y="106537"/>
                </a:cubicBezTo>
                <a:close/>
                <a:moveTo>
                  <a:pt x="243754" y="44197"/>
                </a:moveTo>
                <a:cubicBezTo>
                  <a:pt x="238708" y="44197"/>
                  <a:pt x="234383" y="48492"/>
                  <a:pt x="234383" y="53504"/>
                </a:cubicBezTo>
                <a:cubicBezTo>
                  <a:pt x="234383" y="58516"/>
                  <a:pt x="238708" y="62811"/>
                  <a:pt x="243754" y="62811"/>
                </a:cubicBezTo>
                <a:cubicBezTo>
                  <a:pt x="249161" y="62811"/>
                  <a:pt x="253125" y="58516"/>
                  <a:pt x="253125" y="53504"/>
                </a:cubicBezTo>
                <a:cubicBezTo>
                  <a:pt x="253125" y="48492"/>
                  <a:pt x="249161" y="44197"/>
                  <a:pt x="243754" y="44197"/>
                </a:cubicBezTo>
                <a:close/>
                <a:moveTo>
                  <a:pt x="23408" y="1039"/>
                </a:moveTo>
                <a:cubicBezTo>
                  <a:pt x="26289" y="1039"/>
                  <a:pt x="28450" y="3194"/>
                  <a:pt x="28450" y="5708"/>
                </a:cubicBezTo>
                <a:lnTo>
                  <a:pt x="28450" y="282231"/>
                </a:lnTo>
                <a:lnTo>
                  <a:pt x="102636" y="282231"/>
                </a:lnTo>
                <a:lnTo>
                  <a:pt x="102636" y="228362"/>
                </a:lnTo>
                <a:cubicBezTo>
                  <a:pt x="100835" y="227644"/>
                  <a:pt x="99035" y="226926"/>
                  <a:pt x="97234" y="225849"/>
                </a:cubicBezTo>
                <a:lnTo>
                  <a:pt x="52938" y="265352"/>
                </a:lnTo>
                <a:cubicBezTo>
                  <a:pt x="51858" y="266429"/>
                  <a:pt x="50778" y="266429"/>
                  <a:pt x="50057" y="266429"/>
                </a:cubicBezTo>
                <a:cubicBezTo>
                  <a:pt x="48617" y="266429"/>
                  <a:pt x="47176" y="266070"/>
                  <a:pt x="46456" y="264993"/>
                </a:cubicBezTo>
                <a:cubicBezTo>
                  <a:pt x="44656" y="263197"/>
                  <a:pt x="44656" y="260324"/>
                  <a:pt x="46816" y="258529"/>
                </a:cubicBezTo>
                <a:lnTo>
                  <a:pt x="90752" y="218666"/>
                </a:lnTo>
                <a:cubicBezTo>
                  <a:pt x="89671" y="216152"/>
                  <a:pt x="88951" y="213279"/>
                  <a:pt x="88951" y="210406"/>
                </a:cubicBezTo>
                <a:cubicBezTo>
                  <a:pt x="88951" y="199992"/>
                  <a:pt x="97234" y="191373"/>
                  <a:pt x="107678" y="191373"/>
                </a:cubicBezTo>
                <a:cubicBezTo>
                  <a:pt x="117761" y="191373"/>
                  <a:pt x="126404" y="199992"/>
                  <a:pt x="126404" y="210406"/>
                </a:cubicBezTo>
                <a:lnTo>
                  <a:pt x="190147" y="226208"/>
                </a:lnTo>
                <a:lnTo>
                  <a:pt x="221118" y="187064"/>
                </a:lnTo>
                <a:cubicBezTo>
                  <a:pt x="222198" y="185627"/>
                  <a:pt x="223999" y="185268"/>
                  <a:pt x="225800" y="185627"/>
                </a:cubicBezTo>
                <a:lnTo>
                  <a:pt x="306469" y="206815"/>
                </a:lnTo>
                <a:cubicBezTo>
                  <a:pt x="309350" y="207533"/>
                  <a:pt x="310790" y="210047"/>
                  <a:pt x="310070" y="212561"/>
                </a:cubicBezTo>
                <a:cubicBezTo>
                  <a:pt x="309350" y="214716"/>
                  <a:pt x="306469" y="216511"/>
                  <a:pt x="304308" y="215793"/>
                </a:cubicBezTo>
                <a:lnTo>
                  <a:pt x="226160" y="195323"/>
                </a:lnTo>
                <a:lnTo>
                  <a:pt x="195549" y="234467"/>
                </a:lnTo>
                <a:cubicBezTo>
                  <a:pt x="194469" y="235904"/>
                  <a:pt x="192308" y="236622"/>
                  <a:pt x="190867" y="235904"/>
                </a:cubicBezTo>
                <a:lnTo>
                  <a:pt x="123884" y="219384"/>
                </a:lnTo>
                <a:cubicBezTo>
                  <a:pt x="121723" y="223694"/>
                  <a:pt x="117401" y="226926"/>
                  <a:pt x="112359" y="228362"/>
                </a:cubicBezTo>
                <a:lnTo>
                  <a:pt x="112359" y="282231"/>
                </a:lnTo>
                <a:lnTo>
                  <a:pt x="160977" y="282231"/>
                </a:lnTo>
                <a:lnTo>
                  <a:pt x="160977" y="248473"/>
                </a:lnTo>
                <a:cubicBezTo>
                  <a:pt x="160977" y="245959"/>
                  <a:pt x="163137" y="243805"/>
                  <a:pt x="165658" y="243805"/>
                </a:cubicBezTo>
                <a:cubicBezTo>
                  <a:pt x="168539" y="243805"/>
                  <a:pt x="170700" y="245959"/>
                  <a:pt x="170700" y="248473"/>
                </a:cubicBezTo>
                <a:lnTo>
                  <a:pt x="170700" y="282231"/>
                </a:lnTo>
                <a:lnTo>
                  <a:pt x="239124" y="282231"/>
                </a:lnTo>
                <a:lnTo>
                  <a:pt x="239124" y="218307"/>
                </a:lnTo>
                <a:cubicBezTo>
                  <a:pt x="239124" y="215793"/>
                  <a:pt x="241286" y="213998"/>
                  <a:pt x="243806" y="213998"/>
                </a:cubicBezTo>
                <a:cubicBezTo>
                  <a:pt x="246327" y="213998"/>
                  <a:pt x="248488" y="215793"/>
                  <a:pt x="248488" y="218307"/>
                </a:cubicBezTo>
                <a:lnTo>
                  <a:pt x="248488" y="282231"/>
                </a:lnTo>
                <a:lnTo>
                  <a:pt x="305388" y="282231"/>
                </a:lnTo>
                <a:cubicBezTo>
                  <a:pt x="307909" y="282231"/>
                  <a:pt x="310070" y="284385"/>
                  <a:pt x="310070" y="286899"/>
                </a:cubicBezTo>
                <a:cubicBezTo>
                  <a:pt x="310070" y="289413"/>
                  <a:pt x="307909" y="291568"/>
                  <a:pt x="305388" y="291568"/>
                </a:cubicBezTo>
                <a:lnTo>
                  <a:pt x="28450" y="291568"/>
                </a:lnTo>
                <a:lnTo>
                  <a:pt x="28450" y="305573"/>
                </a:lnTo>
                <a:cubicBezTo>
                  <a:pt x="28450" y="308446"/>
                  <a:pt x="26289" y="310242"/>
                  <a:pt x="23408" y="310242"/>
                </a:cubicBezTo>
                <a:cubicBezTo>
                  <a:pt x="20887" y="310242"/>
                  <a:pt x="18726" y="308446"/>
                  <a:pt x="18726" y="305573"/>
                </a:cubicBezTo>
                <a:lnTo>
                  <a:pt x="18726" y="291568"/>
                </a:lnTo>
                <a:lnTo>
                  <a:pt x="4681" y="291568"/>
                </a:lnTo>
                <a:cubicBezTo>
                  <a:pt x="2161" y="291568"/>
                  <a:pt x="0" y="289413"/>
                  <a:pt x="0" y="286899"/>
                </a:cubicBezTo>
                <a:cubicBezTo>
                  <a:pt x="0" y="284385"/>
                  <a:pt x="2161" y="282231"/>
                  <a:pt x="4681" y="282231"/>
                </a:cubicBezTo>
                <a:lnTo>
                  <a:pt x="18726" y="282231"/>
                </a:lnTo>
                <a:lnTo>
                  <a:pt x="18726" y="249551"/>
                </a:lnTo>
                <a:lnTo>
                  <a:pt x="4681" y="249551"/>
                </a:lnTo>
                <a:cubicBezTo>
                  <a:pt x="2161" y="249551"/>
                  <a:pt x="0" y="247396"/>
                  <a:pt x="0" y="244882"/>
                </a:cubicBezTo>
                <a:cubicBezTo>
                  <a:pt x="0" y="242009"/>
                  <a:pt x="2161" y="240213"/>
                  <a:pt x="4681" y="240213"/>
                </a:cubicBezTo>
                <a:lnTo>
                  <a:pt x="18726" y="240213"/>
                </a:lnTo>
                <a:lnTo>
                  <a:pt x="18726" y="199274"/>
                </a:lnTo>
                <a:lnTo>
                  <a:pt x="4681" y="199274"/>
                </a:lnTo>
                <a:cubicBezTo>
                  <a:pt x="2161" y="199274"/>
                  <a:pt x="0" y="197119"/>
                  <a:pt x="0" y="194605"/>
                </a:cubicBezTo>
                <a:cubicBezTo>
                  <a:pt x="0" y="192091"/>
                  <a:pt x="2161" y="189937"/>
                  <a:pt x="4681" y="189937"/>
                </a:cubicBezTo>
                <a:lnTo>
                  <a:pt x="18726" y="189937"/>
                </a:lnTo>
                <a:lnTo>
                  <a:pt x="18726" y="149356"/>
                </a:lnTo>
                <a:lnTo>
                  <a:pt x="4681" y="149356"/>
                </a:lnTo>
                <a:cubicBezTo>
                  <a:pt x="2161" y="149356"/>
                  <a:pt x="0" y="147201"/>
                  <a:pt x="0" y="144328"/>
                </a:cubicBezTo>
                <a:cubicBezTo>
                  <a:pt x="0" y="141814"/>
                  <a:pt x="2161" y="139660"/>
                  <a:pt x="4681" y="139660"/>
                </a:cubicBezTo>
                <a:lnTo>
                  <a:pt x="18726" y="139660"/>
                </a:lnTo>
                <a:lnTo>
                  <a:pt x="18726" y="99079"/>
                </a:lnTo>
                <a:lnTo>
                  <a:pt x="4681" y="99079"/>
                </a:lnTo>
                <a:cubicBezTo>
                  <a:pt x="2161" y="99079"/>
                  <a:pt x="0" y="96924"/>
                  <a:pt x="0" y="94410"/>
                </a:cubicBezTo>
                <a:cubicBezTo>
                  <a:pt x="0" y="91537"/>
                  <a:pt x="2161" y="89742"/>
                  <a:pt x="4681" y="89742"/>
                </a:cubicBezTo>
                <a:lnTo>
                  <a:pt x="18726" y="89742"/>
                </a:lnTo>
                <a:lnTo>
                  <a:pt x="18726" y="48802"/>
                </a:lnTo>
                <a:lnTo>
                  <a:pt x="4681" y="48802"/>
                </a:lnTo>
                <a:cubicBezTo>
                  <a:pt x="2161" y="48802"/>
                  <a:pt x="0" y="46647"/>
                  <a:pt x="0" y="44133"/>
                </a:cubicBezTo>
                <a:cubicBezTo>
                  <a:pt x="0" y="41620"/>
                  <a:pt x="2161" y="39465"/>
                  <a:pt x="4681" y="39465"/>
                </a:cubicBezTo>
                <a:lnTo>
                  <a:pt x="18726" y="39465"/>
                </a:lnTo>
                <a:lnTo>
                  <a:pt x="18726" y="5708"/>
                </a:lnTo>
                <a:cubicBezTo>
                  <a:pt x="18726" y="3194"/>
                  <a:pt x="20887" y="1039"/>
                  <a:pt x="23408" y="1039"/>
                </a:cubicBezTo>
                <a:close/>
                <a:moveTo>
                  <a:pt x="302501" y="883"/>
                </a:moveTo>
                <a:cubicBezTo>
                  <a:pt x="304663" y="-549"/>
                  <a:pt x="307546" y="-191"/>
                  <a:pt x="309348" y="1599"/>
                </a:cubicBezTo>
                <a:cubicBezTo>
                  <a:pt x="310790" y="3747"/>
                  <a:pt x="310429" y="6610"/>
                  <a:pt x="308267" y="8042"/>
                </a:cubicBezTo>
                <a:lnTo>
                  <a:pt x="261054" y="45629"/>
                </a:lnTo>
                <a:cubicBezTo>
                  <a:pt x="262135" y="48134"/>
                  <a:pt x="262496" y="50640"/>
                  <a:pt x="262496" y="53504"/>
                </a:cubicBezTo>
                <a:cubicBezTo>
                  <a:pt x="262496" y="62095"/>
                  <a:pt x="256369" y="69255"/>
                  <a:pt x="248440" y="71402"/>
                </a:cubicBezTo>
                <a:lnTo>
                  <a:pt x="248440" y="103977"/>
                </a:lnTo>
                <a:cubicBezTo>
                  <a:pt x="248440" y="106483"/>
                  <a:pt x="246277" y="108631"/>
                  <a:pt x="243754" y="108631"/>
                </a:cubicBezTo>
                <a:cubicBezTo>
                  <a:pt x="241232" y="108631"/>
                  <a:pt x="239069" y="106483"/>
                  <a:pt x="239069" y="103977"/>
                </a:cubicBezTo>
                <a:lnTo>
                  <a:pt x="239069" y="71402"/>
                </a:lnTo>
                <a:cubicBezTo>
                  <a:pt x="231140" y="69255"/>
                  <a:pt x="225013" y="62095"/>
                  <a:pt x="225013" y="53504"/>
                </a:cubicBezTo>
                <a:cubicBezTo>
                  <a:pt x="225013" y="53504"/>
                  <a:pt x="225013" y="53504"/>
                  <a:pt x="225013" y="53146"/>
                </a:cubicBezTo>
                <a:lnTo>
                  <a:pt x="159419" y="35964"/>
                </a:lnTo>
                <a:lnTo>
                  <a:pt x="98150" y="85363"/>
                </a:lnTo>
                <a:cubicBezTo>
                  <a:pt x="97429" y="86437"/>
                  <a:pt x="96348" y="86437"/>
                  <a:pt x="95267" y="86437"/>
                </a:cubicBezTo>
                <a:cubicBezTo>
                  <a:pt x="94186" y="86437"/>
                  <a:pt x="93465" y="86437"/>
                  <a:pt x="92744" y="86079"/>
                </a:cubicBezTo>
                <a:lnTo>
                  <a:pt x="46973" y="57084"/>
                </a:lnTo>
                <a:cubicBezTo>
                  <a:pt x="45171" y="55294"/>
                  <a:pt x="44450" y="52788"/>
                  <a:pt x="45531" y="50282"/>
                </a:cubicBezTo>
                <a:cubicBezTo>
                  <a:pt x="46973" y="48492"/>
                  <a:pt x="49856" y="47777"/>
                  <a:pt x="52379" y="48850"/>
                </a:cubicBezTo>
                <a:lnTo>
                  <a:pt x="94907" y="76056"/>
                </a:lnTo>
                <a:lnTo>
                  <a:pt x="155455" y="27014"/>
                </a:lnTo>
                <a:cubicBezTo>
                  <a:pt x="156536" y="25941"/>
                  <a:pt x="158338" y="25941"/>
                  <a:pt x="159419" y="26298"/>
                </a:cubicBezTo>
                <a:lnTo>
                  <a:pt x="227536" y="44197"/>
                </a:lnTo>
                <a:cubicBezTo>
                  <a:pt x="230779" y="38469"/>
                  <a:pt x="236906" y="34532"/>
                  <a:pt x="243754" y="34532"/>
                </a:cubicBezTo>
                <a:cubicBezTo>
                  <a:pt x="248079" y="34532"/>
                  <a:pt x="251683" y="35964"/>
                  <a:pt x="254927" y="38469"/>
                </a:cubicBezTo>
                <a:lnTo>
                  <a:pt x="302501" y="883"/>
                </a:lnTo>
                <a:close/>
              </a:path>
            </a:pathLst>
          </a:custGeom>
          <a:solidFill>
            <a:srgbClr val="3C40FD"/>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Lato Light"/>
              <a:ea typeface="Lato Light"/>
              <a:cs typeface="Lato Light"/>
              <a:sym typeface="Lato Light"/>
            </a:endParaRPr>
          </a:p>
        </p:txBody>
      </p:sp>
      <p:sp>
        <p:nvSpPr>
          <p:cNvPr id="1064" name="Google Shape;1064;p86"/>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Adopt new technology</a:t>
            </a:r>
            <a:endParaRPr sz="1100">
              <a:solidFill>
                <a:schemeClr val="lt1"/>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87"/>
          <p:cNvSpPr txBox="1"/>
          <p:nvPr>
            <p:ph type="title"/>
          </p:nvPr>
        </p:nvSpPr>
        <p:spPr>
          <a:xfrm>
            <a:off x="349125" y="243825"/>
            <a:ext cx="58965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In-app feedback loop</a:t>
            </a:r>
            <a:endParaRPr>
              <a:solidFill>
                <a:schemeClr val="accent3"/>
              </a:solidFill>
            </a:endParaRPr>
          </a:p>
        </p:txBody>
      </p:sp>
      <p:sp>
        <p:nvSpPr>
          <p:cNvPr id="1070" name="Google Shape;1070;p87"/>
          <p:cNvSpPr txBox="1"/>
          <p:nvPr/>
        </p:nvSpPr>
        <p:spPr>
          <a:xfrm>
            <a:off x="7047411" y="726775"/>
            <a:ext cx="153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App value awareness</a:t>
            </a:r>
            <a:endParaRPr sz="1000">
              <a:solidFill>
                <a:schemeClr val="dk2"/>
              </a:solidFill>
              <a:latin typeface="Poppins Medium"/>
              <a:ea typeface="Poppins Medium"/>
              <a:cs typeface="Poppins Medium"/>
              <a:sym typeface="Poppins Medium"/>
            </a:endParaRPr>
          </a:p>
        </p:txBody>
      </p:sp>
      <p:sp>
        <p:nvSpPr>
          <p:cNvPr id="1071" name="Google Shape;1071;p87"/>
          <p:cNvSpPr txBox="1"/>
          <p:nvPr/>
        </p:nvSpPr>
        <p:spPr>
          <a:xfrm>
            <a:off x="401025" y="670300"/>
            <a:ext cx="5896500" cy="5487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Gather feedback on users’ experiences within a given application.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Target user segments with customized content based </a:t>
            </a:r>
            <a:r>
              <a:rPr lang="en" sz="1100">
                <a:solidFill>
                  <a:schemeClr val="dk1"/>
                </a:solidFill>
                <a:latin typeface="Poppins"/>
                <a:ea typeface="Poppins"/>
                <a:cs typeface="Poppins"/>
                <a:sym typeface="Poppins"/>
              </a:rPr>
              <a:t>on response data. </a:t>
            </a:r>
            <a:endParaRPr sz="1100">
              <a:solidFill>
                <a:schemeClr val="dk1"/>
              </a:solidFill>
              <a:latin typeface="Poppins"/>
              <a:ea typeface="Poppins"/>
              <a:cs typeface="Poppins"/>
              <a:sym typeface="Poppins"/>
            </a:endParaRPr>
          </a:p>
        </p:txBody>
      </p:sp>
      <p:sp>
        <p:nvSpPr>
          <p:cNvPr id="1072" name="Google Shape;1072;p87"/>
          <p:cNvSpPr txBox="1"/>
          <p:nvPr/>
        </p:nvSpPr>
        <p:spPr>
          <a:xfrm>
            <a:off x="6552875" y="2837875"/>
            <a:ext cx="2591100" cy="19116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Maximize responses by engaging users in the flow of work, when they’re most likely to provide feedback.</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Improve application adoption by targeting users based on specific needs.</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Understand employee sentiment.</a:t>
            </a:r>
            <a:endParaRPr sz="1100">
              <a:solidFill>
                <a:schemeClr val="dk1"/>
              </a:solidFill>
              <a:latin typeface="Poppins"/>
              <a:ea typeface="Poppins"/>
              <a:cs typeface="Poppins"/>
              <a:sym typeface="Poppins"/>
            </a:endParaRPr>
          </a:p>
        </p:txBody>
      </p:sp>
      <p:sp>
        <p:nvSpPr>
          <p:cNvPr id="1073" name="Google Shape;1073;p87"/>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1074" name="Google Shape;1074;p87"/>
          <p:cNvSpPr txBox="1"/>
          <p:nvPr/>
        </p:nvSpPr>
        <p:spPr>
          <a:xfrm>
            <a:off x="6485663" y="25450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sp>
        <p:nvSpPr>
          <p:cNvPr id="1075" name="Google Shape;1075;p87"/>
          <p:cNvSpPr txBox="1"/>
          <p:nvPr/>
        </p:nvSpPr>
        <p:spPr>
          <a:xfrm>
            <a:off x="7015963" y="1713150"/>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Surveys</a:t>
            </a:r>
            <a:endParaRPr sz="1000">
              <a:latin typeface="Poppins"/>
              <a:ea typeface="Poppins"/>
              <a:cs typeface="Poppins"/>
              <a:sym typeface="Poppins"/>
            </a:endParaRPr>
          </a:p>
        </p:txBody>
      </p:sp>
      <p:pic>
        <p:nvPicPr>
          <p:cNvPr id="1076" name="Google Shape;1076;p87"/>
          <p:cNvPicPr preferRelativeResize="0"/>
          <p:nvPr/>
        </p:nvPicPr>
        <p:blipFill rotWithShape="1">
          <a:blip r:embed="rId3">
            <a:alphaModFix/>
          </a:blip>
          <a:srcRect b="9102" l="0" r="0" t="9110"/>
          <a:stretch/>
        </p:blipFill>
        <p:spPr>
          <a:xfrm>
            <a:off x="1094723" y="1651350"/>
            <a:ext cx="2737109" cy="2570629"/>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pic>
        <p:nvPicPr>
          <p:cNvPr id="1077" name="Google Shape;1077;p87"/>
          <p:cNvPicPr preferRelativeResize="0"/>
          <p:nvPr/>
        </p:nvPicPr>
        <p:blipFill rotWithShape="1">
          <a:blip r:embed="rId4">
            <a:alphaModFix/>
          </a:blip>
          <a:srcRect b="0" l="61110" r="0" t="25311"/>
          <a:stretch/>
        </p:blipFill>
        <p:spPr>
          <a:xfrm>
            <a:off x="3639364" y="1991708"/>
            <a:ext cx="1888535" cy="2570616"/>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grpSp>
        <p:nvGrpSpPr>
          <p:cNvPr id="1078" name="Google Shape;1078;p87"/>
          <p:cNvGrpSpPr/>
          <p:nvPr/>
        </p:nvGrpSpPr>
        <p:grpSpPr>
          <a:xfrm>
            <a:off x="7553565" y="245645"/>
            <a:ext cx="505126" cy="492555"/>
            <a:chOff x="4129412" y="2395876"/>
            <a:chExt cx="928200" cy="905100"/>
          </a:xfrm>
        </p:grpSpPr>
        <p:sp>
          <p:nvSpPr>
            <p:cNvPr id="1079" name="Google Shape;1079;p87">
              <a:hlinkClick/>
            </p:cNvPr>
            <p:cNvSpPr/>
            <p:nvPr/>
          </p:nvSpPr>
          <p:spPr>
            <a:xfrm>
              <a:off x="4129412" y="2395876"/>
              <a:ext cx="9282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87"/>
            <p:cNvSpPr/>
            <p:nvPr/>
          </p:nvSpPr>
          <p:spPr>
            <a:xfrm>
              <a:off x="4313029" y="2572842"/>
              <a:ext cx="555202" cy="550752"/>
            </a:xfrm>
            <a:custGeom>
              <a:rect b="b" l="l" r="r" t="t"/>
              <a:pathLst>
                <a:path extrusionOk="0" h="296502" w="296503">
                  <a:moveTo>
                    <a:pt x="180496" y="272696"/>
                  </a:moveTo>
                  <a:lnTo>
                    <a:pt x="180496" y="287845"/>
                  </a:lnTo>
                  <a:lnTo>
                    <a:pt x="242822" y="287845"/>
                  </a:lnTo>
                  <a:lnTo>
                    <a:pt x="242822" y="272696"/>
                  </a:lnTo>
                  <a:lnTo>
                    <a:pt x="180496" y="272696"/>
                  </a:lnTo>
                  <a:close/>
                  <a:moveTo>
                    <a:pt x="23368" y="156986"/>
                  </a:moveTo>
                  <a:cubicBezTo>
                    <a:pt x="25273" y="155575"/>
                    <a:pt x="28321" y="155575"/>
                    <a:pt x="30226" y="156986"/>
                  </a:cubicBezTo>
                  <a:cubicBezTo>
                    <a:pt x="30988" y="158044"/>
                    <a:pt x="31369" y="159103"/>
                    <a:pt x="31369" y="160161"/>
                  </a:cubicBezTo>
                  <a:cubicBezTo>
                    <a:pt x="31369" y="161572"/>
                    <a:pt x="30988" y="162631"/>
                    <a:pt x="30226" y="163336"/>
                  </a:cubicBezTo>
                  <a:cubicBezTo>
                    <a:pt x="29083" y="164042"/>
                    <a:pt x="27940" y="164747"/>
                    <a:pt x="26797" y="164747"/>
                  </a:cubicBezTo>
                  <a:cubicBezTo>
                    <a:pt x="25654" y="164747"/>
                    <a:pt x="24130" y="164042"/>
                    <a:pt x="23368" y="163336"/>
                  </a:cubicBezTo>
                  <a:cubicBezTo>
                    <a:pt x="22606" y="162631"/>
                    <a:pt x="22225" y="161572"/>
                    <a:pt x="22225" y="160161"/>
                  </a:cubicBezTo>
                  <a:cubicBezTo>
                    <a:pt x="22225" y="159103"/>
                    <a:pt x="22606" y="158044"/>
                    <a:pt x="23368" y="156986"/>
                  </a:cubicBezTo>
                  <a:close/>
                  <a:moveTo>
                    <a:pt x="26797" y="107950"/>
                  </a:moveTo>
                  <a:cubicBezTo>
                    <a:pt x="29464" y="107950"/>
                    <a:pt x="31369" y="109782"/>
                    <a:pt x="31369" y="112346"/>
                  </a:cubicBezTo>
                  <a:cubicBezTo>
                    <a:pt x="31369" y="115277"/>
                    <a:pt x="29464" y="117109"/>
                    <a:pt x="26797" y="117109"/>
                  </a:cubicBezTo>
                  <a:cubicBezTo>
                    <a:pt x="24130" y="117109"/>
                    <a:pt x="22225" y="115277"/>
                    <a:pt x="22225" y="112346"/>
                  </a:cubicBezTo>
                  <a:cubicBezTo>
                    <a:pt x="22225" y="109782"/>
                    <a:pt x="24130" y="107950"/>
                    <a:pt x="26797" y="107950"/>
                  </a:cubicBezTo>
                  <a:close/>
                  <a:moveTo>
                    <a:pt x="163563" y="98834"/>
                  </a:moveTo>
                  <a:cubicBezTo>
                    <a:pt x="158880" y="98834"/>
                    <a:pt x="154556" y="101720"/>
                    <a:pt x="154556" y="105327"/>
                  </a:cubicBezTo>
                  <a:lnTo>
                    <a:pt x="154556" y="209572"/>
                  </a:lnTo>
                  <a:cubicBezTo>
                    <a:pt x="154556" y="211014"/>
                    <a:pt x="153836" y="212457"/>
                    <a:pt x="152755" y="213179"/>
                  </a:cubicBezTo>
                  <a:cubicBezTo>
                    <a:pt x="152034" y="213900"/>
                    <a:pt x="150233" y="214261"/>
                    <a:pt x="148792" y="213900"/>
                  </a:cubicBezTo>
                  <a:cubicBezTo>
                    <a:pt x="145189" y="212818"/>
                    <a:pt x="134741" y="210654"/>
                    <a:pt x="122853" y="211375"/>
                  </a:cubicBezTo>
                  <a:cubicBezTo>
                    <a:pt x="109162" y="212818"/>
                    <a:pt x="99075" y="218950"/>
                    <a:pt x="98354" y="226164"/>
                  </a:cubicBezTo>
                  <a:cubicBezTo>
                    <a:pt x="98354" y="229411"/>
                    <a:pt x="98714" y="231936"/>
                    <a:pt x="99075" y="233378"/>
                  </a:cubicBezTo>
                  <a:cubicBezTo>
                    <a:pt x="103758" y="232657"/>
                    <a:pt x="112044" y="231575"/>
                    <a:pt x="118529" y="231575"/>
                  </a:cubicBezTo>
                  <a:cubicBezTo>
                    <a:pt x="121772" y="231575"/>
                    <a:pt x="124654" y="231575"/>
                    <a:pt x="126816" y="232296"/>
                  </a:cubicBezTo>
                  <a:cubicBezTo>
                    <a:pt x="138344" y="236264"/>
                    <a:pt x="148792" y="244560"/>
                    <a:pt x="158519" y="252496"/>
                  </a:cubicBezTo>
                  <a:cubicBezTo>
                    <a:pt x="165004" y="257907"/>
                    <a:pt x="172570" y="263678"/>
                    <a:pt x="175812" y="263678"/>
                  </a:cubicBezTo>
                  <a:lnTo>
                    <a:pt x="242822" y="263678"/>
                  </a:lnTo>
                  <a:lnTo>
                    <a:pt x="242822" y="177108"/>
                  </a:lnTo>
                  <a:cubicBezTo>
                    <a:pt x="242102" y="171337"/>
                    <a:pt x="237418" y="167369"/>
                    <a:pt x="232375" y="167369"/>
                  </a:cubicBezTo>
                  <a:cubicBezTo>
                    <a:pt x="230573" y="167369"/>
                    <a:pt x="228772" y="167729"/>
                    <a:pt x="227331" y="168812"/>
                  </a:cubicBezTo>
                  <a:cubicBezTo>
                    <a:pt x="226250" y="169533"/>
                    <a:pt x="224809" y="169533"/>
                    <a:pt x="223368" y="168812"/>
                  </a:cubicBezTo>
                  <a:cubicBezTo>
                    <a:pt x="221927" y="168090"/>
                    <a:pt x="221206" y="167008"/>
                    <a:pt x="220846" y="165926"/>
                  </a:cubicBezTo>
                  <a:cubicBezTo>
                    <a:pt x="219765" y="160876"/>
                    <a:pt x="215442" y="157269"/>
                    <a:pt x="210758" y="157269"/>
                  </a:cubicBezTo>
                  <a:cubicBezTo>
                    <a:pt x="208236" y="157269"/>
                    <a:pt x="205715" y="158712"/>
                    <a:pt x="203553" y="160515"/>
                  </a:cubicBezTo>
                  <a:cubicBezTo>
                    <a:pt x="202832" y="161237"/>
                    <a:pt x="201391" y="161597"/>
                    <a:pt x="199950" y="161597"/>
                  </a:cubicBezTo>
                  <a:cubicBezTo>
                    <a:pt x="198869" y="161597"/>
                    <a:pt x="197789" y="160876"/>
                    <a:pt x="197068" y="159794"/>
                  </a:cubicBezTo>
                  <a:cubicBezTo>
                    <a:pt x="193105" y="154383"/>
                    <a:pt x="184459" y="154383"/>
                    <a:pt x="180496" y="159794"/>
                  </a:cubicBezTo>
                  <a:cubicBezTo>
                    <a:pt x="179415" y="161237"/>
                    <a:pt x="177253" y="161958"/>
                    <a:pt x="175452" y="161237"/>
                  </a:cubicBezTo>
                  <a:cubicBezTo>
                    <a:pt x="173651" y="160515"/>
                    <a:pt x="172570" y="159072"/>
                    <a:pt x="172570" y="156908"/>
                  </a:cubicBezTo>
                  <a:lnTo>
                    <a:pt x="172570" y="105327"/>
                  </a:lnTo>
                  <a:cubicBezTo>
                    <a:pt x="172570" y="101720"/>
                    <a:pt x="168247" y="98834"/>
                    <a:pt x="163563" y="98834"/>
                  </a:cubicBezTo>
                  <a:close/>
                  <a:moveTo>
                    <a:pt x="269509" y="87313"/>
                  </a:moveTo>
                  <a:cubicBezTo>
                    <a:pt x="272074" y="87313"/>
                    <a:pt x="274272" y="89102"/>
                    <a:pt x="274272" y="91606"/>
                  </a:cubicBezTo>
                  <a:lnTo>
                    <a:pt x="274272" y="133462"/>
                  </a:lnTo>
                  <a:cubicBezTo>
                    <a:pt x="274272" y="135967"/>
                    <a:pt x="272074" y="137755"/>
                    <a:pt x="269509" y="137755"/>
                  </a:cubicBezTo>
                  <a:cubicBezTo>
                    <a:pt x="267311" y="137755"/>
                    <a:pt x="265113" y="135967"/>
                    <a:pt x="265113" y="133462"/>
                  </a:cubicBezTo>
                  <a:lnTo>
                    <a:pt x="265113" y="91606"/>
                  </a:lnTo>
                  <a:cubicBezTo>
                    <a:pt x="265113" y="89102"/>
                    <a:pt x="267311" y="87313"/>
                    <a:pt x="269509" y="87313"/>
                  </a:cubicBezTo>
                  <a:close/>
                  <a:moveTo>
                    <a:pt x="23368" y="62089"/>
                  </a:moveTo>
                  <a:cubicBezTo>
                    <a:pt x="25273" y="60325"/>
                    <a:pt x="28321" y="60325"/>
                    <a:pt x="30226" y="62089"/>
                  </a:cubicBezTo>
                  <a:cubicBezTo>
                    <a:pt x="30988" y="62794"/>
                    <a:pt x="31369" y="63853"/>
                    <a:pt x="31369" y="65264"/>
                  </a:cubicBezTo>
                  <a:cubicBezTo>
                    <a:pt x="31369" y="66322"/>
                    <a:pt x="30988" y="67381"/>
                    <a:pt x="30226" y="68439"/>
                  </a:cubicBezTo>
                  <a:cubicBezTo>
                    <a:pt x="29083" y="68792"/>
                    <a:pt x="27940" y="69497"/>
                    <a:pt x="26797" y="69497"/>
                  </a:cubicBezTo>
                  <a:cubicBezTo>
                    <a:pt x="25273" y="69497"/>
                    <a:pt x="24130" y="68792"/>
                    <a:pt x="23368" y="68439"/>
                  </a:cubicBezTo>
                  <a:cubicBezTo>
                    <a:pt x="22606" y="67381"/>
                    <a:pt x="22225" y="66322"/>
                    <a:pt x="22225" y="65264"/>
                  </a:cubicBezTo>
                  <a:cubicBezTo>
                    <a:pt x="22225" y="63853"/>
                    <a:pt x="22606" y="62794"/>
                    <a:pt x="23368" y="62089"/>
                  </a:cubicBezTo>
                  <a:close/>
                  <a:moveTo>
                    <a:pt x="112514" y="49213"/>
                  </a:moveTo>
                  <a:lnTo>
                    <a:pt x="183990" y="49213"/>
                  </a:lnTo>
                  <a:cubicBezTo>
                    <a:pt x="199794" y="49213"/>
                    <a:pt x="212366" y="61784"/>
                    <a:pt x="212366" y="77588"/>
                  </a:cubicBezTo>
                  <a:lnTo>
                    <a:pt x="212366" y="136135"/>
                  </a:lnTo>
                  <a:cubicBezTo>
                    <a:pt x="212366" y="138649"/>
                    <a:pt x="210570" y="140445"/>
                    <a:pt x="208056" y="140445"/>
                  </a:cubicBezTo>
                  <a:cubicBezTo>
                    <a:pt x="205541" y="140445"/>
                    <a:pt x="203386" y="138649"/>
                    <a:pt x="203386" y="136135"/>
                  </a:cubicBezTo>
                  <a:lnTo>
                    <a:pt x="203386" y="77588"/>
                  </a:lnTo>
                  <a:cubicBezTo>
                    <a:pt x="203386" y="66813"/>
                    <a:pt x="194766" y="58193"/>
                    <a:pt x="183990" y="58193"/>
                  </a:cubicBezTo>
                  <a:lnTo>
                    <a:pt x="112514" y="58193"/>
                  </a:lnTo>
                  <a:cubicBezTo>
                    <a:pt x="101738" y="58193"/>
                    <a:pt x="93118" y="66813"/>
                    <a:pt x="93118" y="77588"/>
                  </a:cubicBezTo>
                  <a:lnTo>
                    <a:pt x="93118" y="149065"/>
                  </a:lnTo>
                  <a:cubicBezTo>
                    <a:pt x="93118" y="159841"/>
                    <a:pt x="101738" y="168461"/>
                    <a:pt x="112514" y="168461"/>
                  </a:cubicBezTo>
                  <a:lnTo>
                    <a:pt x="132269" y="168461"/>
                  </a:lnTo>
                  <a:cubicBezTo>
                    <a:pt x="134783" y="168461"/>
                    <a:pt x="136579" y="170616"/>
                    <a:pt x="136579" y="173131"/>
                  </a:cubicBezTo>
                  <a:cubicBezTo>
                    <a:pt x="136579" y="175645"/>
                    <a:pt x="134783" y="177441"/>
                    <a:pt x="132269" y="177441"/>
                  </a:cubicBezTo>
                  <a:lnTo>
                    <a:pt x="112514" y="177441"/>
                  </a:lnTo>
                  <a:cubicBezTo>
                    <a:pt x="96710" y="177441"/>
                    <a:pt x="84138" y="164869"/>
                    <a:pt x="84138" y="149065"/>
                  </a:cubicBezTo>
                  <a:lnTo>
                    <a:pt x="84138" y="77588"/>
                  </a:lnTo>
                  <a:cubicBezTo>
                    <a:pt x="84138" y="61784"/>
                    <a:pt x="96710" y="49213"/>
                    <a:pt x="112514" y="49213"/>
                  </a:cubicBezTo>
                  <a:close/>
                  <a:moveTo>
                    <a:pt x="54040" y="9018"/>
                  </a:moveTo>
                  <a:lnTo>
                    <a:pt x="54040" y="215704"/>
                  </a:lnTo>
                  <a:lnTo>
                    <a:pt x="93310" y="215704"/>
                  </a:lnTo>
                  <a:cubicBezTo>
                    <a:pt x="98354" y="208850"/>
                    <a:pt x="108802" y="203800"/>
                    <a:pt x="122132" y="202718"/>
                  </a:cubicBezTo>
                  <a:cubicBezTo>
                    <a:pt x="131499" y="201636"/>
                    <a:pt x="139785" y="202718"/>
                    <a:pt x="145550" y="203800"/>
                  </a:cubicBezTo>
                  <a:lnTo>
                    <a:pt x="145550" y="105327"/>
                  </a:lnTo>
                  <a:cubicBezTo>
                    <a:pt x="145550" y="97031"/>
                    <a:pt x="153836" y="89816"/>
                    <a:pt x="163563" y="89816"/>
                  </a:cubicBezTo>
                  <a:cubicBezTo>
                    <a:pt x="173290" y="89816"/>
                    <a:pt x="181216" y="97031"/>
                    <a:pt x="181216" y="105327"/>
                  </a:cubicBezTo>
                  <a:lnTo>
                    <a:pt x="181216" y="147890"/>
                  </a:lnTo>
                  <a:cubicBezTo>
                    <a:pt x="187701" y="145366"/>
                    <a:pt x="195627" y="146808"/>
                    <a:pt x="201031" y="151137"/>
                  </a:cubicBezTo>
                  <a:cubicBezTo>
                    <a:pt x="203913" y="149333"/>
                    <a:pt x="207156" y="148612"/>
                    <a:pt x="210758" y="148612"/>
                  </a:cubicBezTo>
                  <a:cubicBezTo>
                    <a:pt x="217964" y="148612"/>
                    <a:pt x="224449" y="152940"/>
                    <a:pt x="227691" y="159072"/>
                  </a:cubicBezTo>
                  <a:cubicBezTo>
                    <a:pt x="229132" y="158712"/>
                    <a:pt x="230933" y="158351"/>
                    <a:pt x="232375" y="158351"/>
                  </a:cubicBezTo>
                  <a:cubicBezTo>
                    <a:pt x="242102" y="158351"/>
                    <a:pt x="250388" y="165926"/>
                    <a:pt x="251469" y="176026"/>
                  </a:cubicBezTo>
                  <a:cubicBezTo>
                    <a:pt x="251469" y="176026"/>
                    <a:pt x="251469" y="176747"/>
                    <a:pt x="251469" y="177108"/>
                  </a:cubicBezTo>
                  <a:lnTo>
                    <a:pt x="251469" y="215704"/>
                  </a:lnTo>
                  <a:lnTo>
                    <a:pt x="269482" y="215704"/>
                  </a:lnTo>
                  <a:cubicBezTo>
                    <a:pt x="279570" y="215704"/>
                    <a:pt x="287496" y="207768"/>
                    <a:pt x="287496" y="197668"/>
                  </a:cubicBezTo>
                  <a:lnTo>
                    <a:pt x="287496" y="27053"/>
                  </a:lnTo>
                  <a:cubicBezTo>
                    <a:pt x="287496" y="16953"/>
                    <a:pt x="279570" y="9018"/>
                    <a:pt x="269482" y="9018"/>
                  </a:cubicBezTo>
                  <a:lnTo>
                    <a:pt x="251469" y="9018"/>
                  </a:lnTo>
                  <a:lnTo>
                    <a:pt x="251469" y="148251"/>
                  </a:lnTo>
                  <a:cubicBezTo>
                    <a:pt x="251469" y="150776"/>
                    <a:pt x="249668" y="152940"/>
                    <a:pt x="247146" y="152940"/>
                  </a:cubicBezTo>
                  <a:cubicBezTo>
                    <a:pt x="244624" y="152940"/>
                    <a:pt x="242822" y="150776"/>
                    <a:pt x="242822" y="148251"/>
                  </a:cubicBezTo>
                  <a:lnTo>
                    <a:pt x="242822" y="9018"/>
                  </a:lnTo>
                  <a:lnTo>
                    <a:pt x="54040" y="9018"/>
                  </a:lnTo>
                  <a:close/>
                  <a:moveTo>
                    <a:pt x="27020" y="9018"/>
                  </a:moveTo>
                  <a:cubicBezTo>
                    <a:pt x="16932" y="9018"/>
                    <a:pt x="9007" y="16953"/>
                    <a:pt x="9007" y="27053"/>
                  </a:cubicBezTo>
                  <a:lnTo>
                    <a:pt x="9007" y="197668"/>
                  </a:lnTo>
                  <a:cubicBezTo>
                    <a:pt x="9007" y="207768"/>
                    <a:pt x="16932" y="215704"/>
                    <a:pt x="27020" y="215704"/>
                  </a:cubicBezTo>
                  <a:lnTo>
                    <a:pt x="45034" y="215704"/>
                  </a:lnTo>
                  <a:lnTo>
                    <a:pt x="45034" y="9018"/>
                  </a:lnTo>
                  <a:lnTo>
                    <a:pt x="27020" y="9018"/>
                  </a:lnTo>
                  <a:close/>
                  <a:moveTo>
                    <a:pt x="27020" y="0"/>
                  </a:moveTo>
                  <a:lnTo>
                    <a:pt x="269482" y="0"/>
                  </a:lnTo>
                  <a:cubicBezTo>
                    <a:pt x="284614" y="0"/>
                    <a:pt x="296503" y="11903"/>
                    <a:pt x="296503" y="27053"/>
                  </a:cubicBezTo>
                  <a:lnTo>
                    <a:pt x="296503" y="197668"/>
                  </a:lnTo>
                  <a:cubicBezTo>
                    <a:pt x="296503" y="212457"/>
                    <a:pt x="284614" y="224721"/>
                    <a:pt x="269482" y="224721"/>
                  </a:cubicBezTo>
                  <a:lnTo>
                    <a:pt x="251469" y="224721"/>
                  </a:lnTo>
                  <a:lnTo>
                    <a:pt x="251469" y="292174"/>
                  </a:lnTo>
                  <a:cubicBezTo>
                    <a:pt x="251469" y="294699"/>
                    <a:pt x="249668" y="296502"/>
                    <a:pt x="247146" y="296502"/>
                  </a:cubicBezTo>
                  <a:lnTo>
                    <a:pt x="175812" y="296502"/>
                  </a:lnTo>
                  <a:cubicBezTo>
                    <a:pt x="173290" y="296502"/>
                    <a:pt x="171129" y="294699"/>
                    <a:pt x="171129" y="292174"/>
                  </a:cubicBezTo>
                  <a:lnTo>
                    <a:pt x="171129" y="271974"/>
                  </a:lnTo>
                  <a:cubicBezTo>
                    <a:pt x="165725" y="269810"/>
                    <a:pt x="159960" y="265121"/>
                    <a:pt x="152755" y="259349"/>
                  </a:cubicBezTo>
                  <a:cubicBezTo>
                    <a:pt x="143748" y="252135"/>
                    <a:pt x="134021" y="244200"/>
                    <a:pt x="123933" y="240953"/>
                  </a:cubicBezTo>
                  <a:cubicBezTo>
                    <a:pt x="119610" y="239510"/>
                    <a:pt x="105199" y="241314"/>
                    <a:pt x="96553" y="243117"/>
                  </a:cubicBezTo>
                  <a:cubicBezTo>
                    <a:pt x="94751" y="243478"/>
                    <a:pt x="92950" y="242757"/>
                    <a:pt x="91869" y="240953"/>
                  </a:cubicBezTo>
                  <a:cubicBezTo>
                    <a:pt x="91509" y="240232"/>
                    <a:pt x="89347" y="235903"/>
                    <a:pt x="89708" y="225803"/>
                  </a:cubicBezTo>
                  <a:cubicBezTo>
                    <a:pt x="89708" y="225443"/>
                    <a:pt x="89708" y="225082"/>
                    <a:pt x="89708" y="224721"/>
                  </a:cubicBezTo>
                  <a:lnTo>
                    <a:pt x="27020" y="224721"/>
                  </a:lnTo>
                  <a:cubicBezTo>
                    <a:pt x="12249" y="224721"/>
                    <a:pt x="0" y="212457"/>
                    <a:pt x="0" y="197668"/>
                  </a:cubicBezTo>
                  <a:lnTo>
                    <a:pt x="0" y="27053"/>
                  </a:lnTo>
                  <a:cubicBezTo>
                    <a:pt x="0" y="11903"/>
                    <a:pt x="12249" y="0"/>
                    <a:pt x="27020" y="0"/>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lnSpc>
                  <a:spcPct val="115000"/>
                </a:lnSpc>
                <a:spcBef>
                  <a:spcPts val="0"/>
                </a:spcBef>
                <a:spcAft>
                  <a:spcPts val="0"/>
                </a:spcAft>
                <a:buNone/>
              </a:pPr>
              <a:r>
                <a:t/>
              </a:r>
              <a:endParaRPr sz="1400">
                <a:solidFill>
                  <a:srgbClr val="000000"/>
                </a:solidFill>
                <a:latin typeface="Calibri"/>
                <a:ea typeface="Calibri"/>
                <a:cs typeface="Calibri"/>
                <a:sym typeface="Calibri"/>
              </a:endParaRPr>
            </a:p>
          </p:txBody>
        </p:sp>
      </p:grpSp>
      <p:sp>
        <p:nvSpPr>
          <p:cNvPr id="1081" name="Google Shape;1081;p87"/>
          <p:cNvSpPr txBox="1"/>
          <p:nvPr/>
        </p:nvSpPr>
        <p:spPr>
          <a:xfrm>
            <a:off x="7019791" y="2056525"/>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ShoutOuts</a:t>
            </a:r>
            <a:endParaRPr sz="1000">
              <a:latin typeface="Poppins"/>
              <a:ea typeface="Poppins"/>
              <a:cs typeface="Poppins"/>
              <a:sym typeface="Poppins"/>
            </a:endParaRPr>
          </a:p>
        </p:txBody>
      </p:sp>
      <p:sp>
        <p:nvSpPr>
          <p:cNvPr id="1082" name="Google Shape;1082;p87"/>
          <p:cNvSpPr/>
          <p:nvPr/>
        </p:nvSpPr>
        <p:spPr>
          <a:xfrm>
            <a:off x="6709626" y="2118138"/>
            <a:ext cx="228756" cy="215473"/>
          </a:xfrm>
          <a:custGeom>
            <a:rect b="b" l="l" r="r" t="t"/>
            <a:pathLst>
              <a:path extrusionOk="0" h="291180" w="306028">
                <a:moveTo>
                  <a:pt x="127962" y="214558"/>
                </a:moveTo>
                <a:lnTo>
                  <a:pt x="127962" y="244775"/>
                </a:lnTo>
                <a:lnTo>
                  <a:pt x="148508" y="244775"/>
                </a:lnTo>
                <a:cubicBezTo>
                  <a:pt x="149950" y="244775"/>
                  <a:pt x="151392" y="243696"/>
                  <a:pt x="152473" y="242617"/>
                </a:cubicBezTo>
                <a:cubicBezTo>
                  <a:pt x="153555" y="241178"/>
                  <a:pt x="153555" y="239739"/>
                  <a:pt x="153194" y="237941"/>
                </a:cubicBezTo>
                <a:lnTo>
                  <a:pt x="145264" y="217796"/>
                </a:lnTo>
                <a:cubicBezTo>
                  <a:pt x="144543" y="215997"/>
                  <a:pt x="142381" y="214558"/>
                  <a:pt x="140578" y="214558"/>
                </a:cubicBezTo>
                <a:lnTo>
                  <a:pt x="127962" y="214558"/>
                </a:lnTo>
                <a:close/>
                <a:moveTo>
                  <a:pt x="85788" y="184341"/>
                </a:moveTo>
                <a:lnTo>
                  <a:pt x="85788" y="272115"/>
                </a:lnTo>
                <a:cubicBezTo>
                  <a:pt x="85788" y="277870"/>
                  <a:pt x="90114" y="282187"/>
                  <a:pt x="95521" y="282187"/>
                </a:cubicBezTo>
                <a:lnTo>
                  <a:pt x="108858" y="282187"/>
                </a:lnTo>
                <a:cubicBezTo>
                  <a:pt x="114265" y="282187"/>
                  <a:pt x="118590" y="277870"/>
                  <a:pt x="118590" y="272115"/>
                </a:cubicBezTo>
                <a:lnTo>
                  <a:pt x="118590" y="249452"/>
                </a:lnTo>
                <a:lnTo>
                  <a:pt x="118590" y="210241"/>
                </a:lnTo>
                <a:lnTo>
                  <a:pt x="118590" y="184341"/>
                </a:lnTo>
                <a:lnTo>
                  <a:pt x="85788" y="184341"/>
                </a:lnTo>
                <a:close/>
                <a:moveTo>
                  <a:pt x="278994" y="92250"/>
                </a:moveTo>
                <a:lnTo>
                  <a:pt x="278994" y="139734"/>
                </a:lnTo>
                <a:cubicBezTo>
                  <a:pt x="289086" y="137216"/>
                  <a:pt x="296656" y="127504"/>
                  <a:pt x="296656" y="115992"/>
                </a:cubicBezTo>
                <a:cubicBezTo>
                  <a:pt x="296656" y="104121"/>
                  <a:pt x="289086" y="94409"/>
                  <a:pt x="278994" y="92250"/>
                </a:cubicBezTo>
                <a:close/>
                <a:moveTo>
                  <a:pt x="91899" y="81990"/>
                </a:moveTo>
                <a:cubicBezTo>
                  <a:pt x="94369" y="81990"/>
                  <a:pt x="96485" y="84139"/>
                  <a:pt x="96485" y="86647"/>
                </a:cubicBezTo>
                <a:lnTo>
                  <a:pt x="96485" y="146825"/>
                </a:lnTo>
                <a:cubicBezTo>
                  <a:pt x="96485" y="149333"/>
                  <a:pt x="94369" y="151482"/>
                  <a:pt x="91899" y="151482"/>
                </a:cubicBezTo>
                <a:cubicBezTo>
                  <a:pt x="89430" y="151482"/>
                  <a:pt x="87313" y="149333"/>
                  <a:pt x="87313" y="146825"/>
                </a:cubicBezTo>
                <a:lnTo>
                  <a:pt x="87313" y="86647"/>
                </a:lnTo>
                <a:cubicBezTo>
                  <a:pt x="87313" y="84139"/>
                  <a:pt x="89430" y="81990"/>
                  <a:pt x="91899" y="81990"/>
                </a:cubicBezTo>
                <a:close/>
                <a:moveTo>
                  <a:pt x="61912" y="81990"/>
                </a:moveTo>
                <a:cubicBezTo>
                  <a:pt x="64477" y="81990"/>
                  <a:pt x="66308" y="84139"/>
                  <a:pt x="66308" y="86647"/>
                </a:cubicBezTo>
                <a:lnTo>
                  <a:pt x="66308" y="146825"/>
                </a:lnTo>
                <a:cubicBezTo>
                  <a:pt x="66308" y="149333"/>
                  <a:pt x="64477" y="151482"/>
                  <a:pt x="61912" y="151482"/>
                </a:cubicBezTo>
                <a:cubicBezTo>
                  <a:pt x="58981" y="151482"/>
                  <a:pt x="57150" y="149333"/>
                  <a:pt x="57150" y="146825"/>
                </a:cubicBezTo>
                <a:lnTo>
                  <a:pt x="57150" y="86647"/>
                </a:lnTo>
                <a:cubicBezTo>
                  <a:pt x="57150" y="84139"/>
                  <a:pt x="58981" y="81990"/>
                  <a:pt x="61912" y="81990"/>
                </a:cubicBezTo>
                <a:close/>
                <a:moveTo>
                  <a:pt x="247530" y="81108"/>
                </a:moveTo>
                <a:cubicBezTo>
                  <a:pt x="250046" y="80403"/>
                  <a:pt x="252563" y="82167"/>
                  <a:pt x="253281" y="84636"/>
                </a:cubicBezTo>
                <a:cubicBezTo>
                  <a:pt x="253641" y="86753"/>
                  <a:pt x="251844" y="89575"/>
                  <a:pt x="249328" y="89928"/>
                </a:cubicBezTo>
                <a:cubicBezTo>
                  <a:pt x="230278" y="93456"/>
                  <a:pt x="196491" y="98042"/>
                  <a:pt x="144373" y="99100"/>
                </a:cubicBezTo>
                <a:cubicBezTo>
                  <a:pt x="141857" y="99100"/>
                  <a:pt x="139700" y="96984"/>
                  <a:pt x="139700" y="94514"/>
                </a:cubicBezTo>
                <a:cubicBezTo>
                  <a:pt x="139700" y="92045"/>
                  <a:pt x="141497" y="89928"/>
                  <a:pt x="144013" y="89928"/>
                </a:cubicBezTo>
                <a:cubicBezTo>
                  <a:pt x="195772" y="89223"/>
                  <a:pt x="228840" y="84636"/>
                  <a:pt x="247530" y="81108"/>
                </a:cubicBezTo>
                <a:close/>
                <a:moveTo>
                  <a:pt x="68847" y="56637"/>
                </a:moveTo>
                <a:cubicBezTo>
                  <a:pt x="36045" y="56637"/>
                  <a:pt x="9372" y="82897"/>
                  <a:pt x="9372" y="115992"/>
                </a:cubicBezTo>
                <a:cubicBezTo>
                  <a:pt x="9372" y="148728"/>
                  <a:pt x="36045" y="175348"/>
                  <a:pt x="68847" y="175348"/>
                </a:cubicBezTo>
                <a:lnTo>
                  <a:pt x="81102" y="175348"/>
                </a:lnTo>
                <a:lnTo>
                  <a:pt x="118590" y="175348"/>
                </a:lnTo>
                <a:lnTo>
                  <a:pt x="118590" y="56637"/>
                </a:lnTo>
                <a:lnTo>
                  <a:pt x="68847" y="56637"/>
                </a:lnTo>
                <a:close/>
                <a:moveTo>
                  <a:pt x="269982" y="15628"/>
                </a:moveTo>
                <a:cubicBezTo>
                  <a:pt x="253401" y="29297"/>
                  <a:pt x="210867" y="55558"/>
                  <a:pt x="127962" y="56637"/>
                </a:cubicBezTo>
                <a:lnTo>
                  <a:pt x="127962" y="175348"/>
                </a:lnTo>
                <a:cubicBezTo>
                  <a:pt x="210867" y="176427"/>
                  <a:pt x="253401" y="202687"/>
                  <a:pt x="269982" y="216357"/>
                </a:cubicBezTo>
                <a:lnTo>
                  <a:pt x="269982" y="15628"/>
                </a:lnTo>
                <a:close/>
                <a:moveTo>
                  <a:pt x="276110" y="519"/>
                </a:moveTo>
                <a:cubicBezTo>
                  <a:pt x="277912" y="1239"/>
                  <a:pt x="278994" y="2677"/>
                  <a:pt x="278994" y="4836"/>
                </a:cubicBezTo>
                <a:lnTo>
                  <a:pt x="278994" y="82897"/>
                </a:lnTo>
                <a:cubicBezTo>
                  <a:pt x="294133" y="85415"/>
                  <a:pt x="306028" y="99085"/>
                  <a:pt x="306028" y="115992"/>
                </a:cubicBezTo>
                <a:cubicBezTo>
                  <a:pt x="306028" y="132900"/>
                  <a:pt x="294133" y="146569"/>
                  <a:pt x="278994" y="149087"/>
                </a:cubicBezTo>
                <a:lnTo>
                  <a:pt x="278994" y="227149"/>
                </a:lnTo>
                <a:cubicBezTo>
                  <a:pt x="278994" y="228947"/>
                  <a:pt x="277912" y="230746"/>
                  <a:pt x="276110" y="231465"/>
                </a:cubicBezTo>
                <a:cubicBezTo>
                  <a:pt x="275749" y="231465"/>
                  <a:pt x="275029" y="231465"/>
                  <a:pt x="274668" y="231465"/>
                </a:cubicBezTo>
                <a:cubicBezTo>
                  <a:pt x="273226" y="231465"/>
                  <a:pt x="271784" y="231106"/>
                  <a:pt x="271064" y="230026"/>
                </a:cubicBezTo>
                <a:cubicBezTo>
                  <a:pt x="270343" y="229667"/>
                  <a:pt x="232495" y="185780"/>
                  <a:pt x="127962" y="184341"/>
                </a:cubicBezTo>
                <a:lnTo>
                  <a:pt x="127962" y="205565"/>
                </a:lnTo>
                <a:lnTo>
                  <a:pt x="140578" y="205565"/>
                </a:lnTo>
                <a:cubicBezTo>
                  <a:pt x="146346" y="205565"/>
                  <a:pt x="151392" y="209162"/>
                  <a:pt x="153555" y="214558"/>
                </a:cubicBezTo>
                <a:lnTo>
                  <a:pt x="161485" y="234703"/>
                </a:lnTo>
                <a:cubicBezTo>
                  <a:pt x="163287" y="239020"/>
                  <a:pt x="162927" y="243696"/>
                  <a:pt x="160043" y="248013"/>
                </a:cubicBezTo>
                <a:cubicBezTo>
                  <a:pt x="157520" y="251610"/>
                  <a:pt x="153194" y="254128"/>
                  <a:pt x="148508" y="254128"/>
                </a:cubicBezTo>
                <a:lnTo>
                  <a:pt x="127962" y="254128"/>
                </a:lnTo>
                <a:lnTo>
                  <a:pt x="127962" y="272115"/>
                </a:lnTo>
                <a:cubicBezTo>
                  <a:pt x="127962" y="282907"/>
                  <a:pt x="119311" y="291180"/>
                  <a:pt x="108858" y="291180"/>
                </a:cubicBezTo>
                <a:lnTo>
                  <a:pt x="95521" y="291180"/>
                </a:lnTo>
                <a:cubicBezTo>
                  <a:pt x="85067" y="291180"/>
                  <a:pt x="76777" y="282907"/>
                  <a:pt x="76777" y="272115"/>
                </a:cubicBezTo>
                <a:lnTo>
                  <a:pt x="76777" y="184341"/>
                </a:lnTo>
                <a:lnTo>
                  <a:pt x="68847" y="184341"/>
                </a:lnTo>
                <a:cubicBezTo>
                  <a:pt x="30999" y="184341"/>
                  <a:pt x="0" y="153764"/>
                  <a:pt x="0" y="115992"/>
                </a:cubicBezTo>
                <a:cubicBezTo>
                  <a:pt x="0" y="78221"/>
                  <a:pt x="30999" y="47284"/>
                  <a:pt x="68847" y="47284"/>
                </a:cubicBezTo>
                <a:lnTo>
                  <a:pt x="123276" y="47284"/>
                </a:lnTo>
                <a:cubicBezTo>
                  <a:pt x="231413" y="47284"/>
                  <a:pt x="270343" y="2318"/>
                  <a:pt x="271064" y="1598"/>
                </a:cubicBezTo>
                <a:cubicBezTo>
                  <a:pt x="272145" y="159"/>
                  <a:pt x="273947" y="-560"/>
                  <a:pt x="276110" y="519"/>
                </a:cubicBezTo>
                <a:close/>
              </a:path>
            </a:pathLst>
          </a:custGeom>
          <a:solidFill>
            <a:srgbClr val="3C40FD"/>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083" name="Google Shape;1083;p87"/>
          <p:cNvSpPr/>
          <p:nvPr/>
        </p:nvSpPr>
        <p:spPr>
          <a:xfrm>
            <a:off x="6709630" y="1752787"/>
            <a:ext cx="228755" cy="226459"/>
          </a:xfrm>
          <a:custGeom>
            <a:rect b="b" l="l" r="r" t="t"/>
            <a:pathLst>
              <a:path extrusionOk="0" h="306026" w="306027">
                <a:moveTo>
                  <a:pt x="158682" y="198437"/>
                </a:moveTo>
                <a:lnTo>
                  <a:pt x="217194" y="198437"/>
                </a:lnTo>
                <a:cubicBezTo>
                  <a:pt x="219361" y="198437"/>
                  <a:pt x="221889" y="200269"/>
                  <a:pt x="221889" y="202833"/>
                </a:cubicBezTo>
                <a:cubicBezTo>
                  <a:pt x="221889" y="205764"/>
                  <a:pt x="219361" y="207596"/>
                  <a:pt x="217194" y="207596"/>
                </a:cubicBezTo>
                <a:lnTo>
                  <a:pt x="158682" y="207596"/>
                </a:lnTo>
                <a:cubicBezTo>
                  <a:pt x="155793" y="207596"/>
                  <a:pt x="153987" y="205764"/>
                  <a:pt x="153987" y="202833"/>
                </a:cubicBezTo>
                <a:cubicBezTo>
                  <a:pt x="153987" y="200269"/>
                  <a:pt x="155793" y="198437"/>
                  <a:pt x="158682" y="198437"/>
                </a:cubicBezTo>
                <a:close/>
                <a:moveTo>
                  <a:pt x="93560" y="198437"/>
                </a:moveTo>
                <a:lnTo>
                  <a:pt x="128332" y="198437"/>
                </a:lnTo>
                <a:cubicBezTo>
                  <a:pt x="130841" y="198437"/>
                  <a:pt x="132992" y="200269"/>
                  <a:pt x="132992" y="202833"/>
                </a:cubicBezTo>
                <a:cubicBezTo>
                  <a:pt x="132992" y="205764"/>
                  <a:pt x="130841" y="207596"/>
                  <a:pt x="128332" y="207596"/>
                </a:cubicBezTo>
                <a:lnTo>
                  <a:pt x="93560" y="207596"/>
                </a:lnTo>
                <a:cubicBezTo>
                  <a:pt x="91051" y="207596"/>
                  <a:pt x="88900" y="205764"/>
                  <a:pt x="88900" y="202833"/>
                </a:cubicBezTo>
                <a:cubicBezTo>
                  <a:pt x="88900" y="200269"/>
                  <a:pt x="91051" y="198437"/>
                  <a:pt x="93560" y="198437"/>
                </a:cubicBezTo>
                <a:close/>
                <a:moveTo>
                  <a:pt x="195220" y="166687"/>
                </a:moveTo>
                <a:lnTo>
                  <a:pt x="253679" y="166687"/>
                </a:lnTo>
                <a:cubicBezTo>
                  <a:pt x="256220" y="166687"/>
                  <a:pt x="258399" y="168804"/>
                  <a:pt x="258399" y="171273"/>
                </a:cubicBezTo>
                <a:cubicBezTo>
                  <a:pt x="258399" y="173390"/>
                  <a:pt x="256220" y="175859"/>
                  <a:pt x="253679" y="175859"/>
                </a:cubicBezTo>
                <a:lnTo>
                  <a:pt x="195220" y="175859"/>
                </a:lnTo>
                <a:cubicBezTo>
                  <a:pt x="192679" y="175859"/>
                  <a:pt x="190500" y="173390"/>
                  <a:pt x="190500" y="171273"/>
                </a:cubicBezTo>
                <a:cubicBezTo>
                  <a:pt x="190500" y="168804"/>
                  <a:pt x="192679" y="166687"/>
                  <a:pt x="195220" y="166687"/>
                </a:cubicBezTo>
                <a:close/>
                <a:moveTo>
                  <a:pt x="93537" y="166687"/>
                </a:moveTo>
                <a:lnTo>
                  <a:pt x="164869" y="166687"/>
                </a:lnTo>
                <a:cubicBezTo>
                  <a:pt x="167366" y="166687"/>
                  <a:pt x="169505" y="168804"/>
                  <a:pt x="169505" y="171273"/>
                </a:cubicBezTo>
                <a:cubicBezTo>
                  <a:pt x="169505" y="173390"/>
                  <a:pt x="167366" y="175859"/>
                  <a:pt x="164869" y="175859"/>
                </a:cubicBezTo>
                <a:lnTo>
                  <a:pt x="93537" y="175859"/>
                </a:lnTo>
                <a:cubicBezTo>
                  <a:pt x="91040" y="175859"/>
                  <a:pt x="88900" y="173390"/>
                  <a:pt x="88900" y="171273"/>
                </a:cubicBezTo>
                <a:cubicBezTo>
                  <a:pt x="88900" y="168804"/>
                  <a:pt x="91040" y="166687"/>
                  <a:pt x="93537" y="166687"/>
                </a:cubicBezTo>
                <a:close/>
                <a:moveTo>
                  <a:pt x="222070" y="91603"/>
                </a:moveTo>
                <a:lnTo>
                  <a:pt x="216674" y="102707"/>
                </a:lnTo>
                <a:cubicBezTo>
                  <a:pt x="215954" y="104140"/>
                  <a:pt x="214515" y="105214"/>
                  <a:pt x="213077" y="105214"/>
                </a:cubicBezTo>
                <a:lnTo>
                  <a:pt x="200486" y="107364"/>
                </a:lnTo>
                <a:lnTo>
                  <a:pt x="209479" y="115961"/>
                </a:lnTo>
                <a:cubicBezTo>
                  <a:pt x="210918" y="117035"/>
                  <a:pt x="211278" y="118468"/>
                  <a:pt x="210918" y="119901"/>
                </a:cubicBezTo>
                <a:lnTo>
                  <a:pt x="208760" y="132438"/>
                </a:lnTo>
                <a:lnTo>
                  <a:pt x="219911" y="126707"/>
                </a:lnTo>
                <a:cubicBezTo>
                  <a:pt x="221350" y="125632"/>
                  <a:pt x="222789" y="125632"/>
                  <a:pt x="224228" y="126707"/>
                </a:cubicBezTo>
                <a:lnTo>
                  <a:pt x="235380" y="132438"/>
                </a:lnTo>
                <a:lnTo>
                  <a:pt x="233221" y="119901"/>
                </a:lnTo>
                <a:cubicBezTo>
                  <a:pt x="232862" y="118468"/>
                  <a:pt x="233221" y="117035"/>
                  <a:pt x="234660" y="115961"/>
                </a:cubicBezTo>
                <a:lnTo>
                  <a:pt x="243654" y="107364"/>
                </a:lnTo>
                <a:lnTo>
                  <a:pt x="231063" y="105214"/>
                </a:lnTo>
                <a:cubicBezTo>
                  <a:pt x="229624" y="105214"/>
                  <a:pt x="228545" y="104140"/>
                  <a:pt x="227825" y="102707"/>
                </a:cubicBezTo>
                <a:lnTo>
                  <a:pt x="222070" y="91603"/>
                </a:lnTo>
                <a:close/>
                <a:moveTo>
                  <a:pt x="125233" y="91603"/>
                </a:moveTo>
                <a:lnTo>
                  <a:pt x="119477" y="102707"/>
                </a:lnTo>
                <a:cubicBezTo>
                  <a:pt x="119117" y="104140"/>
                  <a:pt x="117678" y="105214"/>
                  <a:pt x="116240" y="105214"/>
                </a:cubicBezTo>
                <a:lnTo>
                  <a:pt x="103649" y="107364"/>
                </a:lnTo>
                <a:lnTo>
                  <a:pt x="112642" y="115961"/>
                </a:lnTo>
                <a:cubicBezTo>
                  <a:pt x="113721" y="117035"/>
                  <a:pt x="114441" y="118468"/>
                  <a:pt x="114081" y="119901"/>
                </a:cubicBezTo>
                <a:lnTo>
                  <a:pt x="111923" y="132438"/>
                </a:lnTo>
                <a:lnTo>
                  <a:pt x="123074" y="126707"/>
                </a:lnTo>
                <a:cubicBezTo>
                  <a:pt x="123794" y="126349"/>
                  <a:pt x="124513" y="125990"/>
                  <a:pt x="125233" y="125990"/>
                </a:cubicBezTo>
                <a:cubicBezTo>
                  <a:pt x="125952" y="125990"/>
                  <a:pt x="126672" y="126349"/>
                  <a:pt x="127391" y="126707"/>
                </a:cubicBezTo>
                <a:lnTo>
                  <a:pt x="138543" y="132438"/>
                </a:lnTo>
                <a:lnTo>
                  <a:pt x="136384" y="119901"/>
                </a:lnTo>
                <a:cubicBezTo>
                  <a:pt x="136025" y="118468"/>
                  <a:pt x="136384" y="117035"/>
                  <a:pt x="137823" y="115961"/>
                </a:cubicBezTo>
                <a:lnTo>
                  <a:pt x="146457" y="107364"/>
                </a:lnTo>
                <a:lnTo>
                  <a:pt x="134226" y="105214"/>
                </a:lnTo>
                <a:cubicBezTo>
                  <a:pt x="132787" y="105214"/>
                  <a:pt x="131348" y="104140"/>
                  <a:pt x="130988" y="102707"/>
                </a:cubicBezTo>
                <a:lnTo>
                  <a:pt x="125233" y="91603"/>
                </a:lnTo>
                <a:close/>
                <a:moveTo>
                  <a:pt x="218113" y="79424"/>
                </a:moveTo>
                <a:cubicBezTo>
                  <a:pt x="219552" y="76200"/>
                  <a:pt x="224948" y="76200"/>
                  <a:pt x="226027" y="79424"/>
                </a:cubicBezTo>
                <a:lnTo>
                  <a:pt x="235020" y="96618"/>
                </a:lnTo>
                <a:lnTo>
                  <a:pt x="254086" y="99483"/>
                </a:lnTo>
                <a:cubicBezTo>
                  <a:pt x="255884" y="99841"/>
                  <a:pt x="257323" y="100916"/>
                  <a:pt x="258043" y="102707"/>
                </a:cubicBezTo>
                <a:cubicBezTo>
                  <a:pt x="258402" y="104140"/>
                  <a:pt x="258043" y="105931"/>
                  <a:pt x="256604" y="107364"/>
                </a:cubicBezTo>
                <a:lnTo>
                  <a:pt x="242574" y="120976"/>
                </a:lnTo>
                <a:lnTo>
                  <a:pt x="246172" y="139960"/>
                </a:lnTo>
                <a:cubicBezTo>
                  <a:pt x="246172" y="141751"/>
                  <a:pt x="245812" y="143542"/>
                  <a:pt x="244013" y="144617"/>
                </a:cubicBezTo>
                <a:cubicBezTo>
                  <a:pt x="243294" y="144975"/>
                  <a:pt x="242574" y="145333"/>
                  <a:pt x="241495" y="145333"/>
                </a:cubicBezTo>
                <a:cubicBezTo>
                  <a:pt x="240776" y="145333"/>
                  <a:pt x="240056" y="144975"/>
                  <a:pt x="239337" y="144975"/>
                </a:cubicBezTo>
                <a:lnTo>
                  <a:pt x="222070" y="136020"/>
                </a:lnTo>
                <a:lnTo>
                  <a:pt x="204803" y="144975"/>
                </a:lnTo>
                <a:cubicBezTo>
                  <a:pt x="203364" y="145692"/>
                  <a:pt x="201205" y="145333"/>
                  <a:pt x="200126" y="144617"/>
                </a:cubicBezTo>
                <a:cubicBezTo>
                  <a:pt x="198687" y="143542"/>
                  <a:pt x="197968" y="141751"/>
                  <a:pt x="197968" y="139960"/>
                </a:cubicBezTo>
                <a:lnTo>
                  <a:pt x="201565" y="120976"/>
                </a:lnTo>
                <a:lnTo>
                  <a:pt x="187536" y="107364"/>
                </a:lnTo>
                <a:cubicBezTo>
                  <a:pt x="186097" y="105931"/>
                  <a:pt x="185737" y="104140"/>
                  <a:pt x="186097" y="102707"/>
                </a:cubicBezTo>
                <a:cubicBezTo>
                  <a:pt x="186816" y="100916"/>
                  <a:pt x="188255" y="99841"/>
                  <a:pt x="190054" y="99483"/>
                </a:cubicBezTo>
                <a:lnTo>
                  <a:pt x="209479" y="96618"/>
                </a:lnTo>
                <a:lnTo>
                  <a:pt x="218113" y="79424"/>
                </a:lnTo>
                <a:close/>
                <a:moveTo>
                  <a:pt x="120916" y="79424"/>
                </a:moveTo>
                <a:cubicBezTo>
                  <a:pt x="122715" y="76200"/>
                  <a:pt x="127751" y="76200"/>
                  <a:pt x="129190" y="79424"/>
                </a:cubicBezTo>
                <a:lnTo>
                  <a:pt x="137823" y="96618"/>
                </a:lnTo>
                <a:lnTo>
                  <a:pt x="157249" y="99483"/>
                </a:lnTo>
                <a:cubicBezTo>
                  <a:pt x="159047" y="99841"/>
                  <a:pt x="160486" y="100916"/>
                  <a:pt x="160846" y="102707"/>
                </a:cubicBezTo>
                <a:cubicBezTo>
                  <a:pt x="161565" y="104140"/>
                  <a:pt x="161206" y="105931"/>
                  <a:pt x="160126" y="107364"/>
                </a:cubicBezTo>
                <a:lnTo>
                  <a:pt x="145737" y="120976"/>
                </a:lnTo>
                <a:lnTo>
                  <a:pt x="149335" y="139960"/>
                </a:lnTo>
                <a:cubicBezTo>
                  <a:pt x="149335" y="141751"/>
                  <a:pt x="148615" y="143542"/>
                  <a:pt x="147176" y="144617"/>
                </a:cubicBezTo>
                <a:cubicBezTo>
                  <a:pt x="146097" y="145333"/>
                  <a:pt x="144298" y="145692"/>
                  <a:pt x="142500" y="144975"/>
                </a:cubicBezTo>
                <a:lnTo>
                  <a:pt x="125233" y="136020"/>
                </a:lnTo>
                <a:lnTo>
                  <a:pt x="107966" y="144975"/>
                </a:lnTo>
                <a:cubicBezTo>
                  <a:pt x="107246" y="144975"/>
                  <a:pt x="106527" y="145333"/>
                  <a:pt x="105807" y="145333"/>
                </a:cubicBezTo>
                <a:cubicBezTo>
                  <a:pt x="104728" y="145333"/>
                  <a:pt x="104009" y="144975"/>
                  <a:pt x="103289" y="144617"/>
                </a:cubicBezTo>
                <a:cubicBezTo>
                  <a:pt x="101491" y="143542"/>
                  <a:pt x="101131" y="141751"/>
                  <a:pt x="101131" y="139960"/>
                </a:cubicBezTo>
                <a:lnTo>
                  <a:pt x="104728" y="120976"/>
                </a:lnTo>
                <a:lnTo>
                  <a:pt x="90699" y="107364"/>
                </a:lnTo>
                <a:cubicBezTo>
                  <a:pt x="89260" y="105931"/>
                  <a:pt x="88900" y="104140"/>
                  <a:pt x="89260" y="102707"/>
                </a:cubicBezTo>
                <a:cubicBezTo>
                  <a:pt x="89979" y="100916"/>
                  <a:pt x="91418" y="99841"/>
                  <a:pt x="93217" y="99483"/>
                </a:cubicBezTo>
                <a:lnTo>
                  <a:pt x="112283" y="96618"/>
                </a:lnTo>
                <a:lnTo>
                  <a:pt x="120916" y="79424"/>
                </a:lnTo>
                <a:close/>
                <a:moveTo>
                  <a:pt x="272928" y="25513"/>
                </a:moveTo>
                <a:cubicBezTo>
                  <a:pt x="274393" y="23812"/>
                  <a:pt x="277690" y="23812"/>
                  <a:pt x="279522" y="25513"/>
                </a:cubicBezTo>
                <a:cubicBezTo>
                  <a:pt x="280254" y="26193"/>
                  <a:pt x="280621" y="27554"/>
                  <a:pt x="280621" y="28574"/>
                </a:cubicBezTo>
                <a:cubicBezTo>
                  <a:pt x="280621" y="29595"/>
                  <a:pt x="280254" y="30956"/>
                  <a:pt x="279522" y="31636"/>
                </a:cubicBezTo>
                <a:cubicBezTo>
                  <a:pt x="278789" y="32316"/>
                  <a:pt x="277324" y="32997"/>
                  <a:pt x="276225" y="32997"/>
                </a:cubicBezTo>
                <a:cubicBezTo>
                  <a:pt x="274759" y="32997"/>
                  <a:pt x="273660" y="32316"/>
                  <a:pt x="272928" y="31636"/>
                </a:cubicBezTo>
                <a:cubicBezTo>
                  <a:pt x="272195" y="30956"/>
                  <a:pt x="271462" y="29595"/>
                  <a:pt x="271462" y="28574"/>
                </a:cubicBezTo>
                <a:cubicBezTo>
                  <a:pt x="271462" y="27554"/>
                  <a:pt x="271828" y="26193"/>
                  <a:pt x="272928" y="25513"/>
                </a:cubicBezTo>
                <a:close/>
                <a:moveTo>
                  <a:pt x="222073" y="25513"/>
                </a:moveTo>
                <a:cubicBezTo>
                  <a:pt x="223837" y="23812"/>
                  <a:pt x="227012" y="23812"/>
                  <a:pt x="228776" y="25513"/>
                </a:cubicBezTo>
                <a:cubicBezTo>
                  <a:pt x="229482" y="26193"/>
                  <a:pt x="229834" y="27554"/>
                  <a:pt x="229834" y="28574"/>
                </a:cubicBezTo>
                <a:cubicBezTo>
                  <a:pt x="229834" y="29595"/>
                  <a:pt x="229482" y="30956"/>
                  <a:pt x="228776" y="31636"/>
                </a:cubicBezTo>
                <a:cubicBezTo>
                  <a:pt x="227718" y="32316"/>
                  <a:pt x="226307" y="32997"/>
                  <a:pt x="225248" y="32997"/>
                </a:cubicBezTo>
                <a:cubicBezTo>
                  <a:pt x="224190" y="32997"/>
                  <a:pt x="222779" y="32316"/>
                  <a:pt x="222073" y="31636"/>
                </a:cubicBezTo>
                <a:cubicBezTo>
                  <a:pt x="221368" y="30956"/>
                  <a:pt x="220662" y="29595"/>
                  <a:pt x="220662" y="28574"/>
                </a:cubicBezTo>
                <a:cubicBezTo>
                  <a:pt x="220662" y="27554"/>
                  <a:pt x="221368" y="26193"/>
                  <a:pt x="222073" y="25513"/>
                </a:cubicBezTo>
                <a:close/>
                <a:moveTo>
                  <a:pt x="250648" y="23812"/>
                </a:moveTo>
                <a:cubicBezTo>
                  <a:pt x="253118" y="23812"/>
                  <a:pt x="255234" y="25929"/>
                  <a:pt x="255234" y="28398"/>
                </a:cubicBezTo>
                <a:cubicBezTo>
                  <a:pt x="255234" y="30867"/>
                  <a:pt x="253118" y="32984"/>
                  <a:pt x="250648" y="32984"/>
                </a:cubicBezTo>
                <a:cubicBezTo>
                  <a:pt x="248179" y="32984"/>
                  <a:pt x="246062" y="30867"/>
                  <a:pt x="246062" y="28398"/>
                </a:cubicBezTo>
                <a:cubicBezTo>
                  <a:pt x="246062" y="25929"/>
                  <a:pt x="248179" y="23812"/>
                  <a:pt x="250648" y="23812"/>
                </a:cubicBezTo>
                <a:close/>
                <a:moveTo>
                  <a:pt x="9372" y="9383"/>
                </a:moveTo>
                <a:lnTo>
                  <a:pt x="9372" y="46192"/>
                </a:lnTo>
                <a:lnTo>
                  <a:pt x="296655" y="46192"/>
                </a:lnTo>
                <a:lnTo>
                  <a:pt x="296655" y="9383"/>
                </a:lnTo>
                <a:lnTo>
                  <a:pt x="9372" y="9383"/>
                </a:lnTo>
                <a:close/>
                <a:moveTo>
                  <a:pt x="4686" y="0"/>
                </a:moveTo>
                <a:lnTo>
                  <a:pt x="301341" y="0"/>
                </a:lnTo>
                <a:cubicBezTo>
                  <a:pt x="303864" y="0"/>
                  <a:pt x="306027" y="2165"/>
                  <a:pt x="306027" y="4691"/>
                </a:cubicBezTo>
                <a:lnTo>
                  <a:pt x="306027" y="50884"/>
                </a:lnTo>
                <a:lnTo>
                  <a:pt x="306027" y="236737"/>
                </a:lnTo>
                <a:cubicBezTo>
                  <a:pt x="306027" y="239263"/>
                  <a:pt x="303864" y="241429"/>
                  <a:pt x="301341" y="241429"/>
                </a:cubicBezTo>
                <a:lnTo>
                  <a:pt x="130845" y="241429"/>
                </a:lnTo>
                <a:lnTo>
                  <a:pt x="79660" y="271021"/>
                </a:lnTo>
                <a:cubicBezTo>
                  <a:pt x="78940" y="271382"/>
                  <a:pt x="77858" y="271382"/>
                  <a:pt x="77137" y="271382"/>
                </a:cubicBezTo>
                <a:cubicBezTo>
                  <a:pt x="76416" y="271382"/>
                  <a:pt x="75695" y="271382"/>
                  <a:pt x="74975" y="271021"/>
                </a:cubicBezTo>
                <a:cubicBezTo>
                  <a:pt x="73533" y="269938"/>
                  <a:pt x="72451" y="268495"/>
                  <a:pt x="72451" y="266690"/>
                </a:cubicBezTo>
                <a:lnTo>
                  <a:pt x="72451" y="241429"/>
                </a:lnTo>
                <a:lnTo>
                  <a:pt x="47580" y="241429"/>
                </a:lnTo>
                <a:cubicBezTo>
                  <a:pt x="45057" y="241429"/>
                  <a:pt x="42894" y="239263"/>
                  <a:pt x="42894" y="236737"/>
                </a:cubicBezTo>
                <a:lnTo>
                  <a:pt x="42894" y="80115"/>
                </a:lnTo>
                <a:cubicBezTo>
                  <a:pt x="42894" y="77589"/>
                  <a:pt x="45057" y="75424"/>
                  <a:pt x="47580" y="75424"/>
                </a:cubicBezTo>
                <a:cubicBezTo>
                  <a:pt x="50103" y="75424"/>
                  <a:pt x="52266" y="77589"/>
                  <a:pt x="52266" y="80115"/>
                </a:cubicBezTo>
                <a:lnTo>
                  <a:pt x="52266" y="232046"/>
                </a:lnTo>
                <a:lnTo>
                  <a:pt x="77137" y="232046"/>
                </a:lnTo>
                <a:cubicBezTo>
                  <a:pt x="79660" y="232046"/>
                  <a:pt x="81823" y="234211"/>
                  <a:pt x="81823" y="236737"/>
                </a:cubicBezTo>
                <a:lnTo>
                  <a:pt x="81823" y="258751"/>
                </a:lnTo>
                <a:lnTo>
                  <a:pt x="127601" y="232768"/>
                </a:lnTo>
                <a:cubicBezTo>
                  <a:pt x="128322" y="232407"/>
                  <a:pt x="129043" y="232046"/>
                  <a:pt x="129764" y="232046"/>
                </a:cubicBezTo>
                <a:lnTo>
                  <a:pt x="296655" y="232046"/>
                </a:lnTo>
                <a:lnTo>
                  <a:pt x="296655" y="55575"/>
                </a:lnTo>
                <a:lnTo>
                  <a:pt x="9372" y="55575"/>
                </a:lnTo>
                <a:lnTo>
                  <a:pt x="9372" y="297004"/>
                </a:lnTo>
                <a:lnTo>
                  <a:pt x="296655" y="297004"/>
                </a:lnTo>
                <a:lnTo>
                  <a:pt x="296655" y="269577"/>
                </a:lnTo>
                <a:cubicBezTo>
                  <a:pt x="296655" y="267051"/>
                  <a:pt x="298818" y="264886"/>
                  <a:pt x="301341" y="264886"/>
                </a:cubicBezTo>
                <a:cubicBezTo>
                  <a:pt x="303864" y="264886"/>
                  <a:pt x="306027" y="267051"/>
                  <a:pt x="306027" y="269577"/>
                </a:cubicBezTo>
                <a:lnTo>
                  <a:pt x="306027" y="301335"/>
                </a:lnTo>
                <a:cubicBezTo>
                  <a:pt x="306027" y="304222"/>
                  <a:pt x="303864" y="306026"/>
                  <a:pt x="301341" y="306026"/>
                </a:cubicBezTo>
                <a:lnTo>
                  <a:pt x="4686" y="306026"/>
                </a:lnTo>
                <a:cubicBezTo>
                  <a:pt x="2163" y="306026"/>
                  <a:pt x="0" y="304222"/>
                  <a:pt x="0" y="301335"/>
                </a:cubicBezTo>
                <a:lnTo>
                  <a:pt x="0" y="50884"/>
                </a:lnTo>
                <a:lnTo>
                  <a:pt x="0" y="4691"/>
                </a:lnTo>
                <a:cubicBezTo>
                  <a:pt x="0" y="2165"/>
                  <a:pt x="2163" y="0"/>
                  <a:pt x="4686" y="0"/>
                </a:cubicBezTo>
                <a:close/>
              </a:path>
            </a:pathLst>
          </a:custGeom>
          <a:solidFill>
            <a:srgbClr val="3C40FD"/>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Lato Light"/>
              <a:ea typeface="Lato Light"/>
              <a:cs typeface="Lato Light"/>
              <a:sym typeface="Lato Light"/>
            </a:endParaRPr>
          </a:p>
        </p:txBody>
      </p:sp>
      <p:sp>
        <p:nvSpPr>
          <p:cNvPr id="1084" name="Google Shape;1084;p87"/>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Adopt new technology</a:t>
            </a:r>
            <a:endParaRPr sz="1100">
              <a:solidFill>
                <a:schemeClr val="lt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88"/>
          <p:cNvSpPr txBox="1"/>
          <p:nvPr>
            <p:ph type="title"/>
          </p:nvPr>
        </p:nvSpPr>
        <p:spPr>
          <a:xfrm>
            <a:off x="349125" y="243825"/>
            <a:ext cx="58965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Timely call to action</a:t>
            </a:r>
            <a:endParaRPr>
              <a:solidFill>
                <a:schemeClr val="accent3"/>
              </a:solidFill>
            </a:endParaRPr>
          </a:p>
        </p:txBody>
      </p:sp>
      <p:sp>
        <p:nvSpPr>
          <p:cNvPr id="1090" name="Google Shape;1090;p88"/>
          <p:cNvSpPr txBox="1"/>
          <p:nvPr/>
        </p:nvSpPr>
        <p:spPr>
          <a:xfrm>
            <a:off x="7047411" y="726775"/>
            <a:ext cx="1536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User action required</a:t>
            </a:r>
            <a:endParaRPr sz="1000">
              <a:solidFill>
                <a:schemeClr val="dk2"/>
              </a:solidFill>
              <a:latin typeface="Poppins Medium"/>
              <a:ea typeface="Poppins Medium"/>
              <a:cs typeface="Poppins Medium"/>
              <a:sym typeface="Poppins Medium"/>
            </a:endParaRPr>
          </a:p>
        </p:txBody>
      </p:sp>
      <p:sp>
        <p:nvSpPr>
          <p:cNvPr id="1091" name="Google Shape;1091;p88"/>
          <p:cNvSpPr txBox="1"/>
          <p:nvPr/>
        </p:nvSpPr>
        <p:spPr>
          <a:xfrm>
            <a:off x="401025" y="670300"/>
            <a:ext cx="5981400" cy="9381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When a user takes a specific action or task, they often forget to take a required/important follow-up action.</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When X is selected, I need users to do Y or there are errors that need correcting.</a:t>
            </a:r>
            <a:endParaRPr sz="1100">
              <a:solidFill>
                <a:schemeClr val="dk1"/>
              </a:solidFill>
              <a:latin typeface="Poppins"/>
              <a:ea typeface="Poppins"/>
              <a:cs typeface="Poppins"/>
              <a:sym typeface="Poppins"/>
            </a:endParaRPr>
          </a:p>
        </p:txBody>
      </p:sp>
      <p:sp>
        <p:nvSpPr>
          <p:cNvPr id="1092" name="Google Shape;1092;p88"/>
          <p:cNvSpPr txBox="1"/>
          <p:nvPr/>
        </p:nvSpPr>
        <p:spPr>
          <a:xfrm>
            <a:off x="6552875" y="2837875"/>
            <a:ext cx="2506500" cy="15222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Ensure users complete critical processes correctly the first time.</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Reduce the need to manually follow up with users or complete processes on their behalf.</a:t>
            </a:r>
            <a:endParaRPr sz="1100">
              <a:solidFill>
                <a:schemeClr val="dk1"/>
              </a:solidFill>
              <a:latin typeface="Poppins"/>
              <a:ea typeface="Poppins"/>
              <a:cs typeface="Poppins"/>
              <a:sym typeface="Poppins"/>
            </a:endParaRPr>
          </a:p>
        </p:txBody>
      </p:sp>
      <p:sp>
        <p:nvSpPr>
          <p:cNvPr id="1093" name="Google Shape;1093;p88"/>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1094" name="Google Shape;1094;p88"/>
          <p:cNvSpPr txBox="1"/>
          <p:nvPr/>
        </p:nvSpPr>
        <p:spPr>
          <a:xfrm>
            <a:off x="6485663" y="25450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pic>
        <p:nvPicPr>
          <p:cNvPr id="1095" name="Google Shape;1095;p88"/>
          <p:cNvPicPr preferRelativeResize="0"/>
          <p:nvPr/>
        </p:nvPicPr>
        <p:blipFill rotWithShape="1">
          <a:blip r:embed="rId3">
            <a:alphaModFix/>
          </a:blip>
          <a:srcRect b="15988" l="16225" r="12361" t="23449"/>
          <a:stretch/>
        </p:blipFill>
        <p:spPr>
          <a:xfrm>
            <a:off x="433123" y="1729946"/>
            <a:ext cx="3071188" cy="1969199"/>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pic>
        <p:nvPicPr>
          <p:cNvPr id="1096" name="Google Shape;1096;p88"/>
          <p:cNvPicPr preferRelativeResize="0"/>
          <p:nvPr/>
        </p:nvPicPr>
        <p:blipFill rotWithShape="1">
          <a:blip r:embed="rId4">
            <a:alphaModFix/>
          </a:blip>
          <a:srcRect b="0" l="0" r="0" t="1623"/>
          <a:stretch/>
        </p:blipFill>
        <p:spPr>
          <a:xfrm>
            <a:off x="2970877" y="1972854"/>
            <a:ext cx="3145622" cy="2480646"/>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grpSp>
        <p:nvGrpSpPr>
          <p:cNvPr id="1097" name="Google Shape;1097;p88"/>
          <p:cNvGrpSpPr/>
          <p:nvPr/>
        </p:nvGrpSpPr>
        <p:grpSpPr>
          <a:xfrm>
            <a:off x="7611388" y="292528"/>
            <a:ext cx="408965" cy="398787"/>
            <a:chOff x="6345312" y="2395876"/>
            <a:chExt cx="928200" cy="905100"/>
          </a:xfrm>
        </p:grpSpPr>
        <p:sp>
          <p:nvSpPr>
            <p:cNvPr id="1098" name="Google Shape;1098;p88">
              <a:hlinkClick/>
            </p:cNvPr>
            <p:cNvSpPr/>
            <p:nvPr/>
          </p:nvSpPr>
          <p:spPr>
            <a:xfrm>
              <a:off x="6345312" y="2395876"/>
              <a:ext cx="9282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9" name="Google Shape;1099;p88"/>
            <p:cNvGrpSpPr/>
            <p:nvPr/>
          </p:nvGrpSpPr>
          <p:grpSpPr>
            <a:xfrm>
              <a:off x="6531534" y="2572906"/>
              <a:ext cx="595605" cy="550622"/>
              <a:chOff x="1061100" y="236225"/>
              <a:chExt cx="5434350" cy="5023925"/>
            </a:xfrm>
          </p:grpSpPr>
          <p:sp>
            <p:nvSpPr>
              <p:cNvPr id="1100" name="Google Shape;1100;p88"/>
              <p:cNvSpPr/>
              <p:nvPr/>
            </p:nvSpPr>
            <p:spPr>
              <a:xfrm>
                <a:off x="3138625" y="3329875"/>
                <a:ext cx="1099575" cy="941725"/>
              </a:xfrm>
              <a:custGeom>
                <a:rect b="b" l="l" r="r" t="t"/>
                <a:pathLst>
                  <a:path extrusionOk="0" h="37669" w="43983">
                    <a:moveTo>
                      <a:pt x="25163" y="8065"/>
                    </a:moveTo>
                    <a:cubicBezTo>
                      <a:pt x="31084" y="8065"/>
                      <a:pt x="35947" y="12929"/>
                      <a:pt x="35947" y="18849"/>
                    </a:cubicBezTo>
                    <a:cubicBezTo>
                      <a:pt x="35947" y="25455"/>
                      <a:pt x="30583" y="29818"/>
                      <a:pt x="24955" y="29818"/>
                    </a:cubicBezTo>
                    <a:cubicBezTo>
                      <a:pt x="22296" y="29818"/>
                      <a:pt x="19578" y="28844"/>
                      <a:pt x="17339" y="26673"/>
                    </a:cubicBezTo>
                    <a:cubicBezTo>
                      <a:pt x="10573" y="19695"/>
                      <a:pt x="15436" y="8065"/>
                      <a:pt x="25163" y="8065"/>
                    </a:cubicBezTo>
                    <a:close/>
                    <a:moveTo>
                      <a:pt x="24975" y="1"/>
                    </a:moveTo>
                    <a:cubicBezTo>
                      <a:pt x="20360" y="1"/>
                      <a:pt x="15661" y="1708"/>
                      <a:pt x="11841" y="5528"/>
                    </a:cubicBezTo>
                    <a:cubicBezTo>
                      <a:pt x="0" y="17369"/>
                      <a:pt x="8247" y="37669"/>
                      <a:pt x="25163" y="37669"/>
                    </a:cubicBezTo>
                    <a:cubicBezTo>
                      <a:pt x="35524" y="37669"/>
                      <a:pt x="43982" y="29211"/>
                      <a:pt x="43982" y="18849"/>
                    </a:cubicBezTo>
                    <a:cubicBezTo>
                      <a:pt x="43982" y="7533"/>
                      <a:pt x="34666" y="1"/>
                      <a:pt x="249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88"/>
              <p:cNvSpPr/>
              <p:nvPr/>
            </p:nvSpPr>
            <p:spPr>
              <a:xfrm>
                <a:off x="3286625" y="980850"/>
                <a:ext cx="956850" cy="2053950"/>
              </a:xfrm>
              <a:custGeom>
                <a:rect b="b" l="l" r="r" t="t"/>
                <a:pathLst>
                  <a:path extrusionOk="0" h="82158" w="38274">
                    <a:moveTo>
                      <a:pt x="19243" y="7930"/>
                    </a:moveTo>
                    <a:cubicBezTo>
                      <a:pt x="22203" y="7930"/>
                      <a:pt x="25375" y="9198"/>
                      <a:pt x="27490" y="11313"/>
                    </a:cubicBezTo>
                    <a:cubicBezTo>
                      <a:pt x="29393" y="13427"/>
                      <a:pt x="30450" y="16176"/>
                      <a:pt x="30027" y="19137"/>
                    </a:cubicBezTo>
                    <a:cubicBezTo>
                      <a:pt x="28970" y="38167"/>
                      <a:pt x="26221" y="66079"/>
                      <a:pt x="25375" y="69674"/>
                    </a:cubicBezTo>
                    <a:cubicBezTo>
                      <a:pt x="24773" y="72484"/>
                      <a:pt x="22455" y="74342"/>
                      <a:pt x="19689" y="74342"/>
                    </a:cubicBezTo>
                    <a:cubicBezTo>
                      <a:pt x="19542" y="74342"/>
                      <a:pt x="19393" y="74337"/>
                      <a:pt x="19243" y="74326"/>
                    </a:cubicBezTo>
                    <a:cubicBezTo>
                      <a:pt x="19093" y="74337"/>
                      <a:pt x="18944" y="74342"/>
                      <a:pt x="18797" y="74342"/>
                    </a:cubicBezTo>
                    <a:cubicBezTo>
                      <a:pt x="16030" y="74342"/>
                      <a:pt x="13713" y="72484"/>
                      <a:pt x="13111" y="69674"/>
                    </a:cubicBezTo>
                    <a:cubicBezTo>
                      <a:pt x="12265" y="66079"/>
                      <a:pt x="9516" y="38379"/>
                      <a:pt x="8459" y="19137"/>
                    </a:cubicBezTo>
                    <a:cubicBezTo>
                      <a:pt x="8036" y="16176"/>
                      <a:pt x="9093" y="13427"/>
                      <a:pt x="10996" y="11313"/>
                    </a:cubicBezTo>
                    <a:cubicBezTo>
                      <a:pt x="13111" y="9198"/>
                      <a:pt x="16071" y="7930"/>
                      <a:pt x="19243" y="7930"/>
                    </a:cubicBezTo>
                    <a:close/>
                    <a:moveTo>
                      <a:pt x="19137" y="0"/>
                    </a:moveTo>
                    <a:cubicBezTo>
                      <a:pt x="14009" y="0"/>
                      <a:pt x="8882" y="2009"/>
                      <a:pt x="5076" y="6027"/>
                    </a:cubicBezTo>
                    <a:cubicBezTo>
                      <a:pt x="1692" y="9621"/>
                      <a:pt x="1" y="14696"/>
                      <a:pt x="212" y="19560"/>
                    </a:cubicBezTo>
                    <a:cubicBezTo>
                      <a:pt x="1058" y="32247"/>
                      <a:pt x="3807" y="66502"/>
                      <a:pt x="5498" y="71788"/>
                    </a:cubicBezTo>
                    <a:cubicBezTo>
                      <a:pt x="6943" y="77980"/>
                      <a:pt x="12417" y="82157"/>
                      <a:pt x="18773" y="82157"/>
                    </a:cubicBezTo>
                    <a:cubicBezTo>
                      <a:pt x="18929" y="82157"/>
                      <a:pt x="19086" y="82155"/>
                      <a:pt x="19243" y="82150"/>
                    </a:cubicBezTo>
                    <a:cubicBezTo>
                      <a:pt x="19395" y="82155"/>
                      <a:pt x="19547" y="82157"/>
                      <a:pt x="19698" y="82157"/>
                    </a:cubicBezTo>
                    <a:cubicBezTo>
                      <a:pt x="25858" y="82157"/>
                      <a:pt x="31331" y="77980"/>
                      <a:pt x="32776" y="71788"/>
                    </a:cubicBezTo>
                    <a:cubicBezTo>
                      <a:pt x="34467" y="66502"/>
                      <a:pt x="37216" y="32247"/>
                      <a:pt x="37851" y="19560"/>
                    </a:cubicBezTo>
                    <a:cubicBezTo>
                      <a:pt x="38274" y="14696"/>
                      <a:pt x="36582" y="9621"/>
                      <a:pt x="33199" y="6027"/>
                    </a:cubicBezTo>
                    <a:cubicBezTo>
                      <a:pt x="29393" y="2009"/>
                      <a:pt x="24265" y="0"/>
                      <a:pt x="191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88"/>
              <p:cNvSpPr/>
              <p:nvPr/>
            </p:nvSpPr>
            <p:spPr>
              <a:xfrm>
                <a:off x="1061100" y="236225"/>
                <a:ext cx="5434350" cy="5023925"/>
              </a:xfrm>
              <a:custGeom>
                <a:rect b="b" l="l" r="r" t="t"/>
                <a:pathLst>
                  <a:path extrusionOk="0" h="200957" w="217374">
                    <a:moveTo>
                      <a:pt x="108264" y="8111"/>
                    </a:moveTo>
                    <a:cubicBezTo>
                      <a:pt x="165356" y="8111"/>
                      <a:pt x="208069" y="60763"/>
                      <a:pt x="196228" y="116798"/>
                    </a:cubicBezTo>
                    <a:cubicBezTo>
                      <a:pt x="187082" y="159914"/>
                      <a:pt x="148925" y="188145"/>
                      <a:pt x="107963" y="188145"/>
                    </a:cubicBezTo>
                    <a:cubicBezTo>
                      <a:pt x="95889" y="188145"/>
                      <a:pt x="83572" y="185692"/>
                      <a:pt x="71683" y="180445"/>
                    </a:cubicBezTo>
                    <a:cubicBezTo>
                      <a:pt x="71151" y="180180"/>
                      <a:pt x="70620" y="180062"/>
                      <a:pt x="70104" y="180062"/>
                    </a:cubicBezTo>
                    <a:cubicBezTo>
                      <a:pt x="69388" y="180062"/>
                      <a:pt x="68702" y="180288"/>
                      <a:pt x="68088" y="180657"/>
                    </a:cubicBezTo>
                    <a:cubicBezTo>
                      <a:pt x="52863" y="189538"/>
                      <a:pt x="31507" y="192075"/>
                      <a:pt x="20934" y="192921"/>
                    </a:cubicBezTo>
                    <a:cubicBezTo>
                      <a:pt x="27066" y="180657"/>
                      <a:pt x="32141" y="168181"/>
                      <a:pt x="36370" y="155283"/>
                    </a:cubicBezTo>
                    <a:cubicBezTo>
                      <a:pt x="36793" y="154014"/>
                      <a:pt x="36582" y="152534"/>
                      <a:pt x="35947" y="151688"/>
                    </a:cubicBezTo>
                    <a:cubicBezTo>
                      <a:pt x="24317" y="136252"/>
                      <a:pt x="17974" y="117432"/>
                      <a:pt x="18185" y="98190"/>
                    </a:cubicBezTo>
                    <a:cubicBezTo>
                      <a:pt x="18185" y="48287"/>
                      <a:pt x="58361" y="8111"/>
                      <a:pt x="108264" y="8111"/>
                    </a:cubicBezTo>
                    <a:close/>
                    <a:moveTo>
                      <a:pt x="108276" y="1"/>
                    </a:moveTo>
                    <a:cubicBezTo>
                      <a:pt x="84059" y="1"/>
                      <a:pt x="59888" y="8969"/>
                      <a:pt x="41022" y="26719"/>
                    </a:cubicBezTo>
                    <a:cubicBezTo>
                      <a:pt x="5498" y="60129"/>
                      <a:pt x="0" y="114684"/>
                      <a:pt x="28335" y="154648"/>
                    </a:cubicBezTo>
                    <a:cubicBezTo>
                      <a:pt x="23683" y="168604"/>
                      <a:pt x="17762" y="182137"/>
                      <a:pt x="10573" y="195036"/>
                    </a:cubicBezTo>
                    <a:cubicBezTo>
                      <a:pt x="9939" y="196304"/>
                      <a:pt x="9939" y="197785"/>
                      <a:pt x="10573" y="199053"/>
                    </a:cubicBezTo>
                    <a:cubicBezTo>
                      <a:pt x="11419" y="200111"/>
                      <a:pt x="12687" y="200956"/>
                      <a:pt x="14168" y="200956"/>
                    </a:cubicBezTo>
                    <a:cubicBezTo>
                      <a:pt x="15436" y="200956"/>
                      <a:pt x="47366" y="200956"/>
                      <a:pt x="70202" y="188269"/>
                    </a:cubicBezTo>
                    <a:cubicBezTo>
                      <a:pt x="82582" y="193500"/>
                      <a:pt x="95505" y="195999"/>
                      <a:pt x="108256" y="195999"/>
                    </a:cubicBezTo>
                    <a:cubicBezTo>
                      <a:pt x="141893" y="195999"/>
                      <a:pt x="174329" y="178606"/>
                      <a:pt x="192422" y="148093"/>
                    </a:cubicBezTo>
                    <a:cubicBezTo>
                      <a:pt x="217373" y="106225"/>
                      <a:pt x="207646" y="52305"/>
                      <a:pt x="169585" y="21644"/>
                    </a:cubicBezTo>
                    <a:cubicBezTo>
                      <a:pt x="151618" y="7171"/>
                      <a:pt x="129928" y="1"/>
                      <a:pt x="1082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03" name="Google Shape;1103;p88"/>
          <p:cNvSpPr txBox="1"/>
          <p:nvPr/>
        </p:nvSpPr>
        <p:spPr>
          <a:xfrm>
            <a:off x="7009800" y="1713150"/>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Smart Walk-Thrus</a:t>
            </a:r>
            <a:endParaRPr sz="1000">
              <a:latin typeface="Poppins"/>
              <a:ea typeface="Poppins"/>
              <a:cs typeface="Poppins"/>
              <a:sym typeface="Poppins"/>
            </a:endParaRPr>
          </a:p>
        </p:txBody>
      </p:sp>
      <p:grpSp>
        <p:nvGrpSpPr>
          <p:cNvPr id="1104" name="Google Shape;1104;p88"/>
          <p:cNvGrpSpPr/>
          <p:nvPr/>
        </p:nvGrpSpPr>
        <p:grpSpPr>
          <a:xfrm>
            <a:off x="6724630" y="1760828"/>
            <a:ext cx="174045" cy="243345"/>
            <a:chOff x="2489000" y="944675"/>
            <a:chExt cx="2830000" cy="3956825"/>
          </a:xfrm>
        </p:grpSpPr>
        <p:sp>
          <p:nvSpPr>
            <p:cNvPr id="1105" name="Google Shape;1105;p88"/>
            <p:cNvSpPr/>
            <p:nvPr/>
          </p:nvSpPr>
          <p:spPr>
            <a:xfrm>
              <a:off x="2560450" y="3863825"/>
              <a:ext cx="1211000" cy="1037675"/>
            </a:xfrm>
            <a:custGeom>
              <a:rect b="b" l="l" r="r" t="t"/>
              <a:pathLst>
                <a:path extrusionOk="0" h="41507" w="48440">
                  <a:moveTo>
                    <a:pt x="27680" y="4726"/>
                  </a:moveTo>
                  <a:cubicBezTo>
                    <a:pt x="36556" y="4726"/>
                    <a:pt x="43776" y="11946"/>
                    <a:pt x="43776" y="20822"/>
                  </a:cubicBezTo>
                  <a:cubicBezTo>
                    <a:pt x="43776" y="30477"/>
                    <a:pt x="35879" y="36871"/>
                    <a:pt x="27647" y="36871"/>
                  </a:cubicBezTo>
                  <a:cubicBezTo>
                    <a:pt x="23696" y="36871"/>
                    <a:pt x="19667" y="35398"/>
                    <a:pt x="16398" y="32104"/>
                  </a:cubicBezTo>
                  <a:cubicBezTo>
                    <a:pt x="6244" y="22025"/>
                    <a:pt x="13389" y="4726"/>
                    <a:pt x="27680" y="4726"/>
                  </a:cubicBezTo>
                  <a:close/>
                  <a:moveTo>
                    <a:pt x="27510" y="1"/>
                  </a:moveTo>
                  <a:cubicBezTo>
                    <a:pt x="22422" y="1"/>
                    <a:pt x="17236" y="1881"/>
                    <a:pt x="13013" y="6080"/>
                  </a:cubicBezTo>
                  <a:cubicBezTo>
                    <a:pt x="1" y="19167"/>
                    <a:pt x="9252" y="41506"/>
                    <a:pt x="27680" y="41506"/>
                  </a:cubicBezTo>
                  <a:cubicBezTo>
                    <a:pt x="39188" y="41506"/>
                    <a:pt x="48440" y="32255"/>
                    <a:pt x="48440" y="20822"/>
                  </a:cubicBezTo>
                  <a:cubicBezTo>
                    <a:pt x="48440" y="8289"/>
                    <a:pt x="38190" y="1"/>
                    <a:pt x="2751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88"/>
            <p:cNvSpPr/>
            <p:nvPr/>
          </p:nvSpPr>
          <p:spPr>
            <a:xfrm>
              <a:off x="4106125" y="2700450"/>
              <a:ext cx="1212875" cy="1038950"/>
            </a:xfrm>
            <a:custGeom>
              <a:rect b="b" l="l" r="r" t="t"/>
              <a:pathLst>
                <a:path extrusionOk="0" h="41558" w="48515">
                  <a:moveTo>
                    <a:pt x="27755" y="4702"/>
                  </a:moveTo>
                  <a:cubicBezTo>
                    <a:pt x="36631" y="4778"/>
                    <a:pt x="43776" y="11923"/>
                    <a:pt x="43776" y="20799"/>
                  </a:cubicBezTo>
                  <a:cubicBezTo>
                    <a:pt x="43776" y="30472"/>
                    <a:pt x="35850" y="36871"/>
                    <a:pt x="27602" y="36871"/>
                  </a:cubicBezTo>
                  <a:cubicBezTo>
                    <a:pt x="23665" y="36871"/>
                    <a:pt x="19655" y="35413"/>
                    <a:pt x="16398" y="32156"/>
                  </a:cubicBezTo>
                  <a:cubicBezTo>
                    <a:pt x="6244" y="22002"/>
                    <a:pt x="13464" y="4702"/>
                    <a:pt x="27755" y="4702"/>
                  </a:cubicBezTo>
                  <a:close/>
                  <a:moveTo>
                    <a:pt x="27630" y="1"/>
                  </a:moveTo>
                  <a:cubicBezTo>
                    <a:pt x="22528" y="1"/>
                    <a:pt x="17324" y="1896"/>
                    <a:pt x="13088" y="6132"/>
                  </a:cubicBezTo>
                  <a:cubicBezTo>
                    <a:pt x="1" y="19219"/>
                    <a:pt x="9252" y="41558"/>
                    <a:pt x="27755" y="41558"/>
                  </a:cubicBezTo>
                  <a:cubicBezTo>
                    <a:pt x="39188" y="41558"/>
                    <a:pt x="48515" y="32231"/>
                    <a:pt x="48515" y="20799"/>
                  </a:cubicBezTo>
                  <a:cubicBezTo>
                    <a:pt x="48515" y="8283"/>
                    <a:pt x="38294" y="1"/>
                    <a:pt x="2763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88"/>
            <p:cNvSpPr/>
            <p:nvPr/>
          </p:nvSpPr>
          <p:spPr>
            <a:xfrm>
              <a:off x="2489000" y="944675"/>
              <a:ext cx="1528775" cy="1457775"/>
            </a:xfrm>
            <a:custGeom>
              <a:rect b="b" l="l" r="r" t="t"/>
              <a:pathLst>
                <a:path extrusionOk="0" h="58311" w="61151">
                  <a:moveTo>
                    <a:pt x="30576" y="4664"/>
                  </a:moveTo>
                  <a:cubicBezTo>
                    <a:pt x="33095" y="4664"/>
                    <a:pt x="35615" y="5623"/>
                    <a:pt x="37533" y="7541"/>
                  </a:cubicBezTo>
                  <a:lnTo>
                    <a:pt x="52125" y="22132"/>
                  </a:lnTo>
                  <a:cubicBezTo>
                    <a:pt x="55961" y="26043"/>
                    <a:pt x="55961" y="32286"/>
                    <a:pt x="52125" y="36122"/>
                  </a:cubicBezTo>
                  <a:lnTo>
                    <a:pt x="37533" y="50714"/>
                  </a:lnTo>
                  <a:cubicBezTo>
                    <a:pt x="35615" y="52632"/>
                    <a:pt x="33095" y="53591"/>
                    <a:pt x="30576" y="53591"/>
                  </a:cubicBezTo>
                  <a:cubicBezTo>
                    <a:pt x="28056" y="53591"/>
                    <a:pt x="25536" y="52632"/>
                    <a:pt x="23618" y="50714"/>
                  </a:cubicBezTo>
                  <a:lnTo>
                    <a:pt x="9027" y="36122"/>
                  </a:lnTo>
                  <a:cubicBezTo>
                    <a:pt x="5115" y="32286"/>
                    <a:pt x="5115" y="26043"/>
                    <a:pt x="9027" y="22132"/>
                  </a:cubicBezTo>
                  <a:lnTo>
                    <a:pt x="23618" y="7541"/>
                  </a:lnTo>
                  <a:cubicBezTo>
                    <a:pt x="25536" y="5623"/>
                    <a:pt x="28056" y="4664"/>
                    <a:pt x="30576" y="4664"/>
                  </a:cubicBezTo>
                  <a:close/>
                  <a:moveTo>
                    <a:pt x="30566" y="0"/>
                  </a:moveTo>
                  <a:cubicBezTo>
                    <a:pt x="26834" y="0"/>
                    <a:pt x="23092" y="1410"/>
                    <a:pt x="20234" y="4231"/>
                  </a:cubicBezTo>
                  <a:lnTo>
                    <a:pt x="5717" y="18823"/>
                  </a:lnTo>
                  <a:cubicBezTo>
                    <a:pt x="1" y="24539"/>
                    <a:pt x="1" y="33715"/>
                    <a:pt x="5717" y="39432"/>
                  </a:cubicBezTo>
                  <a:lnTo>
                    <a:pt x="20234" y="54024"/>
                  </a:lnTo>
                  <a:cubicBezTo>
                    <a:pt x="22941" y="56807"/>
                    <a:pt x="26702" y="58311"/>
                    <a:pt x="30538" y="58311"/>
                  </a:cubicBezTo>
                  <a:cubicBezTo>
                    <a:pt x="34449" y="58311"/>
                    <a:pt x="38135" y="56731"/>
                    <a:pt x="40843" y="54024"/>
                  </a:cubicBezTo>
                  <a:lnTo>
                    <a:pt x="55434" y="39432"/>
                  </a:lnTo>
                  <a:cubicBezTo>
                    <a:pt x="61151" y="33791"/>
                    <a:pt x="61151" y="24539"/>
                    <a:pt x="55434" y="18823"/>
                  </a:cubicBezTo>
                  <a:lnTo>
                    <a:pt x="40843" y="4231"/>
                  </a:lnTo>
                  <a:cubicBezTo>
                    <a:pt x="38022" y="1410"/>
                    <a:pt x="34299" y="0"/>
                    <a:pt x="30566" y="0"/>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88"/>
            <p:cNvSpPr/>
            <p:nvPr/>
          </p:nvSpPr>
          <p:spPr>
            <a:xfrm>
              <a:off x="3190400" y="2344150"/>
              <a:ext cx="126000" cy="1575775"/>
            </a:xfrm>
            <a:custGeom>
              <a:rect b="b" l="l" r="r" t="t"/>
              <a:pathLst>
                <a:path extrusionOk="0" h="63031" w="5040">
                  <a:moveTo>
                    <a:pt x="0" y="0"/>
                  </a:moveTo>
                  <a:lnTo>
                    <a:pt x="0" y="63031"/>
                  </a:lnTo>
                  <a:lnTo>
                    <a:pt x="5039" y="63031"/>
                  </a:lnTo>
                  <a:lnTo>
                    <a:pt x="5039" y="0"/>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88"/>
            <p:cNvSpPr/>
            <p:nvPr/>
          </p:nvSpPr>
          <p:spPr>
            <a:xfrm>
              <a:off x="3587150" y="2007550"/>
              <a:ext cx="960900" cy="960900"/>
            </a:xfrm>
            <a:custGeom>
              <a:rect b="b" l="l" r="r" t="t"/>
              <a:pathLst>
                <a:path extrusionOk="0" h="38436" w="38436">
                  <a:moveTo>
                    <a:pt x="3611" y="1"/>
                  </a:moveTo>
                  <a:lnTo>
                    <a:pt x="0" y="3611"/>
                  </a:lnTo>
                  <a:lnTo>
                    <a:pt x="34825" y="38436"/>
                  </a:lnTo>
                  <a:lnTo>
                    <a:pt x="38436" y="34825"/>
                  </a:lnTo>
                  <a:lnTo>
                    <a:pt x="3611" y="1"/>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0" name="Google Shape;1110;p88"/>
          <p:cNvSpPr txBox="1"/>
          <p:nvPr/>
        </p:nvSpPr>
        <p:spPr>
          <a:xfrm>
            <a:off x="7013628" y="2056525"/>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ShoutOuts</a:t>
            </a:r>
            <a:endParaRPr sz="1000">
              <a:latin typeface="Poppins"/>
              <a:ea typeface="Poppins"/>
              <a:cs typeface="Poppins"/>
              <a:sym typeface="Poppins"/>
            </a:endParaRPr>
          </a:p>
        </p:txBody>
      </p:sp>
      <p:sp>
        <p:nvSpPr>
          <p:cNvPr id="1111" name="Google Shape;1111;p88"/>
          <p:cNvSpPr/>
          <p:nvPr/>
        </p:nvSpPr>
        <p:spPr>
          <a:xfrm>
            <a:off x="6697275" y="2118138"/>
            <a:ext cx="228756" cy="215473"/>
          </a:xfrm>
          <a:custGeom>
            <a:rect b="b" l="l" r="r" t="t"/>
            <a:pathLst>
              <a:path extrusionOk="0" h="291180" w="306028">
                <a:moveTo>
                  <a:pt x="127962" y="214558"/>
                </a:moveTo>
                <a:lnTo>
                  <a:pt x="127962" y="244775"/>
                </a:lnTo>
                <a:lnTo>
                  <a:pt x="148508" y="244775"/>
                </a:lnTo>
                <a:cubicBezTo>
                  <a:pt x="149950" y="244775"/>
                  <a:pt x="151392" y="243696"/>
                  <a:pt x="152473" y="242617"/>
                </a:cubicBezTo>
                <a:cubicBezTo>
                  <a:pt x="153555" y="241178"/>
                  <a:pt x="153555" y="239739"/>
                  <a:pt x="153194" y="237941"/>
                </a:cubicBezTo>
                <a:lnTo>
                  <a:pt x="145264" y="217796"/>
                </a:lnTo>
                <a:cubicBezTo>
                  <a:pt x="144543" y="215997"/>
                  <a:pt x="142381" y="214558"/>
                  <a:pt x="140578" y="214558"/>
                </a:cubicBezTo>
                <a:lnTo>
                  <a:pt x="127962" y="214558"/>
                </a:lnTo>
                <a:close/>
                <a:moveTo>
                  <a:pt x="85788" y="184341"/>
                </a:moveTo>
                <a:lnTo>
                  <a:pt x="85788" y="272115"/>
                </a:lnTo>
                <a:cubicBezTo>
                  <a:pt x="85788" y="277870"/>
                  <a:pt x="90114" y="282187"/>
                  <a:pt x="95521" y="282187"/>
                </a:cubicBezTo>
                <a:lnTo>
                  <a:pt x="108858" y="282187"/>
                </a:lnTo>
                <a:cubicBezTo>
                  <a:pt x="114265" y="282187"/>
                  <a:pt x="118590" y="277870"/>
                  <a:pt x="118590" y="272115"/>
                </a:cubicBezTo>
                <a:lnTo>
                  <a:pt x="118590" y="249452"/>
                </a:lnTo>
                <a:lnTo>
                  <a:pt x="118590" y="210241"/>
                </a:lnTo>
                <a:lnTo>
                  <a:pt x="118590" y="184341"/>
                </a:lnTo>
                <a:lnTo>
                  <a:pt x="85788" y="184341"/>
                </a:lnTo>
                <a:close/>
                <a:moveTo>
                  <a:pt x="278994" y="92250"/>
                </a:moveTo>
                <a:lnTo>
                  <a:pt x="278994" y="139734"/>
                </a:lnTo>
                <a:cubicBezTo>
                  <a:pt x="289086" y="137216"/>
                  <a:pt x="296656" y="127504"/>
                  <a:pt x="296656" y="115992"/>
                </a:cubicBezTo>
                <a:cubicBezTo>
                  <a:pt x="296656" y="104121"/>
                  <a:pt x="289086" y="94409"/>
                  <a:pt x="278994" y="92250"/>
                </a:cubicBezTo>
                <a:close/>
                <a:moveTo>
                  <a:pt x="91899" y="81990"/>
                </a:moveTo>
                <a:cubicBezTo>
                  <a:pt x="94369" y="81990"/>
                  <a:pt x="96485" y="84139"/>
                  <a:pt x="96485" y="86647"/>
                </a:cubicBezTo>
                <a:lnTo>
                  <a:pt x="96485" y="146825"/>
                </a:lnTo>
                <a:cubicBezTo>
                  <a:pt x="96485" y="149333"/>
                  <a:pt x="94369" y="151482"/>
                  <a:pt x="91899" y="151482"/>
                </a:cubicBezTo>
                <a:cubicBezTo>
                  <a:pt x="89430" y="151482"/>
                  <a:pt x="87313" y="149333"/>
                  <a:pt x="87313" y="146825"/>
                </a:cubicBezTo>
                <a:lnTo>
                  <a:pt x="87313" y="86647"/>
                </a:lnTo>
                <a:cubicBezTo>
                  <a:pt x="87313" y="84139"/>
                  <a:pt x="89430" y="81990"/>
                  <a:pt x="91899" y="81990"/>
                </a:cubicBezTo>
                <a:close/>
                <a:moveTo>
                  <a:pt x="61912" y="81990"/>
                </a:moveTo>
                <a:cubicBezTo>
                  <a:pt x="64477" y="81990"/>
                  <a:pt x="66308" y="84139"/>
                  <a:pt x="66308" y="86647"/>
                </a:cubicBezTo>
                <a:lnTo>
                  <a:pt x="66308" y="146825"/>
                </a:lnTo>
                <a:cubicBezTo>
                  <a:pt x="66308" y="149333"/>
                  <a:pt x="64477" y="151482"/>
                  <a:pt x="61912" y="151482"/>
                </a:cubicBezTo>
                <a:cubicBezTo>
                  <a:pt x="58981" y="151482"/>
                  <a:pt x="57150" y="149333"/>
                  <a:pt x="57150" y="146825"/>
                </a:cubicBezTo>
                <a:lnTo>
                  <a:pt x="57150" y="86647"/>
                </a:lnTo>
                <a:cubicBezTo>
                  <a:pt x="57150" y="84139"/>
                  <a:pt x="58981" y="81990"/>
                  <a:pt x="61912" y="81990"/>
                </a:cubicBezTo>
                <a:close/>
                <a:moveTo>
                  <a:pt x="247530" y="81108"/>
                </a:moveTo>
                <a:cubicBezTo>
                  <a:pt x="250046" y="80403"/>
                  <a:pt x="252563" y="82167"/>
                  <a:pt x="253281" y="84636"/>
                </a:cubicBezTo>
                <a:cubicBezTo>
                  <a:pt x="253641" y="86753"/>
                  <a:pt x="251844" y="89575"/>
                  <a:pt x="249328" y="89928"/>
                </a:cubicBezTo>
                <a:cubicBezTo>
                  <a:pt x="230278" y="93456"/>
                  <a:pt x="196491" y="98042"/>
                  <a:pt x="144373" y="99100"/>
                </a:cubicBezTo>
                <a:cubicBezTo>
                  <a:pt x="141857" y="99100"/>
                  <a:pt x="139700" y="96984"/>
                  <a:pt x="139700" y="94514"/>
                </a:cubicBezTo>
                <a:cubicBezTo>
                  <a:pt x="139700" y="92045"/>
                  <a:pt x="141497" y="89928"/>
                  <a:pt x="144013" y="89928"/>
                </a:cubicBezTo>
                <a:cubicBezTo>
                  <a:pt x="195772" y="89223"/>
                  <a:pt x="228840" y="84636"/>
                  <a:pt x="247530" y="81108"/>
                </a:cubicBezTo>
                <a:close/>
                <a:moveTo>
                  <a:pt x="68847" y="56637"/>
                </a:moveTo>
                <a:cubicBezTo>
                  <a:pt x="36045" y="56637"/>
                  <a:pt x="9372" y="82897"/>
                  <a:pt x="9372" y="115992"/>
                </a:cubicBezTo>
                <a:cubicBezTo>
                  <a:pt x="9372" y="148728"/>
                  <a:pt x="36045" y="175348"/>
                  <a:pt x="68847" y="175348"/>
                </a:cubicBezTo>
                <a:lnTo>
                  <a:pt x="81102" y="175348"/>
                </a:lnTo>
                <a:lnTo>
                  <a:pt x="118590" y="175348"/>
                </a:lnTo>
                <a:lnTo>
                  <a:pt x="118590" y="56637"/>
                </a:lnTo>
                <a:lnTo>
                  <a:pt x="68847" y="56637"/>
                </a:lnTo>
                <a:close/>
                <a:moveTo>
                  <a:pt x="269982" y="15628"/>
                </a:moveTo>
                <a:cubicBezTo>
                  <a:pt x="253401" y="29297"/>
                  <a:pt x="210867" y="55558"/>
                  <a:pt x="127962" y="56637"/>
                </a:cubicBezTo>
                <a:lnTo>
                  <a:pt x="127962" y="175348"/>
                </a:lnTo>
                <a:cubicBezTo>
                  <a:pt x="210867" y="176427"/>
                  <a:pt x="253401" y="202687"/>
                  <a:pt x="269982" y="216357"/>
                </a:cubicBezTo>
                <a:lnTo>
                  <a:pt x="269982" y="15628"/>
                </a:lnTo>
                <a:close/>
                <a:moveTo>
                  <a:pt x="276110" y="519"/>
                </a:moveTo>
                <a:cubicBezTo>
                  <a:pt x="277912" y="1239"/>
                  <a:pt x="278994" y="2677"/>
                  <a:pt x="278994" y="4836"/>
                </a:cubicBezTo>
                <a:lnTo>
                  <a:pt x="278994" y="82897"/>
                </a:lnTo>
                <a:cubicBezTo>
                  <a:pt x="294133" y="85415"/>
                  <a:pt x="306028" y="99085"/>
                  <a:pt x="306028" y="115992"/>
                </a:cubicBezTo>
                <a:cubicBezTo>
                  <a:pt x="306028" y="132900"/>
                  <a:pt x="294133" y="146569"/>
                  <a:pt x="278994" y="149087"/>
                </a:cubicBezTo>
                <a:lnTo>
                  <a:pt x="278994" y="227149"/>
                </a:lnTo>
                <a:cubicBezTo>
                  <a:pt x="278994" y="228947"/>
                  <a:pt x="277912" y="230746"/>
                  <a:pt x="276110" y="231465"/>
                </a:cubicBezTo>
                <a:cubicBezTo>
                  <a:pt x="275749" y="231465"/>
                  <a:pt x="275029" y="231465"/>
                  <a:pt x="274668" y="231465"/>
                </a:cubicBezTo>
                <a:cubicBezTo>
                  <a:pt x="273226" y="231465"/>
                  <a:pt x="271784" y="231106"/>
                  <a:pt x="271064" y="230026"/>
                </a:cubicBezTo>
                <a:cubicBezTo>
                  <a:pt x="270343" y="229667"/>
                  <a:pt x="232495" y="185780"/>
                  <a:pt x="127962" y="184341"/>
                </a:cubicBezTo>
                <a:lnTo>
                  <a:pt x="127962" y="205565"/>
                </a:lnTo>
                <a:lnTo>
                  <a:pt x="140578" y="205565"/>
                </a:lnTo>
                <a:cubicBezTo>
                  <a:pt x="146346" y="205565"/>
                  <a:pt x="151392" y="209162"/>
                  <a:pt x="153555" y="214558"/>
                </a:cubicBezTo>
                <a:lnTo>
                  <a:pt x="161485" y="234703"/>
                </a:lnTo>
                <a:cubicBezTo>
                  <a:pt x="163287" y="239020"/>
                  <a:pt x="162927" y="243696"/>
                  <a:pt x="160043" y="248013"/>
                </a:cubicBezTo>
                <a:cubicBezTo>
                  <a:pt x="157520" y="251610"/>
                  <a:pt x="153194" y="254128"/>
                  <a:pt x="148508" y="254128"/>
                </a:cubicBezTo>
                <a:lnTo>
                  <a:pt x="127962" y="254128"/>
                </a:lnTo>
                <a:lnTo>
                  <a:pt x="127962" y="272115"/>
                </a:lnTo>
                <a:cubicBezTo>
                  <a:pt x="127962" y="282907"/>
                  <a:pt x="119311" y="291180"/>
                  <a:pt x="108858" y="291180"/>
                </a:cubicBezTo>
                <a:lnTo>
                  <a:pt x="95521" y="291180"/>
                </a:lnTo>
                <a:cubicBezTo>
                  <a:pt x="85067" y="291180"/>
                  <a:pt x="76777" y="282907"/>
                  <a:pt x="76777" y="272115"/>
                </a:cubicBezTo>
                <a:lnTo>
                  <a:pt x="76777" y="184341"/>
                </a:lnTo>
                <a:lnTo>
                  <a:pt x="68847" y="184341"/>
                </a:lnTo>
                <a:cubicBezTo>
                  <a:pt x="30999" y="184341"/>
                  <a:pt x="0" y="153764"/>
                  <a:pt x="0" y="115992"/>
                </a:cubicBezTo>
                <a:cubicBezTo>
                  <a:pt x="0" y="78221"/>
                  <a:pt x="30999" y="47284"/>
                  <a:pt x="68847" y="47284"/>
                </a:cubicBezTo>
                <a:lnTo>
                  <a:pt x="123276" y="47284"/>
                </a:lnTo>
                <a:cubicBezTo>
                  <a:pt x="231413" y="47284"/>
                  <a:pt x="270343" y="2318"/>
                  <a:pt x="271064" y="1598"/>
                </a:cubicBezTo>
                <a:cubicBezTo>
                  <a:pt x="272145" y="159"/>
                  <a:pt x="273947" y="-560"/>
                  <a:pt x="276110" y="519"/>
                </a:cubicBezTo>
                <a:close/>
              </a:path>
            </a:pathLst>
          </a:custGeom>
          <a:solidFill>
            <a:srgbClr val="3C40FD"/>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112" name="Google Shape;1112;p88"/>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Adopt new technology</a:t>
            </a:r>
            <a:endParaRPr sz="1100">
              <a:solidFill>
                <a:schemeClr val="lt1"/>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89"/>
          <p:cNvSpPr txBox="1"/>
          <p:nvPr>
            <p:ph type="title"/>
          </p:nvPr>
        </p:nvSpPr>
        <p:spPr>
          <a:xfrm>
            <a:off x="349125" y="243825"/>
            <a:ext cx="58965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Cross-app reminder</a:t>
            </a:r>
            <a:endParaRPr>
              <a:solidFill>
                <a:schemeClr val="accent3"/>
              </a:solidFill>
            </a:endParaRPr>
          </a:p>
        </p:txBody>
      </p:sp>
      <p:sp>
        <p:nvSpPr>
          <p:cNvPr id="1118" name="Google Shape;1118;p89"/>
          <p:cNvSpPr txBox="1"/>
          <p:nvPr/>
        </p:nvSpPr>
        <p:spPr>
          <a:xfrm>
            <a:off x="7047411" y="726775"/>
            <a:ext cx="1536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User action required</a:t>
            </a:r>
            <a:endParaRPr sz="1000">
              <a:solidFill>
                <a:schemeClr val="dk2"/>
              </a:solidFill>
              <a:latin typeface="Poppins Medium"/>
              <a:ea typeface="Poppins Medium"/>
              <a:cs typeface="Poppins Medium"/>
              <a:sym typeface="Poppins Medium"/>
            </a:endParaRPr>
          </a:p>
        </p:txBody>
      </p:sp>
      <p:sp>
        <p:nvSpPr>
          <p:cNvPr id="1119" name="Google Shape;1119;p89"/>
          <p:cNvSpPr txBox="1"/>
          <p:nvPr/>
        </p:nvSpPr>
        <p:spPr>
          <a:xfrm>
            <a:off x="401025" y="670300"/>
            <a:ext cx="5896500" cy="11328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Users are required to take a certain action or complete a certain task.</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There is an upcoming deadline, and not all users have yet met the relevant requirements.</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Notifications within the given application are not effective enough because users don’t regularly log into this tool.</a:t>
            </a:r>
            <a:endParaRPr sz="1100">
              <a:solidFill>
                <a:schemeClr val="dk1"/>
              </a:solidFill>
              <a:latin typeface="Poppins"/>
              <a:ea typeface="Poppins"/>
              <a:cs typeface="Poppins"/>
              <a:sym typeface="Poppins"/>
            </a:endParaRPr>
          </a:p>
        </p:txBody>
      </p:sp>
      <p:sp>
        <p:nvSpPr>
          <p:cNvPr id="1120" name="Google Shape;1120;p89"/>
          <p:cNvSpPr txBox="1"/>
          <p:nvPr/>
        </p:nvSpPr>
        <p:spPr>
          <a:xfrm>
            <a:off x="6552875" y="2837875"/>
            <a:ext cx="2506500" cy="19116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Maximize on-time participation in company initiatives (annual security awareness training, expense report submission)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Reduce need to manually follow up with specific users who have outstanding required tasks</a:t>
            </a:r>
            <a:endParaRPr sz="1100">
              <a:solidFill>
                <a:schemeClr val="dk1"/>
              </a:solidFill>
              <a:latin typeface="Poppins"/>
              <a:ea typeface="Poppins"/>
              <a:cs typeface="Poppins"/>
              <a:sym typeface="Poppins"/>
            </a:endParaRPr>
          </a:p>
        </p:txBody>
      </p:sp>
      <p:sp>
        <p:nvSpPr>
          <p:cNvPr id="1121" name="Google Shape;1121;p89"/>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1122" name="Google Shape;1122;p89"/>
          <p:cNvSpPr txBox="1"/>
          <p:nvPr/>
        </p:nvSpPr>
        <p:spPr>
          <a:xfrm>
            <a:off x="6485663" y="25450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grpSp>
        <p:nvGrpSpPr>
          <p:cNvPr id="1123" name="Google Shape;1123;p89"/>
          <p:cNvGrpSpPr/>
          <p:nvPr/>
        </p:nvGrpSpPr>
        <p:grpSpPr>
          <a:xfrm>
            <a:off x="7611388" y="292528"/>
            <a:ext cx="408965" cy="398787"/>
            <a:chOff x="6345312" y="2395876"/>
            <a:chExt cx="928200" cy="905100"/>
          </a:xfrm>
        </p:grpSpPr>
        <p:sp>
          <p:nvSpPr>
            <p:cNvPr id="1124" name="Google Shape;1124;p89">
              <a:hlinkClick/>
            </p:cNvPr>
            <p:cNvSpPr/>
            <p:nvPr/>
          </p:nvSpPr>
          <p:spPr>
            <a:xfrm>
              <a:off x="6345312" y="2395876"/>
              <a:ext cx="9282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5" name="Google Shape;1125;p89"/>
            <p:cNvGrpSpPr/>
            <p:nvPr/>
          </p:nvGrpSpPr>
          <p:grpSpPr>
            <a:xfrm>
              <a:off x="6531534" y="2572906"/>
              <a:ext cx="595605" cy="550622"/>
              <a:chOff x="1061100" y="236225"/>
              <a:chExt cx="5434350" cy="5023925"/>
            </a:xfrm>
          </p:grpSpPr>
          <p:sp>
            <p:nvSpPr>
              <p:cNvPr id="1126" name="Google Shape;1126;p89"/>
              <p:cNvSpPr/>
              <p:nvPr/>
            </p:nvSpPr>
            <p:spPr>
              <a:xfrm>
                <a:off x="3138625" y="3329875"/>
                <a:ext cx="1099575" cy="941725"/>
              </a:xfrm>
              <a:custGeom>
                <a:rect b="b" l="l" r="r" t="t"/>
                <a:pathLst>
                  <a:path extrusionOk="0" h="37669" w="43983">
                    <a:moveTo>
                      <a:pt x="25163" y="8065"/>
                    </a:moveTo>
                    <a:cubicBezTo>
                      <a:pt x="31084" y="8065"/>
                      <a:pt x="35947" y="12929"/>
                      <a:pt x="35947" y="18849"/>
                    </a:cubicBezTo>
                    <a:cubicBezTo>
                      <a:pt x="35947" y="25455"/>
                      <a:pt x="30583" y="29818"/>
                      <a:pt x="24955" y="29818"/>
                    </a:cubicBezTo>
                    <a:cubicBezTo>
                      <a:pt x="22296" y="29818"/>
                      <a:pt x="19578" y="28844"/>
                      <a:pt x="17339" y="26673"/>
                    </a:cubicBezTo>
                    <a:cubicBezTo>
                      <a:pt x="10573" y="19695"/>
                      <a:pt x="15436" y="8065"/>
                      <a:pt x="25163" y="8065"/>
                    </a:cubicBezTo>
                    <a:close/>
                    <a:moveTo>
                      <a:pt x="24975" y="1"/>
                    </a:moveTo>
                    <a:cubicBezTo>
                      <a:pt x="20360" y="1"/>
                      <a:pt x="15661" y="1708"/>
                      <a:pt x="11841" y="5528"/>
                    </a:cubicBezTo>
                    <a:cubicBezTo>
                      <a:pt x="0" y="17369"/>
                      <a:pt x="8247" y="37669"/>
                      <a:pt x="25163" y="37669"/>
                    </a:cubicBezTo>
                    <a:cubicBezTo>
                      <a:pt x="35524" y="37669"/>
                      <a:pt x="43982" y="29211"/>
                      <a:pt x="43982" y="18849"/>
                    </a:cubicBezTo>
                    <a:cubicBezTo>
                      <a:pt x="43982" y="7533"/>
                      <a:pt x="34666" y="1"/>
                      <a:pt x="249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89"/>
              <p:cNvSpPr/>
              <p:nvPr/>
            </p:nvSpPr>
            <p:spPr>
              <a:xfrm>
                <a:off x="3286625" y="980850"/>
                <a:ext cx="956850" cy="2053950"/>
              </a:xfrm>
              <a:custGeom>
                <a:rect b="b" l="l" r="r" t="t"/>
                <a:pathLst>
                  <a:path extrusionOk="0" h="82158" w="38274">
                    <a:moveTo>
                      <a:pt x="19243" y="7930"/>
                    </a:moveTo>
                    <a:cubicBezTo>
                      <a:pt x="22203" y="7930"/>
                      <a:pt x="25375" y="9198"/>
                      <a:pt x="27490" y="11313"/>
                    </a:cubicBezTo>
                    <a:cubicBezTo>
                      <a:pt x="29393" y="13427"/>
                      <a:pt x="30450" y="16176"/>
                      <a:pt x="30027" y="19137"/>
                    </a:cubicBezTo>
                    <a:cubicBezTo>
                      <a:pt x="28970" y="38167"/>
                      <a:pt x="26221" y="66079"/>
                      <a:pt x="25375" y="69674"/>
                    </a:cubicBezTo>
                    <a:cubicBezTo>
                      <a:pt x="24773" y="72484"/>
                      <a:pt x="22455" y="74342"/>
                      <a:pt x="19689" y="74342"/>
                    </a:cubicBezTo>
                    <a:cubicBezTo>
                      <a:pt x="19542" y="74342"/>
                      <a:pt x="19393" y="74337"/>
                      <a:pt x="19243" y="74326"/>
                    </a:cubicBezTo>
                    <a:cubicBezTo>
                      <a:pt x="19093" y="74337"/>
                      <a:pt x="18944" y="74342"/>
                      <a:pt x="18797" y="74342"/>
                    </a:cubicBezTo>
                    <a:cubicBezTo>
                      <a:pt x="16030" y="74342"/>
                      <a:pt x="13713" y="72484"/>
                      <a:pt x="13111" y="69674"/>
                    </a:cubicBezTo>
                    <a:cubicBezTo>
                      <a:pt x="12265" y="66079"/>
                      <a:pt x="9516" y="38379"/>
                      <a:pt x="8459" y="19137"/>
                    </a:cubicBezTo>
                    <a:cubicBezTo>
                      <a:pt x="8036" y="16176"/>
                      <a:pt x="9093" y="13427"/>
                      <a:pt x="10996" y="11313"/>
                    </a:cubicBezTo>
                    <a:cubicBezTo>
                      <a:pt x="13111" y="9198"/>
                      <a:pt x="16071" y="7930"/>
                      <a:pt x="19243" y="7930"/>
                    </a:cubicBezTo>
                    <a:close/>
                    <a:moveTo>
                      <a:pt x="19137" y="0"/>
                    </a:moveTo>
                    <a:cubicBezTo>
                      <a:pt x="14009" y="0"/>
                      <a:pt x="8882" y="2009"/>
                      <a:pt x="5076" y="6027"/>
                    </a:cubicBezTo>
                    <a:cubicBezTo>
                      <a:pt x="1692" y="9621"/>
                      <a:pt x="1" y="14696"/>
                      <a:pt x="212" y="19560"/>
                    </a:cubicBezTo>
                    <a:cubicBezTo>
                      <a:pt x="1058" y="32247"/>
                      <a:pt x="3807" y="66502"/>
                      <a:pt x="5498" y="71788"/>
                    </a:cubicBezTo>
                    <a:cubicBezTo>
                      <a:pt x="6943" y="77980"/>
                      <a:pt x="12417" y="82157"/>
                      <a:pt x="18773" y="82157"/>
                    </a:cubicBezTo>
                    <a:cubicBezTo>
                      <a:pt x="18929" y="82157"/>
                      <a:pt x="19086" y="82155"/>
                      <a:pt x="19243" y="82150"/>
                    </a:cubicBezTo>
                    <a:cubicBezTo>
                      <a:pt x="19395" y="82155"/>
                      <a:pt x="19547" y="82157"/>
                      <a:pt x="19698" y="82157"/>
                    </a:cubicBezTo>
                    <a:cubicBezTo>
                      <a:pt x="25858" y="82157"/>
                      <a:pt x="31331" y="77980"/>
                      <a:pt x="32776" y="71788"/>
                    </a:cubicBezTo>
                    <a:cubicBezTo>
                      <a:pt x="34467" y="66502"/>
                      <a:pt x="37216" y="32247"/>
                      <a:pt x="37851" y="19560"/>
                    </a:cubicBezTo>
                    <a:cubicBezTo>
                      <a:pt x="38274" y="14696"/>
                      <a:pt x="36582" y="9621"/>
                      <a:pt x="33199" y="6027"/>
                    </a:cubicBezTo>
                    <a:cubicBezTo>
                      <a:pt x="29393" y="2009"/>
                      <a:pt x="24265" y="0"/>
                      <a:pt x="191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89"/>
              <p:cNvSpPr/>
              <p:nvPr/>
            </p:nvSpPr>
            <p:spPr>
              <a:xfrm>
                <a:off x="1061100" y="236225"/>
                <a:ext cx="5434350" cy="5023925"/>
              </a:xfrm>
              <a:custGeom>
                <a:rect b="b" l="l" r="r" t="t"/>
                <a:pathLst>
                  <a:path extrusionOk="0" h="200957" w="217374">
                    <a:moveTo>
                      <a:pt x="108264" y="8111"/>
                    </a:moveTo>
                    <a:cubicBezTo>
                      <a:pt x="165356" y="8111"/>
                      <a:pt x="208069" y="60763"/>
                      <a:pt x="196228" y="116798"/>
                    </a:cubicBezTo>
                    <a:cubicBezTo>
                      <a:pt x="187082" y="159914"/>
                      <a:pt x="148925" y="188145"/>
                      <a:pt x="107963" y="188145"/>
                    </a:cubicBezTo>
                    <a:cubicBezTo>
                      <a:pt x="95889" y="188145"/>
                      <a:pt x="83572" y="185692"/>
                      <a:pt x="71683" y="180445"/>
                    </a:cubicBezTo>
                    <a:cubicBezTo>
                      <a:pt x="71151" y="180180"/>
                      <a:pt x="70620" y="180062"/>
                      <a:pt x="70104" y="180062"/>
                    </a:cubicBezTo>
                    <a:cubicBezTo>
                      <a:pt x="69388" y="180062"/>
                      <a:pt x="68702" y="180288"/>
                      <a:pt x="68088" y="180657"/>
                    </a:cubicBezTo>
                    <a:cubicBezTo>
                      <a:pt x="52863" y="189538"/>
                      <a:pt x="31507" y="192075"/>
                      <a:pt x="20934" y="192921"/>
                    </a:cubicBezTo>
                    <a:cubicBezTo>
                      <a:pt x="27066" y="180657"/>
                      <a:pt x="32141" y="168181"/>
                      <a:pt x="36370" y="155283"/>
                    </a:cubicBezTo>
                    <a:cubicBezTo>
                      <a:pt x="36793" y="154014"/>
                      <a:pt x="36582" y="152534"/>
                      <a:pt x="35947" y="151688"/>
                    </a:cubicBezTo>
                    <a:cubicBezTo>
                      <a:pt x="24317" y="136252"/>
                      <a:pt x="17974" y="117432"/>
                      <a:pt x="18185" y="98190"/>
                    </a:cubicBezTo>
                    <a:cubicBezTo>
                      <a:pt x="18185" y="48287"/>
                      <a:pt x="58361" y="8111"/>
                      <a:pt x="108264" y="8111"/>
                    </a:cubicBezTo>
                    <a:close/>
                    <a:moveTo>
                      <a:pt x="108276" y="1"/>
                    </a:moveTo>
                    <a:cubicBezTo>
                      <a:pt x="84059" y="1"/>
                      <a:pt x="59888" y="8969"/>
                      <a:pt x="41022" y="26719"/>
                    </a:cubicBezTo>
                    <a:cubicBezTo>
                      <a:pt x="5498" y="60129"/>
                      <a:pt x="0" y="114684"/>
                      <a:pt x="28335" y="154648"/>
                    </a:cubicBezTo>
                    <a:cubicBezTo>
                      <a:pt x="23683" y="168604"/>
                      <a:pt x="17762" y="182137"/>
                      <a:pt x="10573" y="195036"/>
                    </a:cubicBezTo>
                    <a:cubicBezTo>
                      <a:pt x="9939" y="196304"/>
                      <a:pt x="9939" y="197785"/>
                      <a:pt x="10573" y="199053"/>
                    </a:cubicBezTo>
                    <a:cubicBezTo>
                      <a:pt x="11419" y="200111"/>
                      <a:pt x="12687" y="200956"/>
                      <a:pt x="14168" y="200956"/>
                    </a:cubicBezTo>
                    <a:cubicBezTo>
                      <a:pt x="15436" y="200956"/>
                      <a:pt x="47366" y="200956"/>
                      <a:pt x="70202" y="188269"/>
                    </a:cubicBezTo>
                    <a:cubicBezTo>
                      <a:pt x="82582" y="193500"/>
                      <a:pt x="95505" y="195999"/>
                      <a:pt x="108256" y="195999"/>
                    </a:cubicBezTo>
                    <a:cubicBezTo>
                      <a:pt x="141893" y="195999"/>
                      <a:pt x="174329" y="178606"/>
                      <a:pt x="192422" y="148093"/>
                    </a:cubicBezTo>
                    <a:cubicBezTo>
                      <a:pt x="217373" y="106225"/>
                      <a:pt x="207646" y="52305"/>
                      <a:pt x="169585" y="21644"/>
                    </a:cubicBezTo>
                    <a:cubicBezTo>
                      <a:pt x="151618" y="7171"/>
                      <a:pt x="129928" y="1"/>
                      <a:pt x="1082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29" name="Google Shape;1129;p89"/>
          <p:cNvSpPr txBox="1"/>
          <p:nvPr/>
        </p:nvSpPr>
        <p:spPr>
          <a:xfrm>
            <a:off x="7013628" y="1713069"/>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ShoutOuts</a:t>
            </a:r>
            <a:endParaRPr sz="1000">
              <a:latin typeface="Poppins"/>
              <a:ea typeface="Poppins"/>
              <a:cs typeface="Poppins"/>
              <a:sym typeface="Poppins"/>
            </a:endParaRPr>
          </a:p>
        </p:txBody>
      </p:sp>
      <p:sp>
        <p:nvSpPr>
          <p:cNvPr id="1130" name="Google Shape;1130;p89"/>
          <p:cNvSpPr/>
          <p:nvPr/>
        </p:nvSpPr>
        <p:spPr>
          <a:xfrm>
            <a:off x="6717068" y="1774682"/>
            <a:ext cx="228756" cy="215473"/>
          </a:xfrm>
          <a:custGeom>
            <a:rect b="b" l="l" r="r" t="t"/>
            <a:pathLst>
              <a:path extrusionOk="0" h="291180" w="306028">
                <a:moveTo>
                  <a:pt x="127962" y="214558"/>
                </a:moveTo>
                <a:lnTo>
                  <a:pt x="127962" y="244775"/>
                </a:lnTo>
                <a:lnTo>
                  <a:pt x="148508" y="244775"/>
                </a:lnTo>
                <a:cubicBezTo>
                  <a:pt x="149950" y="244775"/>
                  <a:pt x="151392" y="243696"/>
                  <a:pt x="152473" y="242617"/>
                </a:cubicBezTo>
                <a:cubicBezTo>
                  <a:pt x="153555" y="241178"/>
                  <a:pt x="153555" y="239739"/>
                  <a:pt x="153194" y="237941"/>
                </a:cubicBezTo>
                <a:lnTo>
                  <a:pt x="145264" y="217796"/>
                </a:lnTo>
                <a:cubicBezTo>
                  <a:pt x="144543" y="215997"/>
                  <a:pt x="142381" y="214558"/>
                  <a:pt x="140578" y="214558"/>
                </a:cubicBezTo>
                <a:lnTo>
                  <a:pt x="127962" y="214558"/>
                </a:lnTo>
                <a:close/>
                <a:moveTo>
                  <a:pt x="85788" y="184341"/>
                </a:moveTo>
                <a:lnTo>
                  <a:pt x="85788" y="272115"/>
                </a:lnTo>
                <a:cubicBezTo>
                  <a:pt x="85788" y="277870"/>
                  <a:pt x="90114" y="282187"/>
                  <a:pt x="95521" y="282187"/>
                </a:cubicBezTo>
                <a:lnTo>
                  <a:pt x="108858" y="282187"/>
                </a:lnTo>
                <a:cubicBezTo>
                  <a:pt x="114265" y="282187"/>
                  <a:pt x="118590" y="277870"/>
                  <a:pt x="118590" y="272115"/>
                </a:cubicBezTo>
                <a:lnTo>
                  <a:pt x="118590" y="249452"/>
                </a:lnTo>
                <a:lnTo>
                  <a:pt x="118590" y="210241"/>
                </a:lnTo>
                <a:lnTo>
                  <a:pt x="118590" y="184341"/>
                </a:lnTo>
                <a:lnTo>
                  <a:pt x="85788" y="184341"/>
                </a:lnTo>
                <a:close/>
                <a:moveTo>
                  <a:pt x="278994" y="92250"/>
                </a:moveTo>
                <a:lnTo>
                  <a:pt x="278994" y="139734"/>
                </a:lnTo>
                <a:cubicBezTo>
                  <a:pt x="289086" y="137216"/>
                  <a:pt x="296656" y="127504"/>
                  <a:pt x="296656" y="115992"/>
                </a:cubicBezTo>
                <a:cubicBezTo>
                  <a:pt x="296656" y="104121"/>
                  <a:pt x="289086" y="94409"/>
                  <a:pt x="278994" y="92250"/>
                </a:cubicBezTo>
                <a:close/>
                <a:moveTo>
                  <a:pt x="91899" y="81990"/>
                </a:moveTo>
                <a:cubicBezTo>
                  <a:pt x="94369" y="81990"/>
                  <a:pt x="96485" y="84139"/>
                  <a:pt x="96485" y="86647"/>
                </a:cubicBezTo>
                <a:lnTo>
                  <a:pt x="96485" y="146825"/>
                </a:lnTo>
                <a:cubicBezTo>
                  <a:pt x="96485" y="149333"/>
                  <a:pt x="94369" y="151482"/>
                  <a:pt x="91899" y="151482"/>
                </a:cubicBezTo>
                <a:cubicBezTo>
                  <a:pt x="89430" y="151482"/>
                  <a:pt x="87313" y="149333"/>
                  <a:pt x="87313" y="146825"/>
                </a:cubicBezTo>
                <a:lnTo>
                  <a:pt x="87313" y="86647"/>
                </a:lnTo>
                <a:cubicBezTo>
                  <a:pt x="87313" y="84139"/>
                  <a:pt x="89430" y="81990"/>
                  <a:pt x="91899" y="81990"/>
                </a:cubicBezTo>
                <a:close/>
                <a:moveTo>
                  <a:pt x="61912" y="81990"/>
                </a:moveTo>
                <a:cubicBezTo>
                  <a:pt x="64477" y="81990"/>
                  <a:pt x="66308" y="84139"/>
                  <a:pt x="66308" y="86647"/>
                </a:cubicBezTo>
                <a:lnTo>
                  <a:pt x="66308" y="146825"/>
                </a:lnTo>
                <a:cubicBezTo>
                  <a:pt x="66308" y="149333"/>
                  <a:pt x="64477" y="151482"/>
                  <a:pt x="61912" y="151482"/>
                </a:cubicBezTo>
                <a:cubicBezTo>
                  <a:pt x="58981" y="151482"/>
                  <a:pt x="57150" y="149333"/>
                  <a:pt x="57150" y="146825"/>
                </a:cubicBezTo>
                <a:lnTo>
                  <a:pt x="57150" y="86647"/>
                </a:lnTo>
                <a:cubicBezTo>
                  <a:pt x="57150" y="84139"/>
                  <a:pt x="58981" y="81990"/>
                  <a:pt x="61912" y="81990"/>
                </a:cubicBezTo>
                <a:close/>
                <a:moveTo>
                  <a:pt x="247530" y="81108"/>
                </a:moveTo>
                <a:cubicBezTo>
                  <a:pt x="250046" y="80403"/>
                  <a:pt x="252563" y="82167"/>
                  <a:pt x="253281" y="84636"/>
                </a:cubicBezTo>
                <a:cubicBezTo>
                  <a:pt x="253641" y="86753"/>
                  <a:pt x="251844" y="89575"/>
                  <a:pt x="249328" y="89928"/>
                </a:cubicBezTo>
                <a:cubicBezTo>
                  <a:pt x="230278" y="93456"/>
                  <a:pt x="196491" y="98042"/>
                  <a:pt x="144373" y="99100"/>
                </a:cubicBezTo>
                <a:cubicBezTo>
                  <a:pt x="141857" y="99100"/>
                  <a:pt x="139700" y="96984"/>
                  <a:pt x="139700" y="94514"/>
                </a:cubicBezTo>
                <a:cubicBezTo>
                  <a:pt x="139700" y="92045"/>
                  <a:pt x="141497" y="89928"/>
                  <a:pt x="144013" y="89928"/>
                </a:cubicBezTo>
                <a:cubicBezTo>
                  <a:pt x="195772" y="89223"/>
                  <a:pt x="228840" y="84636"/>
                  <a:pt x="247530" y="81108"/>
                </a:cubicBezTo>
                <a:close/>
                <a:moveTo>
                  <a:pt x="68847" y="56637"/>
                </a:moveTo>
                <a:cubicBezTo>
                  <a:pt x="36045" y="56637"/>
                  <a:pt x="9372" y="82897"/>
                  <a:pt x="9372" y="115992"/>
                </a:cubicBezTo>
                <a:cubicBezTo>
                  <a:pt x="9372" y="148728"/>
                  <a:pt x="36045" y="175348"/>
                  <a:pt x="68847" y="175348"/>
                </a:cubicBezTo>
                <a:lnTo>
                  <a:pt x="81102" y="175348"/>
                </a:lnTo>
                <a:lnTo>
                  <a:pt x="118590" y="175348"/>
                </a:lnTo>
                <a:lnTo>
                  <a:pt x="118590" y="56637"/>
                </a:lnTo>
                <a:lnTo>
                  <a:pt x="68847" y="56637"/>
                </a:lnTo>
                <a:close/>
                <a:moveTo>
                  <a:pt x="269982" y="15628"/>
                </a:moveTo>
                <a:cubicBezTo>
                  <a:pt x="253401" y="29297"/>
                  <a:pt x="210867" y="55558"/>
                  <a:pt x="127962" y="56637"/>
                </a:cubicBezTo>
                <a:lnTo>
                  <a:pt x="127962" y="175348"/>
                </a:lnTo>
                <a:cubicBezTo>
                  <a:pt x="210867" y="176427"/>
                  <a:pt x="253401" y="202687"/>
                  <a:pt x="269982" y="216357"/>
                </a:cubicBezTo>
                <a:lnTo>
                  <a:pt x="269982" y="15628"/>
                </a:lnTo>
                <a:close/>
                <a:moveTo>
                  <a:pt x="276110" y="519"/>
                </a:moveTo>
                <a:cubicBezTo>
                  <a:pt x="277912" y="1239"/>
                  <a:pt x="278994" y="2677"/>
                  <a:pt x="278994" y="4836"/>
                </a:cubicBezTo>
                <a:lnTo>
                  <a:pt x="278994" y="82897"/>
                </a:lnTo>
                <a:cubicBezTo>
                  <a:pt x="294133" y="85415"/>
                  <a:pt x="306028" y="99085"/>
                  <a:pt x="306028" y="115992"/>
                </a:cubicBezTo>
                <a:cubicBezTo>
                  <a:pt x="306028" y="132900"/>
                  <a:pt x="294133" y="146569"/>
                  <a:pt x="278994" y="149087"/>
                </a:cubicBezTo>
                <a:lnTo>
                  <a:pt x="278994" y="227149"/>
                </a:lnTo>
                <a:cubicBezTo>
                  <a:pt x="278994" y="228947"/>
                  <a:pt x="277912" y="230746"/>
                  <a:pt x="276110" y="231465"/>
                </a:cubicBezTo>
                <a:cubicBezTo>
                  <a:pt x="275749" y="231465"/>
                  <a:pt x="275029" y="231465"/>
                  <a:pt x="274668" y="231465"/>
                </a:cubicBezTo>
                <a:cubicBezTo>
                  <a:pt x="273226" y="231465"/>
                  <a:pt x="271784" y="231106"/>
                  <a:pt x="271064" y="230026"/>
                </a:cubicBezTo>
                <a:cubicBezTo>
                  <a:pt x="270343" y="229667"/>
                  <a:pt x="232495" y="185780"/>
                  <a:pt x="127962" y="184341"/>
                </a:cubicBezTo>
                <a:lnTo>
                  <a:pt x="127962" y="205565"/>
                </a:lnTo>
                <a:lnTo>
                  <a:pt x="140578" y="205565"/>
                </a:lnTo>
                <a:cubicBezTo>
                  <a:pt x="146346" y="205565"/>
                  <a:pt x="151392" y="209162"/>
                  <a:pt x="153555" y="214558"/>
                </a:cubicBezTo>
                <a:lnTo>
                  <a:pt x="161485" y="234703"/>
                </a:lnTo>
                <a:cubicBezTo>
                  <a:pt x="163287" y="239020"/>
                  <a:pt x="162927" y="243696"/>
                  <a:pt x="160043" y="248013"/>
                </a:cubicBezTo>
                <a:cubicBezTo>
                  <a:pt x="157520" y="251610"/>
                  <a:pt x="153194" y="254128"/>
                  <a:pt x="148508" y="254128"/>
                </a:cubicBezTo>
                <a:lnTo>
                  <a:pt x="127962" y="254128"/>
                </a:lnTo>
                <a:lnTo>
                  <a:pt x="127962" y="272115"/>
                </a:lnTo>
                <a:cubicBezTo>
                  <a:pt x="127962" y="282907"/>
                  <a:pt x="119311" y="291180"/>
                  <a:pt x="108858" y="291180"/>
                </a:cubicBezTo>
                <a:lnTo>
                  <a:pt x="95521" y="291180"/>
                </a:lnTo>
                <a:cubicBezTo>
                  <a:pt x="85067" y="291180"/>
                  <a:pt x="76777" y="282907"/>
                  <a:pt x="76777" y="272115"/>
                </a:cubicBezTo>
                <a:lnTo>
                  <a:pt x="76777" y="184341"/>
                </a:lnTo>
                <a:lnTo>
                  <a:pt x="68847" y="184341"/>
                </a:lnTo>
                <a:cubicBezTo>
                  <a:pt x="30999" y="184341"/>
                  <a:pt x="0" y="153764"/>
                  <a:pt x="0" y="115992"/>
                </a:cubicBezTo>
                <a:cubicBezTo>
                  <a:pt x="0" y="78221"/>
                  <a:pt x="30999" y="47284"/>
                  <a:pt x="68847" y="47284"/>
                </a:cubicBezTo>
                <a:lnTo>
                  <a:pt x="123276" y="47284"/>
                </a:lnTo>
                <a:cubicBezTo>
                  <a:pt x="231413" y="47284"/>
                  <a:pt x="270343" y="2318"/>
                  <a:pt x="271064" y="1598"/>
                </a:cubicBezTo>
                <a:cubicBezTo>
                  <a:pt x="272145" y="159"/>
                  <a:pt x="273947" y="-560"/>
                  <a:pt x="276110" y="519"/>
                </a:cubicBezTo>
                <a:close/>
              </a:path>
            </a:pathLst>
          </a:custGeom>
          <a:solidFill>
            <a:srgbClr val="3C40FD"/>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pic>
        <p:nvPicPr>
          <p:cNvPr id="1131" name="Google Shape;1131;p89"/>
          <p:cNvPicPr preferRelativeResize="0"/>
          <p:nvPr/>
        </p:nvPicPr>
        <p:blipFill rotWithShape="1">
          <a:blip r:embed="rId3">
            <a:alphaModFix/>
          </a:blip>
          <a:srcRect b="0" l="852" r="10329" t="15175"/>
          <a:stretch/>
        </p:blipFill>
        <p:spPr>
          <a:xfrm>
            <a:off x="815016" y="2372162"/>
            <a:ext cx="3575988" cy="1826107"/>
          </a:xfrm>
          <a:prstGeom prst="rect">
            <a:avLst/>
          </a:prstGeom>
          <a:noFill/>
          <a:ln>
            <a:noFill/>
          </a:ln>
        </p:spPr>
      </p:pic>
      <p:grpSp>
        <p:nvGrpSpPr>
          <p:cNvPr id="1132" name="Google Shape;1132;p89"/>
          <p:cNvGrpSpPr/>
          <p:nvPr/>
        </p:nvGrpSpPr>
        <p:grpSpPr>
          <a:xfrm>
            <a:off x="815020" y="2006558"/>
            <a:ext cx="3576005" cy="2152823"/>
            <a:chOff x="1052955" y="1772650"/>
            <a:chExt cx="4412642" cy="2656494"/>
          </a:xfrm>
        </p:grpSpPr>
        <p:pic>
          <p:nvPicPr>
            <p:cNvPr id="1133" name="Google Shape;1133;p89"/>
            <p:cNvPicPr preferRelativeResize="0"/>
            <p:nvPr/>
          </p:nvPicPr>
          <p:blipFill rotWithShape="1">
            <a:blip r:embed="rId4">
              <a:alphaModFix/>
            </a:blip>
            <a:srcRect b="0" l="4677" r="4668" t="0"/>
            <a:stretch/>
          </p:blipFill>
          <p:spPr>
            <a:xfrm>
              <a:off x="1052955" y="1772662"/>
              <a:ext cx="4412642" cy="2656482"/>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sp>
          <p:nvSpPr>
            <p:cNvPr id="1134" name="Google Shape;1134;p89"/>
            <p:cNvSpPr/>
            <p:nvPr/>
          </p:nvSpPr>
          <p:spPr>
            <a:xfrm>
              <a:off x="1229850" y="1772650"/>
              <a:ext cx="447900" cy="343800"/>
            </a:xfrm>
            <a:prstGeom prst="rect">
              <a:avLst/>
            </a:prstGeom>
            <a:solidFill>
              <a:srgbClr val="2465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35" name="Google Shape;1135;p89"/>
          <p:cNvPicPr preferRelativeResize="0"/>
          <p:nvPr/>
        </p:nvPicPr>
        <p:blipFill rotWithShape="1">
          <a:blip r:embed="rId5">
            <a:alphaModFix/>
          </a:blip>
          <a:srcRect b="10692" l="2825" r="7198" t="18495"/>
          <a:stretch/>
        </p:blipFill>
        <p:spPr>
          <a:xfrm>
            <a:off x="3022756" y="2514431"/>
            <a:ext cx="2500500" cy="2152800"/>
          </a:xfrm>
          <a:prstGeom prst="roundRect">
            <a:avLst>
              <a:gd fmla="val 3569" name="adj"/>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sp>
        <p:nvSpPr>
          <p:cNvPr id="1136" name="Google Shape;1136;p89"/>
          <p:cNvSpPr txBox="1"/>
          <p:nvPr/>
        </p:nvSpPr>
        <p:spPr>
          <a:xfrm>
            <a:off x="7009800" y="2055494"/>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Launchers</a:t>
            </a:r>
            <a:endParaRPr sz="1000">
              <a:latin typeface="Poppins"/>
              <a:ea typeface="Poppins"/>
              <a:cs typeface="Poppins"/>
              <a:sym typeface="Poppins"/>
            </a:endParaRPr>
          </a:p>
        </p:txBody>
      </p:sp>
      <p:grpSp>
        <p:nvGrpSpPr>
          <p:cNvPr id="1137" name="Google Shape;1137;p89"/>
          <p:cNvGrpSpPr/>
          <p:nvPr/>
        </p:nvGrpSpPr>
        <p:grpSpPr>
          <a:xfrm>
            <a:off x="6703825" y="2138104"/>
            <a:ext cx="255243" cy="173480"/>
            <a:chOff x="2167450" y="1887200"/>
            <a:chExt cx="3268150" cy="2221250"/>
          </a:xfrm>
        </p:grpSpPr>
        <p:sp>
          <p:nvSpPr>
            <p:cNvPr id="1138" name="Google Shape;1138;p89"/>
            <p:cNvSpPr/>
            <p:nvPr/>
          </p:nvSpPr>
          <p:spPr>
            <a:xfrm>
              <a:off x="3551025" y="2150025"/>
              <a:ext cx="1437025" cy="1958425"/>
            </a:xfrm>
            <a:custGeom>
              <a:rect b="b" l="l" r="r" t="t"/>
              <a:pathLst>
                <a:path extrusionOk="0" h="78337" w="57481">
                  <a:moveTo>
                    <a:pt x="11073" y="6110"/>
                  </a:moveTo>
                  <a:lnTo>
                    <a:pt x="49959" y="36046"/>
                  </a:lnTo>
                  <a:lnTo>
                    <a:pt x="35668" y="38378"/>
                  </a:lnTo>
                  <a:cubicBezTo>
                    <a:pt x="34992" y="38453"/>
                    <a:pt x="34465" y="38829"/>
                    <a:pt x="34164" y="39431"/>
                  </a:cubicBezTo>
                  <a:cubicBezTo>
                    <a:pt x="33788" y="39957"/>
                    <a:pt x="33788" y="40710"/>
                    <a:pt x="34014" y="41311"/>
                  </a:cubicBezTo>
                  <a:lnTo>
                    <a:pt x="44995" y="67561"/>
                  </a:lnTo>
                  <a:lnTo>
                    <a:pt x="30855" y="73428"/>
                  </a:lnTo>
                  <a:lnTo>
                    <a:pt x="19948" y="47178"/>
                  </a:lnTo>
                  <a:cubicBezTo>
                    <a:pt x="19723" y="46652"/>
                    <a:pt x="19347" y="46200"/>
                    <a:pt x="18820" y="45975"/>
                  </a:cubicBezTo>
                  <a:lnTo>
                    <a:pt x="18595" y="45899"/>
                  </a:lnTo>
                  <a:cubicBezTo>
                    <a:pt x="18390" y="45854"/>
                    <a:pt x="18185" y="45829"/>
                    <a:pt x="17984" y="45829"/>
                  </a:cubicBezTo>
                  <a:cubicBezTo>
                    <a:pt x="17522" y="45829"/>
                    <a:pt x="17081" y="45961"/>
                    <a:pt x="16714" y="46275"/>
                  </a:cubicBezTo>
                  <a:lnTo>
                    <a:pt x="4981" y="54775"/>
                  </a:lnTo>
                  <a:lnTo>
                    <a:pt x="4981" y="54775"/>
                  </a:lnTo>
                  <a:lnTo>
                    <a:pt x="11073" y="6110"/>
                  </a:lnTo>
                  <a:close/>
                  <a:moveTo>
                    <a:pt x="9553" y="1"/>
                  </a:moveTo>
                  <a:cubicBezTo>
                    <a:pt x="8540" y="1"/>
                    <a:pt x="7567" y="750"/>
                    <a:pt x="7463" y="1898"/>
                  </a:cubicBezTo>
                  <a:lnTo>
                    <a:pt x="167" y="59137"/>
                  </a:lnTo>
                  <a:cubicBezTo>
                    <a:pt x="0" y="60471"/>
                    <a:pt x="1107" y="61518"/>
                    <a:pt x="2303" y="61518"/>
                  </a:cubicBezTo>
                  <a:cubicBezTo>
                    <a:pt x="2725" y="61518"/>
                    <a:pt x="3159" y="61387"/>
                    <a:pt x="3552" y="61093"/>
                  </a:cubicBezTo>
                  <a:lnTo>
                    <a:pt x="17090" y="51315"/>
                  </a:lnTo>
                  <a:lnTo>
                    <a:pt x="27771" y="77039"/>
                  </a:lnTo>
                  <a:cubicBezTo>
                    <a:pt x="27996" y="77565"/>
                    <a:pt x="28373" y="77941"/>
                    <a:pt x="28899" y="78167"/>
                  </a:cubicBezTo>
                  <a:cubicBezTo>
                    <a:pt x="29162" y="78280"/>
                    <a:pt x="29444" y="78336"/>
                    <a:pt x="29726" y="78336"/>
                  </a:cubicBezTo>
                  <a:cubicBezTo>
                    <a:pt x="30009" y="78336"/>
                    <a:pt x="30291" y="78280"/>
                    <a:pt x="30554" y="78167"/>
                  </a:cubicBezTo>
                  <a:lnTo>
                    <a:pt x="48605" y="70645"/>
                  </a:lnTo>
                  <a:cubicBezTo>
                    <a:pt x="49734" y="70194"/>
                    <a:pt x="50260" y="68915"/>
                    <a:pt x="49734" y="67862"/>
                  </a:cubicBezTo>
                  <a:lnTo>
                    <a:pt x="39053" y="42139"/>
                  </a:lnTo>
                  <a:lnTo>
                    <a:pt x="55601" y="39431"/>
                  </a:lnTo>
                  <a:cubicBezTo>
                    <a:pt x="56428" y="39280"/>
                    <a:pt x="57105" y="38679"/>
                    <a:pt x="57330" y="37851"/>
                  </a:cubicBezTo>
                  <a:cubicBezTo>
                    <a:pt x="57481" y="37024"/>
                    <a:pt x="57180" y="36197"/>
                    <a:pt x="56503" y="35670"/>
                  </a:cubicBezTo>
                  <a:lnTo>
                    <a:pt x="10847" y="469"/>
                  </a:lnTo>
                  <a:cubicBezTo>
                    <a:pt x="10456" y="147"/>
                    <a:pt x="10001" y="1"/>
                    <a:pt x="9553"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89"/>
            <p:cNvSpPr/>
            <p:nvPr/>
          </p:nvSpPr>
          <p:spPr>
            <a:xfrm>
              <a:off x="2167450" y="1887200"/>
              <a:ext cx="3268150" cy="1509975"/>
            </a:xfrm>
            <a:custGeom>
              <a:rect b="b" l="l" r="r" t="t"/>
              <a:pathLst>
                <a:path extrusionOk="0" h="60399" w="130726">
                  <a:moveTo>
                    <a:pt x="18353" y="1"/>
                  </a:moveTo>
                  <a:cubicBezTo>
                    <a:pt x="8199" y="76"/>
                    <a:pt x="1" y="8275"/>
                    <a:pt x="1" y="18353"/>
                  </a:cubicBezTo>
                  <a:lnTo>
                    <a:pt x="1" y="42121"/>
                  </a:lnTo>
                  <a:cubicBezTo>
                    <a:pt x="1" y="52200"/>
                    <a:pt x="8199" y="60399"/>
                    <a:pt x="18353" y="60399"/>
                  </a:cubicBezTo>
                  <a:lnTo>
                    <a:pt x="60474" y="60399"/>
                  </a:lnTo>
                  <a:lnTo>
                    <a:pt x="60474" y="55735"/>
                  </a:lnTo>
                  <a:lnTo>
                    <a:pt x="18353" y="55735"/>
                  </a:lnTo>
                  <a:cubicBezTo>
                    <a:pt x="10832" y="55735"/>
                    <a:pt x="4664" y="49643"/>
                    <a:pt x="4664" y="42121"/>
                  </a:cubicBezTo>
                  <a:lnTo>
                    <a:pt x="4664" y="18353"/>
                  </a:lnTo>
                  <a:cubicBezTo>
                    <a:pt x="4664" y="10832"/>
                    <a:pt x="10832" y="4739"/>
                    <a:pt x="18353" y="4739"/>
                  </a:cubicBezTo>
                  <a:lnTo>
                    <a:pt x="112373" y="4739"/>
                  </a:lnTo>
                  <a:cubicBezTo>
                    <a:pt x="119894" y="4739"/>
                    <a:pt x="125987" y="10832"/>
                    <a:pt x="125987" y="18353"/>
                  </a:cubicBezTo>
                  <a:lnTo>
                    <a:pt x="125987" y="42121"/>
                  </a:lnTo>
                  <a:cubicBezTo>
                    <a:pt x="125987" y="49643"/>
                    <a:pt x="119894" y="55735"/>
                    <a:pt x="112373" y="55735"/>
                  </a:cubicBezTo>
                  <a:lnTo>
                    <a:pt x="93268" y="55735"/>
                  </a:lnTo>
                  <a:lnTo>
                    <a:pt x="93268" y="60399"/>
                  </a:lnTo>
                  <a:lnTo>
                    <a:pt x="112373" y="60399"/>
                  </a:lnTo>
                  <a:cubicBezTo>
                    <a:pt x="122451" y="60399"/>
                    <a:pt x="130725" y="52200"/>
                    <a:pt x="130725" y="42121"/>
                  </a:cubicBezTo>
                  <a:lnTo>
                    <a:pt x="130725" y="18353"/>
                  </a:lnTo>
                  <a:cubicBezTo>
                    <a:pt x="130725" y="8275"/>
                    <a:pt x="122451" y="1"/>
                    <a:pt x="112373"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89"/>
            <p:cNvSpPr/>
            <p:nvPr/>
          </p:nvSpPr>
          <p:spPr>
            <a:xfrm>
              <a:off x="3352100" y="3280575"/>
              <a:ext cx="109100" cy="116600"/>
            </a:xfrm>
            <a:custGeom>
              <a:rect b="b" l="l" r="r" t="t"/>
              <a:pathLst>
                <a:path extrusionOk="0" h="4664" w="4364">
                  <a:moveTo>
                    <a:pt x="1" y="0"/>
                  </a:moveTo>
                  <a:lnTo>
                    <a:pt x="1" y="4664"/>
                  </a:lnTo>
                  <a:lnTo>
                    <a:pt x="4363" y="4664"/>
                  </a:lnTo>
                  <a:lnTo>
                    <a:pt x="4363" y="0"/>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1" name="Google Shape;1141;p89"/>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Adopt new technology</a:t>
            </a:r>
            <a:endParaRPr sz="1100">
              <a:solidFill>
                <a:schemeClr val="lt1"/>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90"/>
          <p:cNvSpPr txBox="1"/>
          <p:nvPr>
            <p:ph type="title"/>
          </p:nvPr>
        </p:nvSpPr>
        <p:spPr>
          <a:xfrm>
            <a:off x="349125" y="243825"/>
            <a:ext cx="70482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Outcome</a:t>
            </a:r>
            <a:r>
              <a:rPr lang="en"/>
              <a:t>:  </a:t>
            </a:r>
            <a:r>
              <a:rPr lang="en">
                <a:solidFill>
                  <a:schemeClr val="accent3"/>
                </a:solidFill>
              </a:rPr>
              <a:t>Manage change</a:t>
            </a:r>
            <a:endParaRPr>
              <a:solidFill>
                <a:schemeClr val="accent3"/>
              </a:solidFill>
            </a:endParaRPr>
          </a:p>
        </p:txBody>
      </p:sp>
      <p:sp>
        <p:nvSpPr>
          <p:cNvPr id="1147" name="Google Shape;1147;p90"/>
          <p:cNvSpPr txBox="1"/>
          <p:nvPr>
            <p:ph idx="4294967295" type="subTitle"/>
          </p:nvPr>
        </p:nvSpPr>
        <p:spPr>
          <a:xfrm>
            <a:off x="836700" y="1095875"/>
            <a:ext cx="7470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SzPts val="1100"/>
              <a:buNone/>
            </a:pPr>
            <a:r>
              <a:rPr lang="en" sz="2000">
                <a:solidFill>
                  <a:schemeClr val="dk1"/>
                </a:solidFill>
                <a:latin typeface="Poppins"/>
                <a:ea typeface="Poppins"/>
                <a:cs typeface="Poppins"/>
                <a:sym typeface="Poppins"/>
              </a:rPr>
              <a:t>Roll out changes quickly and smoothly</a:t>
            </a:r>
            <a:endParaRPr sz="2000">
              <a:latin typeface="Poppins"/>
              <a:ea typeface="Poppins"/>
              <a:cs typeface="Poppins"/>
              <a:sym typeface="Poppins"/>
            </a:endParaRPr>
          </a:p>
        </p:txBody>
      </p:sp>
      <p:sp>
        <p:nvSpPr>
          <p:cNvPr id="1148" name="Google Shape;1148;p90"/>
          <p:cNvSpPr txBox="1"/>
          <p:nvPr/>
        </p:nvSpPr>
        <p:spPr>
          <a:xfrm>
            <a:off x="724501" y="2767900"/>
            <a:ext cx="1834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Medium"/>
                <a:ea typeface="Poppins Medium"/>
                <a:cs typeface="Poppins Medium"/>
                <a:sym typeface="Poppins Medium"/>
              </a:rPr>
              <a:t>Enforce policy changes</a:t>
            </a:r>
            <a:endParaRPr>
              <a:solidFill>
                <a:srgbClr val="000000"/>
              </a:solidFill>
              <a:latin typeface="Poppins Medium"/>
              <a:ea typeface="Poppins Medium"/>
              <a:cs typeface="Poppins Medium"/>
              <a:sym typeface="Poppins Medium"/>
            </a:endParaRPr>
          </a:p>
        </p:txBody>
      </p:sp>
      <p:grpSp>
        <p:nvGrpSpPr>
          <p:cNvPr id="1149" name="Google Shape;1149;p90"/>
          <p:cNvGrpSpPr/>
          <p:nvPr/>
        </p:nvGrpSpPr>
        <p:grpSpPr>
          <a:xfrm>
            <a:off x="1221219" y="1868098"/>
            <a:ext cx="840764" cy="819840"/>
            <a:chOff x="1863125" y="2316275"/>
            <a:chExt cx="928200" cy="905100"/>
          </a:xfrm>
        </p:grpSpPr>
        <p:sp>
          <p:nvSpPr>
            <p:cNvPr id="1150" name="Google Shape;1150;p90">
              <a:hlinkClick/>
            </p:cNvPr>
            <p:cNvSpPr/>
            <p:nvPr/>
          </p:nvSpPr>
          <p:spPr>
            <a:xfrm>
              <a:off x="1863125" y="2316275"/>
              <a:ext cx="9282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1" name="Google Shape;1151;p90"/>
            <p:cNvGrpSpPr/>
            <p:nvPr/>
          </p:nvGrpSpPr>
          <p:grpSpPr>
            <a:xfrm>
              <a:off x="2027022" y="2387703"/>
              <a:ext cx="638334" cy="707235"/>
              <a:chOff x="1450800" y="243125"/>
              <a:chExt cx="4728400" cy="5238775"/>
            </a:xfrm>
          </p:grpSpPr>
          <p:sp>
            <p:nvSpPr>
              <p:cNvPr id="1152" name="Google Shape;1152;p90"/>
              <p:cNvSpPr/>
              <p:nvPr/>
            </p:nvSpPr>
            <p:spPr>
              <a:xfrm>
                <a:off x="3337150" y="243125"/>
                <a:ext cx="515375" cy="3107250"/>
              </a:xfrm>
              <a:custGeom>
                <a:rect b="b" l="l" r="r" t="t"/>
                <a:pathLst>
                  <a:path extrusionOk="0" h="124290" w="20615">
                    <a:moveTo>
                      <a:pt x="8406" y="0"/>
                    </a:moveTo>
                    <a:lnTo>
                      <a:pt x="4803" y="1401"/>
                    </a:lnTo>
                    <a:lnTo>
                      <a:pt x="2001" y="3803"/>
                    </a:lnTo>
                    <a:lnTo>
                      <a:pt x="200" y="7606"/>
                    </a:lnTo>
                    <a:lnTo>
                      <a:pt x="0" y="10007"/>
                    </a:lnTo>
                    <a:lnTo>
                      <a:pt x="0" y="120286"/>
                    </a:lnTo>
                    <a:lnTo>
                      <a:pt x="200" y="121887"/>
                    </a:lnTo>
                    <a:lnTo>
                      <a:pt x="2402" y="123889"/>
                    </a:lnTo>
                    <a:lnTo>
                      <a:pt x="5204" y="123889"/>
                    </a:lnTo>
                    <a:lnTo>
                      <a:pt x="7205" y="121887"/>
                    </a:lnTo>
                    <a:lnTo>
                      <a:pt x="7605" y="120286"/>
                    </a:lnTo>
                    <a:lnTo>
                      <a:pt x="7605" y="10007"/>
                    </a:lnTo>
                    <a:lnTo>
                      <a:pt x="7806" y="8806"/>
                    </a:lnTo>
                    <a:lnTo>
                      <a:pt x="9207" y="7405"/>
                    </a:lnTo>
                    <a:lnTo>
                      <a:pt x="11408" y="7405"/>
                    </a:lnTo>
                    <a:lnTo>
                      <a:pt x="13009" y="8806"/>
                    </a:lnTo>
                    <a:lnTo>
                      <a:pt x="13209" y="10007"/>
                    </a:lnTo>
                    <a:lnTo>
                      <a:pt x="13209" y="120687"/>
                    </a:lnTo>
                    <a:lnTo>
                      <a:pt x="13410" y="122088"/>
                    </a:lnTo>
                    <a:lnTo>
                      <a:pt x="15411" y="124089"/>
                    </a:lnTo>
                    <a:lnTo>
                      <a:pt x="17012" y="124289"/>
                    </a:lnTo>
                    <a:lnTo>
                      <a:pt x="18413" y="124089"/>
                    </a:lnTo>
                    <a:lnTo>
                      <a:pt x="20415" y="122088"/>
                    </a:lnTo>
                    <a:lnTo>
                      <a:pt x="20615" y="120687"/>
                    </a:lnTo>
                    <a:lnTo>
                      <a:pt x="20615" y="10007"/>
                    </a:lnTo>
                    <a:lnTo>
                      <a:pt x="20415" y="7606"/>
                    </a:lnTo>
                    <a:lnTo>
                      <a:pt x="18813" y="3803"/>
                    </a:lnTo>
                    <a:lnTo>
                      <a:pt x="15811" y="1401"/>
                    </a:lnTo>
                    <a:lnTo>
                      <a:pt x="1220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90"/>
              <p:cNvSpPr/>
              <p:nvPr/>
            </p:nvSpPr>
            <p:spPr>
              <a:xfrm>
                <a:off x="3337150" y="4486150"/>
                <a:ext cx="515375" cy="995750"/>
              </a:xfrm>
              <a:custGeom>
                <a:rect b="b" l="l" r="r" t="t"/>
                <a:pathLst>
                  <a:path extrusionOk="0" h="39830" w="20615">
                    <a:moveTo>
                      <a:pt x="2402" y="1"/>
                    </a:moveTo>
                    <a:lnTo>
                      <a:pt x="200" y="1802"/>
                    </a:lnTo>
                    <a:lnTo>
                      <a:pt x="0" y="3603"/>
                    </a:lnTo>
                    <a:lnTo>
                      <a:pt x="0" y="29622"/>
                    </a:lnTo>
                    <a:lnTo>
                      <a:pt x="200" y="31623"/>
                    </a:lnTo>
                    <a:lnTo>
                      <a:pt x="1801" y="35226"/>
                    </a:lnTo>
                    <a:lnTo>
                      <a:pt x="4603" y="38028"/>
                    </a:lnTo>
                    <a:lnTo>
                      <a:pt x="8206" y="39629"/>
                    </a:lnTo>
                    <a:lnTo>
                      <a:pt x="10407" y="39829"/>
                    </a:lnTo>
                    <a:lnTo>
                      <a:pt x="12409" y="39629"/>
                    </a:lnTo>
                    <a:lnTo>
                      <a:pt x="16212" y="38028"/>
                    </a:lnTo>
                    <a:lnTo>
                      <a:pt x="19014" y="35226"/>
                    </a:lnTo>
                    <a:lnTo>
                      <a:pt x="20615" y="31623"/>
                    </a:lnTo>
                    <a:lnTo>
                      <a:pt x="20615" y="29622"/>
                    </a:lnTo>
                    <a:lnTo>
                      <a:pt x="20615" y="3603"/>
                    </a:lnTo>
                    <a:lnTo>
                      <a:pt x="20415" y="2002"/>
                    </a:lnTo>
                    <a:lnTo>
                      <a:pt x="18413" y="1"/>
                    </a:lnTo>
                    <a:lnTo>
                      <a:pt x="15611" y="1"/>
                    </a:lnTo>
                    <a:lnTo>
                      <a:pt x="13410" y="2002"/>
                    </a:lnTo>
                    <a:lnTo>
                      <a:pt x="13209" y="3603"/>
                    </a:lnTo>
                    <a:lnTo>
                      <a:pt x="13209" y="29622"/>
                    </a:lnTo>
                    <a:lnTo>
                      <a:pt x="13009" y="30823"/>
                    </a:lnTo>
                    <a:lnTo>
                      <a:pt x="11408" y="32224"/>
                    </a:lnTo>
                    <a:lnTo>
                      <a:pt x="9207" y="32224"/>
                    </a:lnTo>
                    <a:lnTo>
                      <a:pt x="7806" y="30823"/>
                    </a:lnTo>
                    <a:lnTo>
                      <a:pt x="7605" y="29622"/>
                    </a:lnTo>
                    <a:lnTo>
                      <a:pt x="7605" y="3603"/>
                    </a:lnTo>
                    <a:lnTo>
                      <a:pt x="7205" y="1802"/>
                    </a:lnTo>
                    <a:lnTo>
                      <a:pt x="520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90"/>
              <p:cNvSpPr/>
              <p:nvPr/>
            </p:nvSpPr>
            <p:spPr>
              <a:xfrm>
                <a:off x="3667375" y="453275"/>
                <a:ext cx="1300950" cy="1726250"/>
              </a:xfrm>
              <a:custGeom>
                <a:rect b="b" l="l" r="r" t="t"/>
                <a:pathLst>
                  <a:path extrusionOk="0" h="69050" w="52038">
                    <a:moveTo>
                      <a:pt x="44432" y="7606"/>
                    </a:moveTo>
                    <a:lnTo>
                      <a:pt x="44432" y="61644"/>
                    </a:lnTo>
                    <a:lnTo>
                      <a:pt x="7406" y="61644"/>
                    </a:lnTo>
                    <a:lnTo>
                      <a:pt x="7406" y="7606"/>
                    </a:lnTo>
                    <a:close/>
                    <a:moveTo>
                      <a:pt x="3803" y="0"/>
                    </a:moveTo>
                    <a:lnTo>
                      <a:pt x="2202" y="200"/>
                    </a:lnTo>
                    <a:lnTo>
                      <a:pt x="201" y="2202"/>
                    </a:lnTo>
                    <a:lnTo>
                      <a:pt x="0" y="3803"/>
                    </a:lnTo>
                    <a:lnTo>
                      <a:pt x="0" y="65447"/>
                    </a:lnTo>
                    <a:lnTo>
                      <a:pt x="201" y="66848"/>
                    </a:lnTo>
                    <a:lnTo>
                      <a:pt x="2202" y="68849"/>
                    </a:lnTo>
                    <a:lnTo>
                      <a:pt x="3803" y="69050"/>
                    </a:lnTo>
                    <a:lnTo>
                      <a:pt x="48235" y="69050"/>
                    </a:lnTo>
                    <a:lnTo>
                      <a:pt x="49836" y="68849"/>
                    </a:lnTo>
                    <a:lnTo>
                      <a:pt x="51837" y="66848"/>
                    </a:lnTo>
                    <a:lnTo>
                      <a:pt x="52038" y="65447"/>
                    </a:lnTo>
                    <a:lnTo>
                      <a:pt x="52038" y="3803"/>
                    </a:lnTo>
                    <a:lnTo>
                      <a:pt x="51837" y="2202"/>
                    </a:lnTo>
                    <a:lnTo>
                      <a:pt x="49836" y="200"/>
                    </a:lnTo>
                    <a:lnTo>
                      <a:pt x="4823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90"/>
              <p:cNvSpPr/>
              <p:nvPr/>
            </p:nvSpPr>
            <p:spPr>
              <a:xfrm>
                <a:off x="4397900" y="823525"/>
                <a:ext cx="1781300" cy="1776300"/>
              </a:xfrm>
              <a:custGeom>
                <a:rect b="b" l="l" r="r" t="t"/>
                <a:pathLst>
                  <a:path extrusionOk="0" h="71052" w="71252">
                    <a:moveTo>
                      <a:pt x="19014" y="1"/>
                    </a:moveTo>
                    <a:lnTo>
                      <a:pt x="17213" y="201"/>
                    </a:lnTo>
                    <a:lnTo>
                      <a:pt x="15411" y="2402"/>
                    </a:lnTo>
                    <a:lnTo>
                      <a:pt x="15411" y="5204"/>
                    </a:lnTo>
                    <a:lnTo>
                      <a:pt x="17213" y="7206"/>
                    </a:lnTo>
                    <a:lnTo>
                      <a:pt x="19014" y="7406"/>
                    </a:lnTo>
                    <a:lnTo>
                      <a:pt x="58642" y="7406"/>
                    </a:lnTo>
                    <a:lnTo>
                      <a:pt x="34025" y="33024"/>
                    </a:lnTo>
                    <a:lnTo>
                      <a:pt x="33224" y="34225"/>
                    </a:lnTo>
                    <a:lnTo>
                      <a:pt x="33224" y="37027"/>
                    </a:lnTo>
                    <a:lnTo>
                      <a:pt x="34025" y="38228"/>
                    </a:lnTo>
                    <a:lnTo>
                      <a:pt x="58642" y="63646"/>
                    </a:lnTo>
                    <a:lnTo>
                      <a:pt x="7606" y="63646"/>
                    </a:lnTo>
                    <a:lnTo>
                      <a:pt x="7606" y="50637"/>
                    </a:lnTo>
                    <a:lnTo>
                      <a:pt x="7406" y="48836"/>
                    </a:lnTo>
                    <a:lnTo>
                      <a:pt x="5204" y="47034"/>
                    </a:lnTo>
                    <a:lnTo>
                      <a:pt x="2402" y="47034"/>
                    </a:lnTo>
                    <a:lnTo>
                      <a:pt x="200" y="48836"/>
                    </a:lnTo>
                    <a:lnTo>
                      <a:pt x="0" y="50637"/>
                    </a:lnTo>
                    <a:lnTo>
                      <a:pt x="0" y="67449"/>
                    </a:lnTo>
                    <a:lnTo>
                      <a:pt x="200" y="68850"/>
                    </a:lnTo>
                    <a:lnTo>
                      <a:pt x="2402" y="70851"/>
                    </a:lnTo>
                    <a:lnTo>
                      <a:pt x="3803" y="71052"/>
                    </a:lnTo>
                    <a:lnTo>
                      <a:pt x="68649" y="71052"/>
                    </a:lnTo>
                    <a:lnTo>
                      <a:pt x="70451" y="69651"/>
                    </a:lnTo>
                    <a:lnTo>
                      <a:pt x="71251" y="67849"/>
                    </a:lnTo>
                    <a:lnTo>
                      <a:pt x="70851" y="65648"/>
                    </a:lnTo>
                    <a:lnTo>
                      <a:pt x="70050" y="64647"/>
                    </a:lnTo>
                    <a:lnTo>
                      <a:pt x="42030" y="35626"/>
                    </a:lnTo>
                    <a:lnTo>
                      <a:pt x="70050" y="6405"/>
                    </a:lnTo>
                    <a:lnTo>
                      <a:pt x="70851" y="5405"/>
                    </a:lnTo>
                    <a:lnTo>
                      <a:pt x="71251" y="3203"/>
                    </a:lnTo>
                    <a:lnTo>
                      <a:pt x="70451" y="1402"/>
                    </a:lnTo>
                    <a:lnTo>
                      <a:pt x="68649" y="201"/>
                    </a:lnTo>
                    <a:lnTo>
                      <a:pt x="6744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90"/>
              <p:cNvSpPr/>
              <p:nvPr/>
            </p:nvSpPr>
            <p:spPr>
              <a:xfrm>
                <a:off x="4397900" y="2029400"/>
                <a:ext cx="565425" cy="570425"/>
              </a:xfrm>
              <a:custGeom>
                <a:rect b="b" l="l" r="r" t="t"/>
                <a:pathLst>
                  <a:path extrusionOk="0" h="22817" w="22617">
                    <a:moveTo>
                      <a:pt x="17813" y="0"/>
                    </a:moveTo>
                    <a:lnTo>
                      <a:pt x="16412" y="1001"/>
                    </a:lnTo>
                    <a:lnTo>
                      <a:pt x="1201" y="16412"/>
                    </a:lnTo>
                    <a:lnTo>
                      <a:pt x="401" y="17413"/>
                    </a:lnTo>
                    <a:lnTo>
                      <a:pt x="0" y="19614"/>
                    </a:lnTo>
                    <a:lnTo>
                      <a:pt x="801" y="21416"/>
                    </a:lnTo>
                    <a:lnTo>
                      <a:pt x="2602" y="22817"/>
                    </a:lnTo>
                    <a:lnTo>
                      <a:pt x="3803" y="22817"/>
                    </a:lnTo>
                    <a:lnTo>
                      <a:pt x="5204" y="22616"/>
                    </a:lnTo>
                    <a:lnTo>
                      <a:pt x="6405" y="21816"/>
                    </a:lnTo>
                    <a:lnTo>
                      <a:pt x="21616" y="6205"/>
                    </a:lnTo>
                    <a:lnTo>
                      <a:pt x="22616" y="4804"/>
                    </a:lnTo>
                    <a:lnTo>
                      <a:pt x="22416" y="2202"/>
                    </a:lnTo>
                    <a:lnTo>
                      <a:pt x="20415" y="200"/>
                    </a:lnTo>
                    <a:lnTo>
                      <a:pt x="178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90"/>
              <p:cNvSpPr/>
              <p:nvPr/>
            </p:nvSpPr>
            <p:spPr>
              <a:xfrm>
                <a:off x="1450800" y="2925025"/>
                <a:ext cx="995725" cy="1901400"/>
              </a:xfrm>
              <a:custGeom>
                <a:rect b="b" l="l" r="r" t="t"/>
                <a:pathLst>
                  <a:path extrusionOk="0" h="76056" w="39829">
                    <a:moveTo>
                      <a:pt x="3603" y="1"/>
                    </a:moveTo>
                    <a:lnTo>
                      <a:pt x="1801" y="201"/>
                    </a:lnTo>
                    <a:lnTo>
                      <a:pt x="0" y="2403"/>
                    </a:lnTo>
                    <a:lnTo>
                      <a:pt x="0" y="5205"/>
                    </a:lnTo>
                    <a:lnTo>
                      <a:pt x="1801" y="7206"/>
                    </a:lnTo>
                    <a:lnTo>
                      <a:pt x="3603" y="7406"/>
                    </a:lnTo>
                    <a:lnTo>
                      <a:pt x="29021" y="7406"/>
                    </a:lnTo>
                    <a:lnTo>
                      <a:pt x="30422" y="7606"/>
                    </a:lnTo>
                    <a:lnTo>
                      <a:pt x="32023" y="8807"/>
                    </a:lnTo>
                    <a:lnTo>
                      <a:pt x="32223" y="9408"/>
                    </a:lnTo>
                    <a:lnTo>
                      <a:pt x="32223" y="66649"/>
                    </a:lnTo>
                    <a:lnTo>
                      <a:pt x="32023" y="67249"/>
                    </a:lnTo>
                    <a:lnTo>
                      <a:pt x="30422" y="68450"/>
                    </a:lnTo>
                    <a:lnTo>
                      <a:pt x="29021" y="68650"/>
                    </a:lnTo>
                    <a:lnTo>
                      <a:pt x="3603" y="68650"/>
                    </a:lnTo>
                    <a:lnTo>
                      <a:pt x="1801" y="68850"/>
                    </a:lnTo>
                    <a:lnTo>
                      <a:pt x="0" y="70852"/>
                    </a:lnTo>
                    <a:lnTo>
                      <a:pt x="0" y="73854"/>
                    </a:lnTo>
                    <a:lnTo>
                      <a:pt x="1801" y="75855"/>
                    </a:lnTo>
                    <a:lnTo>
                      <a:pt x="3603" y="76055"/>
                    </a:lnTo>
                    <a:lnTo>
                      <a:pt x="31022" y="76055"/>
                    </a:lnTo>
                    <a:lnTo>
                      <a:pt x="34825" y="74855"/>
                    </a:lnTo>
                    <a:lnTo>
                      <a:pt x="37827" y="72253"/>
                    </a:lnTo>
                    <a:lnTo>
                      <a:pt x="39428" y="68650"/>
                    </a:lnTo>
                    <a:lnTo>
                      <a:pt x="39829" y="66649"/>
                    </a:lnTo>
                    <a:lnTo>
                      <a:pt x="39829" y="9408"/>
                    </a:lnTo>
                    <a:lnTo>
                      <a:pt x="39428" y="7406"/>
                    </a:lnTo>
                    <a:lnTo>
                      <a:pt x="37827" y="3804"/>
                    </a:lnTo>
                    <a:lnTo>
                      <a:pt x="34825" y="1402"/>
                    </a:lnTo>
                    <a:lnTo>
                      <a:pt x="3102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90"/>
              <p:cNvSpPr/>
              <p:nvPr/>
            </p:nvSpPr>
            <p:spPr>
              <a:xfrm>
                <a:off x="2316400" y="3085150"/>
                <a:ext cx="385300" cy="1581150"/>
              </a:xfrm>
              <a:custGeom>
                <a:rect b="b" l="l" r="r" t="t"/>
                <a:pathLst>
                  <a:path extrusionOk="0" h="63246" w="15412">
                    <a:moveTo>
                      <a:pt x="3603" y="1"/>
                    </a:moveTo>
                    <a:lnTo>
                      <a:pt x="2002" y="201"/>
                    </a:lnTo>
                    <a:lnTo>
                      <a:pt x="1" y="2202"/>
                    </a:lnTo>
                    <a:lnTo>
                      <a:pt x="1" y="5004"/>
                    </a:lnTo>
                    <a:lnTo>
                      <a:pt x="2002" y="7206"/>
                    </a:lnTo>
                    <a:lnTo>
                      <a:pt x="3603" y="7406"/>
                    </a:lnTo>
                    <a:lnTo>
                      <a:pt x="7806" y="7406"/>
                    </a:lnTo>
                    <a:lnTo>
                      <a:pt x="7806" y="7806"/>
                    </a:lnTo>
                    <a:lnTo>
                      <a:pt x="7806" y="8407"/>
                    </a:lnTo>
                    <a:lnTo>
                      <a:pt x="7806" y="54840"/>
                    </a:lnTo>
                    <a:lnTo>
                      <a:pt x="7806" y="55440"/>
                    </a:lnTo>
                    <a:lnTo>
                      <a:pt x="7806" y="55840"/>
                    </a:lnTo>
                    <a:lnTo>
                      <a:pt x="3603" y="55840"/>
                    </a:lnTo>
                    <a:lnTo>
                      <a:pt x="2002" y="56041"/>
                    </a:lnTo>
                    <a:lnTo>
                      <a:pt x="1" y="58242"/>
                    </a:lnTo>
                    <a:lnTo>
                      <a:pt x="1" y="61044"/>
                    </a:lnTo>
                    <a:lnTo>
                      <a:pt x="2002" y="63046"/>
                    </a:lnTo>
                    <a:lnTo>
                      <a:pt x="3603" y="63246"/>
                    </a:lnTo>
                    <a:lnTo>
                      <a:pt x="11209" y="63246"/>
                    </a:lnTo>
                    <a:lnTo>
                      <a:pt x="13210" y="62045"/>
                    </a:lnTo>
                    <a:lnTo>
                      <a:pt x="15212" y="58442"/>
                    </a:lnTo>
                    <a:lnTo>
                      <a:pt x="15412" y="54840"/>
                    </a:lnTo>
                    <a:lnTo>
                      <a:pt x="15412" y="8407"/>
                    </a:lnTo>
                    <a:lnTo>
                      <a:pt x="15212" y="4804"/>
                    </a:lnTo>
                    <a:lnTo>
                      <a:pt x="13210" y="1201"/>
                    </a:lnTo>
                    <a:lnTo>
                      <a:pt x="1120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90"/>
              <p:cNvSpPr/>
              <p:nvPr/>
            </p:nvSpPr>
            <p:spPr>
              <a:xfrm>
                <a:off x="2551575" y="2995075"/>
                <a:ext cx="1836325" cy="1671225"/>
              </a:xfrm>
              <a:custGeom>
                <a:rect b="b" l="l" r="r" t="t"/>
                <a:pathLst>
                  <a:path extrusionOk="0" h="66849" w="73453">
                    <a:moveTo>
                      <a:pt x="16412" y="1"/>
                    </a:moveTo>
                    <a:lnTo>
                      <a:pt x="13210" y="201"/>
                    </a:lnTo>
                    <a:lnTo>
                      <a:pt x="7206" y="2603"/>
                    </a:lnTo>
                    <a:lnTo>
                      <a:pt x="2803" y="7006"/>
                    </a:lnTo>
                    <a:lnTo>
                      <a:pt x="401" y="13010"/>
                    </a:lnTo>
                    <a:lnTo>
                      <a:pt x="1" y="16413"/>
                    </a:lnTo>
                    <a:lnTo>
                      <a:pt x="1" y="50637"/>
                    </a:lnTo>
                    <a:lnTo>
                      <a:pt x="401" y="53839"/>
                    </a:lnTo>
                    <a:lnTo>
                      <a:pt x="2803" y="59844"/>
                    </a:lnTo>
                    <a:lnTo>
                      <a:pt x="7206" y="64247"/>
                    </a:lnTo>
                    <a:lnTo>
                      <a:pt x="13210" y="66649"/>
                    </a:lnTo>
                    <a:lnTo>
                      <a:pt x="16412" y="66849"/>
                    </a:lnTo>
                    <a:lnTo>
                      <a:pt x="63246" y="66849"/>
                    </a:lnTo>
                    <a:lnTo>
                      <a:pt x="67449" y="65448"/>
                    </a:lnTo>
                    <a:lnTo>
                      <a:pt x="71051" y="63046"/>
                    </a:lnTo>
                    <a:lnTo>
                      <a:pt x="73253" y="59243"/>
                    </a:lnTo>
                    <a:lnTo>
                      <a:pt x="73453" y="56842"/>
                    </a:lnTo>
                    <a:lnTo>
                      <a:pt x="73253" y="54640"/>
                    </a:lnTo>
                    <a:lnTo>
                      <a:pt x="71652" y="51037"/>
                    </a:lnTo>
                    <a:lnTo>
                      <a:pt x="68850" y="48436"/>
                    </a:lnTo>
                    <a:lnTo>
                      <a:pt x="64647" y="47035"/>
                    </a:lnTo>
                    <a:lnTo>
                      <a:pt x="62245" y="46834"/>
                    </a:lnTo>
                    <a:lnTo>
                      <a:pt x="60444" y="47035"/>
                    </a:lnTo>
                    <a:lnTo>
                      <a:pt x="58642" y="49236"/>
                    </a:lnTo>
                    <a:lnTo>
                      <a:pt x="58642" y="52038"/>
                    </a:lnTo>
                    <a:lnTo>
                      <a:pt x="60444" y="54040"/>
                    </a:lnTo>
                    <a:lnTo>
                      <a:pt x="62245" y="54440"/>
                    </a:lnTo>
                    <a:lnTo>
                      <a:pt x="64447" y="54640"/>
                    </a:lnTo>
                    <a:lnTo>
                      <a:pt x="65848" y="56041"/>
                    </a:lnTo>
                    <a:lnTo>
                      <a:pt x="65848" y="56842"/>
                    </a:lnTo>
                    <a:lnTo>
                      <a:pt x="65647" y="57642"/>
                    </a:lnTo>
                    <a:lnTo>
                      <a:pt x="64246" y="58643"/>
                    </a:lnTo>
                    <a:lnTo>
                      <a:pt x="61444" y="59443"/>
                    </a:lnTo>
                    <a:lnTo>
                      <a:pt x="16412" y="59443"/>
                    </a:lnTo>
                    <a:lnTo>
                      <a:pt x="14611" y="59243"/>
                    </a:lnTo>
                    <a:lnTo>
                      <a:pt x="11409" y="58042"/>
                    </a:lnTo>
                    <a:lnTo>
                      <a:pt x="9007" y="55641"/>
                    </a:lnTo>
                    <a:lnTo>
                      <a:pt x="7606" y="52438"/>
                    </a:lnTo>
                    <a:lnTo>
                      <a:pt x="7606" y="50637"/>
                    </a:lnTo>
                    <a:lnTo>
                      <a:pt x="7606" y="16413"/>
                    </a:lnTo>
                    <a:lnTo>
                      <a:pt x="7606" y="14411"/>
                    </a:lnTo>
                    <a:lnTo>
                      <a:pt x="9007" y="11409"/>
                    </a:lnTo>
                    <a:lnTo>
                      <a:pt x="11409" y="8807"/>
                    </a:lnTo>
                    <a:lnTo>
                      <a:pt x="14611" y="7606"/>
                    </a:lnTo>
                    <a:lnTo>
                      <a:pt x="16412" y="7406"/>
                    </a:lnTo>
                    <a:lnTo>
                      <a:pt x="32023" y="7406"/>
                    </a:lnTo>
                    <a:lnTo>
                      <a:pt x="33625" y="7206"/>
                    </a:lnTo>
                    <a:lnTo>
                      <a:pt x="35626" y="5005"/>
                    </a:lnTo>
                    <a:lnTo>
                      <a:pt x="35626" y="2203"/>
                    </a:lnTo>
                    <a:lnTo>
                      <a:pt x="33625" y="201"/>
                    </a:lnTo>
                    <a:lnTo>
                      <a:pt x="3202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90"/>
              <p:cNvSpPr/>
              <p:nvPr/>
            </p:nvSpPr>
            <p:spPr>
              <a:xfrm>
                <a:off x="3342150" y="3165200"/>
                <a:ext cx="1140825" cy="535425"/>
              </a:xfrm>
              <a:custGeom>
                <a:rect b="b" l="l" r="r" t="t"/>
                <a:pathLst>
                  <a:path extrusionOk="0" h="21417" w="45633">
                    <a:moveTo>
                      <a:pt x="3603" y="1"/>
                    </a:moveTo>
                    <a:lnTo>
                      <a:pt x="1801" y="201"/>
                    </a:lnTo>
                    <a:lnTo>
                      <a:pt x="0" y="2202"/>
                    </a:lnTo>
                    <a:lnTo>
                      <a:pt x="0" y="5205"/>
                    </a:lnTo>
                    <a:lnTo>
                      <a:pt x="1801" y="7206"/>
                    </a:lnTo>
                    <a:lnTo>
                      <a:pt x="3603" y="7406"/>
                    </a:lnTo>
                    <a:lnTo>
                      <a:pt x="35025" y="7406"/>
                    </a:lnTo>
                    <a:lnTo>
                      <a:pt x="36026" y="7606"/>
                    </a:lnTo>
                    <a:lnTo>
                      <a:pt x="37827" y="8807"/>
                    </a:lnTo>
                    <a:lnTo>
                      <a:pt x="38027" y="10408"/>
                    </a:lnTo>
                    <a:lnTo>
                      <a:pt x="37827" y="11809"/>
                    </a:lnTo>
                    <a:lnTo>
                      <a:pt x="36226" y="13611"/>
                    </a:lnTo>
                    <a:lnTo>
                      <a:pt x="34825" y="13811"/>
                    </a:lnTo>
                    <a:lnTo>
                      <a:pt x="25618" y="13811"/>
                    </a:lnTo>
                    <a:lnTo>
                      <a:pt x="23817" y="14211"/>
                    </a:lnTo>
                    <a:lnTo>
                      <a:pt x="22016" y="16212"/>
                    </a:lnTo>
                    <a:lnTo>
                      <a:pt x="22016" y="19014"/>
                    </a:lnTo>
                    <a:lnTo>
                      <a:pt x="23817" y="21216"/>
                    </a:lnTo>
                    <a:lnTo>
                      <a:pt x="25618" y="21416"/>
                    </a:lnTo>
                    <a:lnTo>
                      <a:pt x="35626" y="21416"/>
                    </a:lnTo>
                    <a:lnTo>
                      <a:pt x="37627" y="21016"/>
                    </a:lnTo>
                    <a:lnTo>
                      <a:pt x="41230" y="19215"/>
                    </a:lnTo>
                    <a:lnTo>
                      <a:pt x="43831" y="16212"/>
                    </a:lnTo>
                    <a:lnTo>
                      <a:pt x="45433" y="12410"/>
                    </a:lnTo>
                    <a:lnTo>
                      <a:pt x="45633" y="10408"/>
                    </a:lnTo>
                    <a:lnTo>
                      <a:pt x="45433" y="8207"/>
                    </a:lnTo>
                    <a:lnTo>
                      <a:pt x="43831" y="4404"/>
                    </a:lnTo>
                    <a:lnTo>
                      <a:pt x="41029" y="1602"/>
                    </a:lnTo>
                    <a:lnTo>
                      <a:pt x="3722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90"/>
              <p:cNvSpPr/>
              <p:nvPr/>
            </p:nvSpPr>
            <p:spPr>
              <a:xfrm>
                <a:off x="3862525" y="3510450"/>
                <a:ext cx="620450" cy="510400"/>
              </a:xfrm>
              <a:custGeom>
                <a:rect b="b" l="l" r="r" t="t"/>
                <a:pathLst>
                  <a:path extrusionOk="0" h="20416" w="24818">
                    <a:moveTo>
                      <a:pt x="15211" y="1"/>
                    </a:moveTo>
                    <a:lnTo>
                      <a:pt x="12809" y="1202"/>
                    </a:lnTo>
                    <a:lnTo>
                      <a:pt x="11808" y="3803"/>
                    </a:lnTo>
                    <a:lnTo>
                      <a:pt x="12809" y="6605"/>
                    </a:lnTo>
                    <a:lnTo>
                      <a:pt x="14410" y="7406"/>
                    </a:lnTo>
                    <a:lnTo>
                      <a:pt x="15811" y="8006"/>
                    </a:lnTo>
                    <a:lnTo>
                      <a:pt x="17212" y="10208"/>
                    </a:lnTo>
                    <a:lnTo>
                      <a:pt x="16812" y="12009"/>
                    </a:lnTo>
                    <a:lnTo>
                      <a:pt x="15411" y="13010"/>
                    </a:lnTo>
                    <a:lnTo>
                      <a:pt x="3603" y="13010"/>
                    </a:lnTo>
                    <a:lnTo>
                      <a:pt x="1801" y="13210"/>
                    </a:lnTo>
                    <a:lnTo>
                      <a:pt x="0" y="15212"/>
                    </a:lnTo>
                    <a:lnTo>
                      <a:pt x="0" y="18014"/>
                    </a:lnTo>
                    <a:lnTo>
                      <a:pt x="1801" y="20215"/>
                    </a:lnTo>
                    <a:lnTo>
                      <a:pt x="3603" y="20415"/>
                    </a:lnTo>
                    <a:lnTo>
                      <a:pt x="17012" y="20415"/>
                    </a:lnTo>
                    <a:lnTo>
                      <a:pt x="17813" y="20215"/>
                    </a:lnTo>
                    <a:lnTo>
                      <a:pt x="20615" y="18614"/>
                    </a:lnTo>
                    <a:lnTo>
                      <a:pt x="24217" y="13610"/>
                    </a:lnTo>
                    <a:lnTo>
                      <a:pt x="24818" y="10208"/>
                    </a:lnTo>
                    <a:lnTo>
                      <a:pt x="24618" y="8607"/>
                    </a:lnTo>
                    <a:lnTo>
                      <a:pt x="23417" y="5405"/>
                    </a:lnTo>
                    <a:lnTo>
                      <a:pt x="21215" y="2803"/>
                    </a:lnTo>
                    <a:lnTo>
                      <a:pt x="18613" y="1001"/>
                    </a:lnTo>
                    <a:lnTo>
                      <a:pt x="17012" y="201"/>
                    </a:lnTo>
                    <a:lnTo>
                      <a:pt x="1521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90"/>
              <p:cNvSpPr/>
              <p:nvPr/>
            </p:nvSpPr>
            <p:spPr>
              <a:xfrm>
                <a:off x="3862525" y="3840700"/>
                <a:ext cx="620450" cy="515375"/>
              </a:xfrm>
              <a:custGeom>
                <a:rect b="b" l="l" r="r" t="t"/>
                <a:pathLst>
                  <a:path extrusionOk="0" h="20615" w="24818">
                    <a:moveTo>
                      <a:pt x="15411" y="0"/>
                    </a:moveTo>
                    <a:lnTo>
                      <a:pt x="12809" y="1201"/>
                    </a:lnTo>
                    <a:lnTo>
                      <a:pt x="12209" y="2602"/>
                    </a:lnTo>
                    <a:lnTo>
                      <a:pt x="11808" y="4003"/>
                    </a:lnTo>
                    <a:lnTo>
                      <a:pt x="13009" y="6805"/>
                    </a:lnTo>
                    <a:lnTo>
                      <a:pt x="14410" y="7405"/>
                    </a:lnTo>
                    <a:lnTo>
                      <a:pt x="15811" y="8006"/>
                    </a:lnTo>
                    <a:lnTo>
                      <a:pt x="17212" y="10408"/>
                    </a:lnTo>
                    <a:lnTo>
                      <a:pt x="16812" y="12009"/>
                    </a:lnTo>
                    <a:lnTo>
                      <a:pt x="15411" y="13009"/>
                    </a:lnTo>
                    <a:lnTo>
                      <a:pt x="3603" y="13009"/>
                    </a:lnTo>
                    <a:lnTo>
                      <a:pt x="1801" y="13210"/>
                    </a:lnTo>
                    <a:lnTo>
                      <a:pt x="0" y="15411"/>
                    </a:lnTo>
                    <a:lnTo>
                      <a:pt x="0" y="18213"/>
                    </a:lnTo>
                    <a:lnTo>
                      <a:pt x="1801" y="20215"/>
                    </a:lnTo>
                    <a:lnTo>
                      <a:pt x="3603" y="20615"/>
                    </a:lnTo>
                    <a:lnTo>
                      <a:pt x="16412" y="20615"/>
                    </a:lnTo>
                    <a:lnTo>
                      <a:pt x="17012" y="20415"/>
                    </a:lnTo>
                    <a:lnTo>
                      <a:pt x="17813" y="20215"/>
                    </a:lnTo>
                    <a:lnTo>
                      <a:pt x="20615" y="18814"/>
                    </a:lnTo>
                    <a:lnTo>
                      <a:pt x="24217" y="13610"/>
                    </a:lnTo>
                    <a:lnTo>
                      <a:pt x="24818" y="10408"/>
                    </a:lnTo>
                    <a:lnTo>
                      <a:pt x="24618" y="8606"/>
                    </a:lnTo>
                    <a:lnTo>
                      <a:pt x="23417" y="5604"/>
                    </a:lnTo>
                    <a:lnTo>
                      <a:pt x="21215" y="3002"/>
                    </a:lnTo>
                    <a:lnTo>
                      <a:pt x="18613" y="1001"/>
                    </a:lnTo>
                    <a:lnTo>
                      <a:pt x="17012" y="400"/>
                    </a:lnTo>
                    <a:lnTo>
                      <a:pt x="1541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90"/>
              <p:cNvSpPr/>
              <p:nvPr/>
            </p:nvSpPr>
            <p:spPr>
              <a:xfrm>
                <a:off x="1831075" y="3300300"/>
                <a:ext cx="225175" cy="225200"/>
              </a:xfrm>
              <a:custGeom>
                <a:rect b="b" l="l" r="r" t="t"/>
                <a:pathLst>
                  <a:path extrusionOk="0" h="9008" w="9007">
                    <a:moveTo>
                      <a:pt x="4603" y="1"/>
                    </a:moveTo>
                    <a:lnTo>
                      <a:pt x="2802" y="201"/>
                    </a:lnTo>
                    <a:lnTo>
                      <a:pt x="400" y="2603"/>
                    </a:lnTo>
                    <a:lnTo>
                      <a:pt x="0" y="4404"/>
                    </a:lnTo>
                    <a:lnTo>
                      <a:pt x="400" y="6205"/>
                    </a:lnTo>
                    <a:lnTo>
                      <a:pt x="2802" y="8607"/>
                    </a:lnTo>
                    <a:lnTo>
                      <a:pt x="4603" y="9007"/>
                    </a:lnTo>
                    <a:lnTo>
                      <a:pt x="6405" y="8607"/>
                    </a:lnTo>
                    <a:lnTo>
                      <a:pt x="8806" y="6205"/>
                    </a:lnTo>
                    <a:lnTo>
                      <a:pt x="9006" y="4404"/>
                    </a:lnTo>
                    <a:lnTo>
                      <a:pt x="8806" y="2603"/>
                    </a:lnTo>
                    <a:lnTo>
                      <a:pt x="6405" y="201"/>
                    </a:lnTo>
                    <a:lnTo>
                      <a:pt x="460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90"/>
              <p:cNvSpPr/>
              <p:nvPr/>
            </p:nvSpPr>
            <p:spPr>
              <a:xfrm>
                <a:off x="1540850" y="3300300"/>
                <a:ext cx="225200" cy="225200"/>
              </a:xfrm>
              <a:custGeom>
                <a:rect b="b" l="l" r="r" t="t"/>
                <a:pathLst>
                  <a:path extrusionOk="0" h="9008" w="9008">
                    <a:moveTo>
                      <a:pt x="4404" y="1"/>
                    </a:moveTo>
                    <a:lnTo>
                      <a:pt x="2603" y="201"/>
                    </a:lnTo>
                    <a:lnTo>
                      <a:pt x="201" y="2603"/>
                    </a:lnTo>
                    <a:lnTo>
                      <a:pt x="1" y="4404"/>
                    </a:lnTo>
                    <a:lnTo>
                      <a:pt x="201" y="6205"/>
                    </a:lnTo>
                    <a:lnTo>
                      <a:pt x="2603" y="8607"/>
                    </a:lnTo>
                    <a:lnTo>
                      <a:pt x="4404" y="9007"/>
                    </a:lnTo>
                    <a:lnTo>
                      <a:pt x="6205" y="8607"/>
                    </a:lnTo>
                    <a:lnTo>
                      <a:pt x="8607" y="6205"/>
                    </a:lnTo>
                    <a:lnTo>
                      <a:pt x="9007" y="4404"/>
                    </a:lnTo>
                    <a:lnTo>
                      <a:pt x="8607" y="2603"/>
                    </a:lnTo>
                    <a:lnTo>
                      <a:pt x="6205" y="201"/>
                    </a:lnTo>
                    <a:lnTo>
                      <a:pt x="440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90"/>
              <p:cNvSpPr/>
              <p:nvPr/>
            </p:nvSpPr>
            <p:spPr>
              <a:xfrm>
                <a:off x="4017625" y="793500"/>
                <a:ext cx="575425" cy="180175"/>
              </a:xfrm>
              <a:custGeom>
                <a:rect b="b" l="l" r="r" t="t"/>
                <a:pathLst>
                  <a:path extrusionOk="0" h="7207" w="23017">
                    <a:moveTo>
                      <a:pt x="3603" y="1"/>
                    </a:moveTo>
                    <a:lnTo>
                      <a:pt x="2002" y="201"/>
                    </a:lnTo>
                    <a:lnTo>
                      <a:pt x="201" y="2202"/>
                    </a:lnTo>
                    <a:lnTo>
                      <a:pt x="0" y="3603"/>
                    </a:lnTo>
                    <a:lnTo>
                      <a:pt x="201" y="5004"/>
                    </a:lnTo>
                    <a:lnTo>
                      <a:pt x="2002" y="7006"/>
                    </a:lnTo>
                    <a:lnTo>
                      <a:pt x="3603" y="7206"/>
                    </a:lnTo>
                    <a:lnTo>
                      <a:pt x="19614" y="7206"/>
                    </a:lnTo>
                    <a:lnTo>
                      <a:pt x="21015" y="7006"/>
                    </a:lnTo>
                    <a:lnTo>
                      <a:pt x="22817" y="5004"/>
                    </a:lnTo>
                    <a:lnTo>
                      <a:pt x="23017" y="3603"/>
                    </a:lnTo>
                    <a:lnTo>
                      <a:pt x="22817" y="2202"/>
                    </a:lnTo>
                    <a:lnTo>
                      <a:pt x="21015" y="201"/>
                    </a:lnTo>
                    <a:lnTo>
                      <a:pt x="1961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90"/>
              <p:cNvSpPr/>
              <p:nvPr/>
            </p:nvSpPr>
            <p:spPr>
              <a:xfrm>
                <a:off x="5043350" y="2119450"/>
                <a:ext cx="430325" cy="180175"/>
              </a:xfrm>
              <a:custGeom>
                <a:rect b="b" l="l" r="r" t="t"/>
                <a:pathLst>
                  <a:path extrusionOk="0" h="7207" w="17213">
                    <a:moveTo>
                      <a:pt x="3403" y="1"/>
                    </a:moveTo>
                    <a:lnTo>
                      <a:pt x="2002" y="201"/>
                    </a:lnTo>
                    <a:lnTo>
                      <a:pt x="201" y="2202"/>
                    </a:lnTo>
                    <a:lnTo>
                      <a:pt x="1" y="3603"/>
                    </a:lnTo>
                    <a:lnTo>
                      <a:pt x="201" y="5004"/>
                    </a:lnTo>
                    <a:lnTo>
                      <a:pt x="2002" y="7006"/>
                    </a:lnTo>
                    <a:lnTo>
                      <a:pt x="3403" y="7206"/>
                    </a:lnTo>
                    <a:lnTo>
                      <a:pt x="13610" y="7206"/>
                    </a:lnTo>
                    <a:lnTo>
                      <a:pt x="15011" y="7006"/>
                    </a:lnTo>
                    <a:lnTo>
                      <a:pt x="17013" y="5004"/>
                    </a:lnTo>
                    <a:lnTo>
                      <a:pt x="17213" y="3603"/>
                    </a:lnTo>
                    <a:lnTo>
                      <a:pt x="17013" y="2202"/>
                    </a:lnTo>
                    <a:lnTo>
                      <a:pt x="15011" y="201"/>
                    </a:lnTo>
                    <a:lnTo>
                      <a:pt x="1361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167" name="Google Shape;1167;p90"/>
          <p:cNvSpPr txBox="1"/>
          <p:nvPr/>
        </p:nvSpPr>
        <p:spPr>
          <a:xfrm>
            <a:off x="3723907" y="2767900"/>
            <a:ext cx="1765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Medium"/>
                <a:ea typeface="Poppins Medium"/>
                <a:cs typeface="Poppins Medium"/>
                <a:sym typeface="Poppins Medium"/>
              </a:rPr>
              <a:t>New process or app rollout</a:t>
            </a:r>
            <a:endParaRPr>
              <a:solidFill>
                <a:srgbClr val="000000"/>
              </a:solidFill>
              <a:latin typeface="Poppins Medium"/>
              <a:ea typeface="Poppins Medium"/>
              <a:cs typeface="Poppins Medium"/>
              <a:sym typeface="Poppins Medium"/>
            </a:endParaRPr>
          </a:p>
        </p:txBody>
      </p:sp>
      <p:grpSp>
        <p:nvGrpSpPr>
          <p:cNvPr id="1168" name="Google Shape;1168;p90"/>
          <p:cNvGrpSpPr/>
          <p:nvPr/>
        </p:nvGrpSpPr>
        <p:grpSpPr>
          <a:xfrm>
            <a:off x="4151624" y="1868098"/>
            <a:ext cx="840764" cy="819840"/>
            <a:chOff x="4142405" y="2316275"/>
            <a:chExt cx="928200" cy="905100"/>
          </a:xfrm>
        </p:grpSpPr>
        <p:sp>
          <p:nvSpPr>
            <p:cNvPr id="1169" name="Google Shape;1169;p90">
              <a:hlinkClick/>
            </p:cNvPr>
            <p:cNvSpPr/>
            <p:nvPr/>
          </p:nvSpPr>
          <p:spPr>
            <a:xfrm>
              <a:off x="4142405" y="2316275"/>
              <a:ext cx="9282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0" name="Google Shape;1170;p90"/>
            <p:cNvGrpSpPr/>
            <p:nvPr/>
          </p:nvGrpSpPr>
          <p:grpSpPr>
            <a:xfrm>
              <a:off x="4280102" y="2387709"/>
              <a:ext cx="708996" cy="707235"/>
              <a:chOff x="1186275" y="242475"/>
              <a:chExt cx="5251825" cy="5238775"/>
            </a:xfrm>
          </p:grpSpPr>
          <p:sp>
            <p:nvSpPr>
              <p:cNvPr id="1171" name="Google Shape;1171;p90"/>
              <p:cNvSpPr/>
              <p:nvPr/>
            </p:nvSpPr>
            <p:spPr>
              <a:xfrm>
                <a:off x="1345424" y="4382366"/>
                <a:ext cx="706653" cy="680101"/>
              </a:xfrm>
              <a:custGeom>
                <a:rect b="b" l="l" r="r" t="t"/>
                <a:pathLst>
                  <a:path extrusionOk="0" h="22335" w="23207">
                    <a:moveTo>
                      <a:pt x="11691" y="1"/>
                    </a:moveTo>
                    <a:lnTo>
                      <a:pt x="9423" y="175"/>
                    </a:lnTo>
                    <a:lnTo>
                      <a:pt x="5061" y="1746"/>
                    </a:lnTo>
                    <a:lnTo>
                      <a:pt x="3316" y="3316"/>
                    </a:lnTo>
                    <a:lnTo>
                      <a:pt x="1746" y="4886"/>
                    </a:lnTo>
                    <a:lnTo>
                      <a:pt x="1" y="9074"/>
                    </a:lnTo>
                    <a:lnTo>
                      <a:pt x="1" y="13436"/>
                    </a:lnTo>
                    <a:lnTo>
                      <a:pt x="1746" y="17449"/>
                    </a:lnTo>
                    <a:lnTo>
                      <a:pt x="3316" y="19194"/>
                    </a:lnTo>
                    <a:lnTo>
                      <a:pt x="5235" y="20589"/>
                    </a:lnTo>
                    <a:lnTo>
                      <a:pt x="9423" y="22334"/>
                    </a:lnTo>
                    <a:lnTo>
                      <a:pt x="13959" y="22334"/>
                    </a:lnTo>
                    <a:lnTo>
                      <a:pt x="18147" y="20589"/>
                    </a:lnTo>
                    <a:lnTo>
                      <a:pt x="19892" y="19194"/>
                    </a:lnTo>
                    <a:lnTo>
                      <a:pt x="21462" y="17449"/>
                    </a:lnTo>
                    <a:lnTo>
                      <a:pt x="23207" y="13436"/>
                    </a:lnTo>
                    <a:lnTo>
                      <a:pt x="23207" y="9074"/>
                    </a:lnTo>
                    <a:lnTo>
                      <a:pt x="21462" y="4886"/>
                    </a:lnTo>
                    <a:lnTo>
                      <a:pt x="19892" y="3316"/>
                    </a:lnTo>
                    <a:lnTo>
                      <a:pt x="18147" y="1746"/>
                    </a:lnTo>
                    <a:lnTo>
                      <a:pt x="13959" y="175"/>
                    </a:lnTo>
                    <a:lnTo>
                      <a:pt x="1169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90"/>
              <p:cNvSpPr/>
              <p:nvPr/>
            </p:nvSpPr>
            <p:spPr>
              <a:xfrm>
                <a:off x="2747850" y="355875"/>
                <a:ext cx="584525" cy="558375"/>
              </a:xfrm>
              <a:custGeom>
                <a:rect b="b" l="l" r="r" t="t"/>
                <a:pathLst>
                  <a:path extrusionOk="0" h="22335" w="23381">
                    <a:moveTo>
                      <a:pt x="11865" y="1"/>
                    </a:moveTo>
                    <a:lnTo>
                      <a:pt x="9422" y="175"/>
                    </a:lnTo>
                    <a:lnTo>
                      <a:pt x="5235" y="1746"/>
                    </a:lnTo>
                    <a:lnTo>
                      <a:pt x="3490" y="3316"/>
                    </a:lnTo>
                    <a:lnTo>
                      <a:pt x="1920" y="4886"/>
                    </a:lnTo>
                    <a:lnTo>
                      <a:pt x="175" y="8899"/>
                    </a:lnTo>
                    <a:lnTo>
                      <a:pt x="0" y="11168"/>
                    </a:lnTo>
                    <a:lnTo>
                      <a:pt x="175" y="13436"/>
                    </a:lnTo>
                    <a:lnTo>
                      <a:pt x="1920" y="17449"/>
                    </a:lnTo>
                    <a:lnTo>
                      <a:pt x="3490" y="19194"/>
                    </a:lnTo>
                    <a:lnTo>
                      <a:pt x="5235" y="20590"/>
                    </a:lnTo>
                    <a:lnTo>
                      <a:pt x="9597" y="22334"/>
                    </a:lnTo>
                    <a:lnTo>
                      <a:pt x="13959" y="22334"/>
                    </a:lnTo>
                    <a:lnTo>
                      <a:pt x="18321" y="20590"/>
                    </a:lnTo>
                    <a:lnTo>
                      <a:pt x="20065" y="19194"/>
                    </a:lnTo>
                    <a:lnTo>
                      <a:pt x="21636" y="17449"/>
                    </a:lnTo>
                    <a:lnTo>
                      <a:pt x="23381" y="13436"/>
                    </a:lnTo>
                    <a:lnTo>
                      <a:pt x="23381" y="9074"/>
                    </a:lnTo>
                    <a:lnTo>
                      <a:pt x="21636" y="4886"/>
                    </a:lnTo>
                    <a:lnTo>
                      <a:pt x="20065" y="3316"/>
                    </a:lnTo>
                    <a:lnTo>
                      <a:pt x="18321" y="1746"/>
                    </a:lnTo>
                    <a:lnTo>
                      <a:pt x="14133" y="175"/>
                    </a:lnTo>
                    <a:lnTo>
                      <a:pt x="1186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90"/>
              <p:cNvSpPr/>
              <p:nvPr/>
            </p:nvSpPr>
            <p:spPr>
              <a:xfrm>
                <a:off x="5234175" y="2894575"/>
                <a:ext cx="580175" cy="558350"/>
              </a:xfrm>
              <a:custGeom>
                <a:rect b="b" l="l" r="r" t="t"/>
                <a:pathLst>
                  <a:path extrusionOk="0" h="22334" w="23207">
                    <a:moveTo>
                      <a:pt x="9248" y="0"/>
                    </a:moveTo>
                    <a:lnTo>
                      <a:pt x="5060" y="1745"/>
                    </a:lnTo>
                    <a:lnTo>
                      <a:pt x="3141" y="3141"/>
                    </a:lnTo>
                    <a:lnTo>
                      <a:pt x="1571" y="4886"/>
                    </a:lnTo>
                    <a:lnTo>
                      <a:pt x="0" y="9073"/>
                    </a:lnTo>
                    <a:lnTo>
                      <a:pt x="0" y="13261"/>
                    </a:lnTo>
                    <a:lnTo>
                      <a:pt x="1571" y="17448"/>
                    </a:lnTo>
                    <a:lnTo>
                      <a:pt x="3141" y="19193"/>
                    </a:lnTo>
                    <a:lnTo>
                      <a:pt x="5060" y="20589"/>
                    </a:lnTo>
                    <a:lnTo>
                      <a:pt x="9248" y="22333"/>
                    </a:lnTo>
                    <a:lnTo>
                      <a:pt x="13784" y="22333"/>
                    </a:lnTo>
                    <a:lnTo>
                      <a:pt x="17972" y="20589"/>
                    </a:lnTo>
                    <a:lnTo>
                      <a:pt x="19891" y="19193"/>
                    </a:lnTo>
                    <a:lnTo>
                      <a:pt x="21461" y="17448"/>
                    </a:lnTo>
                    <a:lnTo>
                      <a:pt x="23206" y="13261"/>
                    </a:lnTo>
                    <a:lnTo>
                      <a:pt x="23206" y="9073"/>
                    </a:lnTo>
                    <a:lnTo>
                      <a:pt x="21461" y="4886"/>
                    </a:lnTo>
                    <a:lnTo>
                      <a:pt x="19891" y="3141"/>
                    </a:lnTo>
                    <a:lnTo>
                      <a:pt x="17972" y="1745"/>
                    </a:lnTo>
                    <a:lnTo>
                      <a:pt x="1378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90"/>
              <p:cNvSpPr/>
              <p:nvPr/>
            </p:nvSpPr>
            <p:spPr>
              <a:xfrm>
                <a:off x="1836200" y="1825875"/>
                <a:ext cx="3044675" cy="3044700"/>
              </a:xfrm>
              <a:custGeom>
                <a:rect b="b" l="l" r="r" t="t"/>
                <a:pathLst>
                  <a:path extrusionOk="0" h="121788" w="121787">
                    <a:moveTo>
                      <a:pt x="63685" y="6456"/>
                    </a:moveTo>
                    <a:lnTo>
                      <a:pt x="63685" y="15529"/>
                    </a:lnTo>
                    <a:lnTo>
                      <a:pt x="63685" y="16576"/>
                    </a:lnTo>
                    <a:lnTo>
                      <a:pt x="65255" y="18321"/>
                    </a:lnTo>
                    <a:lnTo>
                      <a:pt x="66477" y="18670"/>
                    </a:lnTo>
                    <a:lnTo>
                      <a:pt x="71886" y="19717"/>
                    </a:lnTo>
                    <a:lnTo>
                      <a:pt x="82180" y="23904"/>
                    </a:lnTo>
                    <a:lnTo>
                      <a:pt x="86716" y="27045"/>
                    </a:lnTo>
                    <a:lnTo>
                      <a:pt x="87763" y="27743"/>
                    </a:lnTo>
                    <a:lnTo>
                      <a:pt x="90206" y="27568"/>
                    </a:lnTo>
                    <a:lnTo>
                      <a:pt x="91078" y="26870"/>
                    </a:lnTo>
                    <a:lnTo>
                      <a:pt x="97534" y="20415"/>
                    </a:lnTo>
                    <a:lnTo>
                      <a:pt x="101198" y="24253"/>
                    </a:lnTo>
                    <a:lnTo>
                      <a:pt x="94917" y="30709"/>
                    </a:lnTo>
                    <a:lnTo>
                      <a:pt x="94219" y="31581"/>
                    </a:lnTo>
                    <a:lnTo>
                      <a:pt x="94044" y="33850"/>
                    </a:lnTo>
                    <a:lnTo>
                      <a:pt x="94568" y="34896"/>
                    </a:lnTo>
                    <a:lnTo>
                      <a:pt x="97883" y="39607"/>
                    </a:lnTo>
                    <a:lnTo>
                      <a:pt x="102070" y="49727"/>
                    </a:lnTo>
                    <a:lnTo>
                      <a:pt x="103117" y="55311"/>
                    </a:lnTo>
                    <a:lnTo>
                      <a:pt x="103292" y="56532"/>
                    </a:lnTo>
                    <a:lnTo>
                      <a:pt x="105037" y="57928"/>
                    </a:lnTo>
                    <a:lnTo>
                      <a:pt x="106258" y="58102"/>
                    </a:lnTo>
                    <a:lnTo>
                      <a:pt x="115331" y="58102"/>
                    </a:lnTo>
                    <a:lnTo>
                      <a:pt x="115331" y="63511"/>
                    </a:lnTo>
                    <a:lnTo>
                      <a:pt x="106258" y="63511"/>
                    </a:lnTo>
                    <a:lnTo>
                      <a:pt x="105037" y="63686"/>
                    </a:lnTo>
                    <a:lnTo>
                      <a:pt x="103292" y="65256"/>
                    </a:lnTo>
                    <a:lnTo>
                      <a:pt x="103117" y="66303"/>
                    </a:lnTo>
                    <a:lnTo>
                      <a:pt x="102070" y="71886"/>
                    </a:lnTo>
                    <a:lnTo>
                      <a:pt x="97883" y="82180"/>
                    </a:lnTo>
                    <a:lnTo>
                      <a:pt x="94568" y="86717"/>
                    </a:lnTo>
                    <a:lnTo>
                      <a:pt x="94044" y="87764"/>
                    </a:lnTo>
                    <a:lnTo>
                      <a:pt x="94219" y="90032"/>
                    </a:lnTo>
                    <a:lnTo>
                      <a:pt x="94917" y="91079"/>
                    </a:lnTo>
                    <a:lnTo>
                      <a:pt x="101198" y="97360"/>
                    </a:lnTo>
                    <a:lnTo>
                      <a:pt x="97534" y="101199"/>
                    </a:lnTo>
                    <a:lnTo>
                      <a:pt x="91078" y="94743"/>
                    </a:lnTo>
                    <a:lnTo>
                      <a:pt x="90206" y="94045"/>
                    </a:lnTo>
                    <a:lnTo>
                      <a:pt x="87763" y="93871"/>
                    </a:lnTo>
                    <a:lnTo>
                      <a:pt x="86716" y="94569"/>
                    </a:lnTo>
                    <a:lnTo>
                      <a:pt x="82180" y="97709"/>
                    </a:lnTo>
                    <a:lnTo>
                      <a:pt x="71886" y="101897"/>
                    </a:lnTo>
                    <a:lnTo>
                      <a:pt x="66477" y="102944"/>
                    </a:lnTo>
                    <a:lnTo>
                      <a:pt x="65255" y="103293"/>
                    </a:lnTo>
                    <a:lnTo>
                      <a:pt x="63685" y="105037"/>
                    </a:lnTo>
                    <a:lnTo>
                      <a:pt x="63685" y="106259"/>
                    </a:lnTo>
                    <a:lnTo>
                      <a:pt x="63685" y="115157"/>
                    </a:lnTo>
                    <a:lnTo>
                      <a:pt x="58276" y="115157"/>
                    </a:lnTo>
                    <a:lnTo>
                      <a:pt x="58276" y="106084"/>
                    </a:lnTo>
                    <a:lnTo>
                      <a:pt x="58102" y="105037"/>
                    </a:lnTo>
                    <a:lnTo>
                      <a:pt x="56531" y="103293"/>
                    </a:lnTo>
                    <a:lnTo>
                      <a:pt x="55485" y="102944"/>
                    </a:lnTo>
                    <a:lnTo>
                      <a:pt x="49901" y="101897"/>
                    </a:lnTo>
                    <a:lnTo>
                      <a:pt x="39607" y="97709"/>
                    </a:lnTo>
                    <a:lnTo>
                      <a:pt x="35071" y="94569"/>
                    </a:lnTo>
                    <a:lnTo>
                      <a:pt x="34024" y="93871"/>
                    </a:lnTo>
                    <a:lnTo>
                      <a:pt x="31755" y="94045"/>
                    </a:lnTo>
                    <a:lnTo>
                      <a:pt x="30709" y="94743"/>
                    </a:lnTo>
                    <a:lnTo>
                      <a:pt x="24427" y="101199"/>
                    </a:lnTo>
                    <a:lnTo>
                      <a:pt x="20589" y="97360"/>
                    </a:lnTo>
                    <a:lnTo>
                      <a:pt x="27045" y="90904"/>
                    </a:lnTo>
                    <a:lnTo>
                      <a:pt x="27742" y="90032"/>
                    </a:lnTo>
                    <a:lnTo>
                      <a:pt x="27917" y="87764"/>
                    </a:lnTo>
                    <a:lnTo>
                      <a:pt x="27219" y="86717"/>
                    </a:lnTo>
                    <a:lnTo>
                      <a:pt x="24078" y="82180"/>
                    </a:lnTo>
                    <a:lnTo>
                      <a:pt x="19716" y="71886"/>
                    </a:lnTo>
                    <a:lnTo>
                      <a:pt x="18844" y="66303"/>
                    </a:lnTo>
                    <a:lnTo>
                      <a:pt x="18495" y="65081"/>
                    </a:lnTo>
                    <a:lnTo>
                      <a:pt x="16750" y="63686"/>
                    </a:lnTo>
                    <a:lnTo>
                      <a:pt x="15529" y="63511"/>
                    </a:lnTo>
                    <a:lnTo>
                      <a:pt x="6631" y="63511"/>
                    </a:lnTo>
                    <a:lnTo>
                      <a:pt x="6631" y="58102"/>
                    </a:lnTo>
                    <a:lnTo>
                      <a:pt x="15529" y="58102"/>
                    </a:lnTo>
                    <a:lnTo>
                      <a:pt x="16750" y="57928"/>
                    </a:lnTo>
                    <a:lnTo>
                      <a:pt x="18495" y="56532"/>
                    </a:lnTo>
                    <a:lnTo>
                      <a:pt x="18844" y="55311"/>
                    </a:lnTo>
                    <a:lnTo>
                      <a:pt x="19716" y="49727"/>
                    </a:lnTo>
                    <a:lnTo>
                      <a:pt x="24078" y="39607"/>
                    </a:lnTo>
                    <a:lnTo>
                      <a:pt x="27219" y="34896"/>
                    </a:lnTo>
                    <a:lnTo>
                      <a:pt x="27917" y="33850"/>
                    </a:lnTo>
                    <a:lnTo>
                      <a:pt x="27742" y="31581"/>
                    </a:lnTo>
                    <a:lnTo>
                      <a:pt x="27045" y="30709"/>
                    </a:lnTo>
                    <a:lnTo>
                      <a:pt x="20589" y="24253"/>
                    </a:lnTo>
                    <a:lnTo>
                      <a:pt x="24427" y="20415"/>
                    </a:lnTo>
                    <a:lnTo>
                      <a:pt x="30709" y="26870"/>
                    </a:lnTo>
                    <a:lnTo>
                      <a:pt x="31755" y="27568"/>
                    </a:lnTo>
                    <a:lnTo>
                      <a:pt x="34024" y="27743"/>
                    </a:lnTo>
                    <a:lnTo>
                      <a:pt x="35071" y="27219"/>
                    </a:lnTo>
                    <a:lnTo>
                      <a:pt x="39607" y="23904"/>
                    </a:lnTo>
                    <a:lnTo>
                      <a:pt x="49901" y="19717"/>
                    </a:lnTo>
                    <a:lnTo>
                      <a:pt x="55485" y="18670"/>
                    </a:lnTo>
                    <a:lnTo>
                      <a:pt x="56531" y="18321"/>
                    </a:lnTo>
                    <a:lnTo>
                      <a:pt x="58102" y="16751"/>
                    </a:lnTo>
                    <a:lnTo>
                      <a:pt x="58276" y="15529"/>
                    </a:lnTo>
                    <a:lnTo>
                      <a:pt x="58276" y="6456"/>
                    </a:lnTo>
                    <a:close/>
                    <a:moveTo>
                      <a:pt x="56357" y="1"/>
                    </a:moveTo>
                    <a:lnTo>
                      <a:pt x="54263" y="873"/>
                    </a:lnTo>
                    <a:lnTo>
                      <a:pt x="52693" y="2443"/>
                    </a:lnTo>
                    <a:lnTo>
                      <a:pt x="51821" y="4537"/>
                    </a:lnTo>
                    <a:lnTo>
                      <a:pt x="51646" y="5758"/>
                    </a:lnTo>
                    <a:lnTo>
                      <a:pt x="51646" y="12738"/>
                    </a:lnTo>
                    <a:lnTo>
                      <a:pt x="46761" y="13784"/>
                    </a:lnTo>
                    <a:lnTo>
                      <a:pt x="37688" y="17623"/>
                    </a:lnTo>
                    <a:lnTo>
                      <a:pt x="33500" y="20240"/>
                    </a:lnTo>
                    <a:lnTo>
                      <a:pt x="28440" y="15355"/>
                    </a:lnTo>
                    <a:lnTo>
                      <a:pt x="27568" y="14482"/>
                    </a:lnTo>
                    <a:lnTo>
                      <a:pt x="25474" y="13784"/>
                    </a:lnTo>
                    <a:lnTo>
                      <a:pt x="23206" y="13784"/>
                    </a:lnTo>
                    <a:lnTo>
                      <a:pt x="21287" y="14482"/>
                    </a:lnTo>
                    <a:lnTo>
                      <a:pt x="20240" y="15355"/>
                    </a:lnTo>
                    <a:lnTo>
                      <a:pt x="15354" y="20240"/>
                    </a:lnTo>
                    <a:lnTo>
                      <a:pt x="14657" y="21113"/>
                    </a:lnTo>
                    <a:lnTo>
                      <a:pt x="13784" y="23206"/>
                    </a:lnTo>
                    <a:lnTo>
                      <a:pt x="13784" y="25300"/>
                    </a:lnTo>
                    <a:lnTo>
                      <a:pt x="14657" y="27394"/>
                    </a:lnTo>
                    <a:lnTo>
                      <a:pt x="15354" y="28441"/>
                    </a:lnTo>
                    <a:lnTo>
                      <a:pt x="20414" y="33326"/>
                    </a:lnTo>
                    <a:lnTo>
                      <a:pt x="17797" y="37514"/>
                    </a:lnTo>
                    <a:lnTo>
                      <a:pt x="13959" y="46761"/>
                    </a:lnTo>
                    <a:lnTo>
                      <a:pt x="12737" y="51647"/>
                    </a:lnTo>
                    <a:lnTo>
                      <a:pt x="4711" y="51647"/>
                    </a:lnTo>
                    <a:lnTo>
                      <a:pt x="2618" y="52519"/>
                    </a:lnTo>
                    <a:lnTo>
                      <a:pt x="1047" y="54089"/>
                    </a:lnTo>
                    <a:lnTo>
                      <a:pt x="175" y="56183"/>
                    </a:lnTo>
                    <a:lnTo>
                      <a:pt x="0" y="57404"/>
                    </a:lnTo>
                    <a:lnTo>
                      <a:pt x="0" y="64209"/>
                    </a:lnTo>
                    <a:lnTo>
                      <a:pt x="175" y="65430"/>
                    </a:lnTo>
                    <a:lnTo>
                      <a:pt x="1047" y="67524"/>
                    </a:lnTo>
                    <a:lnTo>
                      <a:pt x="2618" y="69095"/>
                    </a:lnTo>
                    <a:lnTo>
                      <a:pt x="4711" y="69967"/>
                    </a:lnTo>
                    <a:lnTo>
                      <a:pt x="12737" y="69967"/>
                    </a:lnTo>
                    <a:lnTo>
                      <a:pt x="13959" y="74852"/>
                    </a:lnTo>
                    <a:lnTo>
                      <a:pt x="17797" y="84100"/>
                    </a:lnTo>
                    <a:lnTo>
                      <a:pt x="20414" y="88287"/>
                    </a:lnTo>
                    <a:lnTo>
                      <a:pt x="15354" y="93347"/>
                    </a:lnTo>
                    <a:lnTo>
                      <a:pt x="14657" y="94220"/>
                    </a:lnTo>
                    <a:lnTo>
                      <a:pt x="13784" y="96313"/>
                    </a:lnTo>
                    <a:lnTo>
                      <a:pt x="13784" y="98407"/>
                    </a:lnTo>
                    <a:lnTo>
                      <a:pt x="14657" y="100501"/>
                    </a:lnTo>
                    <a:lnTo>
                      <a:pt x="15354" y="101373"/>
                    </a:lnTo>
                    <a:lnTo>
                      <a:pt x="20240" y="106259"/>
                    </a:lnTo>
                    <a:lnTo>
                      <a:pt x="21287" y="107131"/>
                    </a:lnTo>
                    <a:lnTo>
                      <a:pt x="23206" y="108003"/>
                    </a:lnTo>
                    <a:lnTo>
                      <a:pt x="25474" y="108003"/>
                    </a:lnTo>
                    <a:lnTo>
                      <a:pt x="27568" y="107131"/>
                    </a:lnTo>
                    <a:lnTo>
                      <a:pt x="28440" y="106259"/>
                    </a:lnTo>
                    <a:lnTo>
                      <a:pt x="33500" y="101373"/>
                    </a:lnTo>
                    <a:lnTo>
                      <a:pt x="37688" y="103990"/>
                    </a:lnTo>
                    <a:lnTo>
                      <a:pt x="46761" y="107829"/>
                    </a:lnTo>
                    <a:lnTo>
                      <a:pt x="51646" y="108876"/>
                    </a:lnTo>
                    <a:lnTo>
                      <a:pt x="51646" y="116030"/>
                    </a:lnTo>
                    <a:lnTo>
                      <a:pt x="51821" y="117076"/>
                    </a:lnTo>
                    <a:lnTo>
                      <a:pt x="52693" y="119170"/>
                    </a:lnTo>
                    <a:lnTo>
                      <a:pt x="54263" y="120740"/>
                    </a:lnTo>
                    <a:lnTo>
                      <a:pt x="56357" y="121613"/>
                    </a:lnTo>
                    <a:lnTo>
                      <a:pt x="57404" y="121787"/>
                    </a:lnTo>
                    <a:lnTo>
                      <a:pt x="64383" y="121787"/>
                    </a:lnTo>
                    <a:lnTo>
                      <a:pt x="65604" y="121613"/>
                    </a:lnTo>
                    <a:lnTo>
                      <a:pt x="67698" y="120740"/>
                    </a:lnTo>
                    <a:lnTo>
                      <a:pt x="69268" y="119170"/>
                    </a:lnTo>
                    <a:lnTo>
                      <a:pt x="70141" y="117076"/>
                    </a:lnTo>
                    <a:lnTo>
                      <a:pt x="70141" y="116030"/>
                    </a:lnTo>
                    <a:lnTo>
                      <a:pt x="70141" y="108876"/>
                    </a:lnTo>
                    <a:lnTo>
                      <a:pt x="75026" y="107829"/>
                    </a:lnTo>
                    <a:lnTo>
                      <a:pt x="84274" y="103990"/>
                    </a:lnTo>
                    <a:lnTo>
                      <a:pt x="88461" y="101373"/>
                    </a:lnTo>
                    <a:lnTo>
                      <a:pt x="93347" y="106259"/>
                    </a:lnTo>
                    <a:lnTo>
                      <a:pt x="94219" y="107131"/>
                    </a:lnTo>
                    <a:lnTo>
                      <a:pt x="96313" y="108003"/>
                    </a:lnTo>
                    <a:lnTo>
                      <a:pt x="98581" y="108003"/>
                    </a:lnTo>
                    <a:lnTo>
                      <a:pt x="100675" y="107131"/>
                    </a:lnTo>
                    <a:lnTo>
                      <a:pt x="101547" y="106259"/>
                    </a:lnTo>
                    <a:lnTo>
                      <a:pt x="106432" y="101373"/>
                    </a:lnTo>
                    <a:lnTo>
                      <a:pt x="107130" y="100501"/>
                    </a:lnTo>
                    <a:lnTo>
                      <a:pt x="108003" y="98407"/>
                    </a:lnTo>
                    <a:lnTo>
                      <a:pt x="108003" y="96313"/>
                    </a:lnTo>
                    <a:lnTo>
                      <a:pt x="107130" y="94220"/>
                    </a:lnTo>
                    <a:lnTo>
                      <a:pt x="106432" y="93347"/>
                    </a:lnTo>
                    <a:lnTo>
                      <a:pt x="101547" y="88287"/>
                    </a:lnTo>
                    <a:lnTo>
                      <a:pt x="104164" y="84100"/>
                    </a:lnTo>
                    <a:lnTo>
                      <a:pt x="108003" y="74852"/>
                    </a:lnTo>
                    <a:lnTo>
                      <a:pt x="109050" y="69967"/>
                    </a:lnTo>
                    <a:lnTo>
                      <a:pt x="117250" y="69967"/>
                    </a:lnTo>
                    <a:lnTo>
                      <a:pt x="119344" y="69095"/>
                    </a:lnTo>
                    <a:lnTo>
                      <a:pt x="120914" y="67524"/>
                    </a:lnTo>
                    <a:lnTo>
                      <a:pt x="121787" y="65430"/>
                    </a:lnTo>
                    <a:lnTo>
                      <a:pt x="121787" y="64209"/>
                    </a:lnTo>
                    <a:lnTo>
                      <a:pt x="121787" y="57404"/>
                    </a:lnTo>
                    <a:lnTo>
                      <a:pt x="121787" y="56183"/>
                    </a:lnTo>
                    <a:lnTo>
                      <a:pt x="120914" y="54089"/>
                    </a:lnTo>
                    <a:lnTo>
                      <a:pt x="119344" y="52519"/>
                    </a:lnTo>
                    <a:lnTo>
                      <a:pt x="117250" y="51647"/>
                    </a:lnTo>
                    <a:lnTo>
                      <a:pt x="109050" y="51647"/>
                    </a:lnTo>
                    <a:lnTo>
                      <a:pt x="108003" y="46761"/>
                    </a:lnTo>
                    <a:lnTo>
                      <a:pt x="104164" y="37514"/>
                    </a:lnTo>
                    <a:lnTo>
                      <a:pt x="101547" y="33326"/>
                    </a:lnTo>
                    <a:lnTo>
                      <a:pt x="106432" y="28441"/>
                    </a:lnTo>
                    <a:lnTo>
                      <a:pt x="107130" y="27394"/>
                    </a:lnTo>
                    <a:lnTo>
                      <a:pt x="108003" y="25300"/>
                    </a:lnTo>
                    <a:lnTo>
                      <a:pt x="108003" y="23206"/>
                    </a:lnTo>
                    <a:lnTo>
                      <a:pt x="107130" y="21113"/>
                    </a:lnTo>
                    <a:lnTo>
                      <a:pt x="106432" y="20240"/>
                    </a:lnTo>
                    <a:lnTo>
                      <a:pt x="101547" y="15355"/>
                    </a:lnTo>
                    <a:lnTo>
                      <a:pt x="100675" y="14482"/>
                    </a:lnTo>
                    <a:lnTo>
                      <a:pt x="98581" y="13784"/>
                    </a:lnTo>
                    <a:lnTo>
                      <a:pt x="97534" y="13610"/>
                    </a:lnTo>
                    <a:lnTo>
                      <a:pt x="96313" y="13784"/>
                    </a:lnTo>
                    <a:lnTo>
                      <a:pt x="94219" y="14482"/>
                    </a:lnTo>
                    <a:lnTo>
                      <a:pt x="93347" y="15355"/>
                    </a:lnTo>
                    <a:lnTo>
                      <a:pt x="88461" y="20240"/>
                    </a:lnTo>
                    <a:lnTo>
                      <a:pt x="84274" y="17623"/>
                    </a:lnTo>
                    <a:lnTo>
                      <a:pt x="75026" y="13784"/>
                    </a:lnTo>
                    <a:lnTo>
                      <a:pt x="70141" y="12738"/>
                    </a:lnTo>
                    <a:lnTo>
                      <a:pt x="70141" y="5758"/>
                    </a:lnTo>
                    <a:lnTo>
                      <a:pt x="70141" y="4537"/>
                    </a:lnTo>
                    <a:lnTo>
                      <a:pt x="69268" y="2443"/>
                    </a:lnTo>
                    <a:lnTo>
                      <a:pt x="67698" y="873"/>
                    </a:lnTo>
                    <a:lnTo>
                      <a:pt x="6560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90"/>
              <p:cNvSpPr/>
              <p:nvPr/>
            </p:nvSpPr>
            <p:spPr>
              <a:xfrm>
                <a:off x="2787100" y="2776800"/>
                <a:ext cx="1142875" cy="1138500"/>
              </a:xfrm>
              <a:custGeom>
                <a:rect b="b" l="l" r="r" t="t"/>
                <a:pathLst>
                  <a:path extrusionOk="0" h="45540" w="45715">
                    <a:moveTo>
                      <a:pt x="22857" y="6630"/>
                    </a:moveTo>
                    <a:lnTo>
                      <a:pt x="26173" y="6805"/>
                    </a:lnTo>
                    <a:lnTo>
                      <a:pt x="31930" y="9248"/>
                    </a:lnTo>
                    <a:lnTo>
                      <a:pt x="36467" y="13610"/>
                    </a:lnTo>
                    <a:lnTo>
                      <a:pt x="38910" y="19542"/>
                    </a:lnTo>
                    <a:lnTo>
                      <a:pt x="39084" y="22857"/>
                    </a:lnTo>
                    <a:lnTo>
                      <a:pt x="38910" y="25474"/>
                    </a:lnTo>
                    <a:lnTo>
                      <a:pt x="37514" y="30185"/>
                    </a:lnTo>
                    <a:lnTo>
                      <a:pt x="34722" y="33849"/>
                    </a:lnTo>
                    <a:lnTo>
                      <a:pt x="31232" y="36815"/>
                    </a:lnTo>
                    <a:lnTo>
                      <a:pt x="26870" y="38560"/>
                    </a:lnTo>
                    <a:lnTo>
                      <a:pt x="22334" y="39084"/>
                    </a:lnTo>
                    <a:lnTo>
                      <a:pt x="17798" y="38211"/>
                    </a:lnTo>
                    <a:lnTo>
                      <a:pt x="13436" y="35943"/>
                    </a:lnTo>
                    <a:lnTo>
                      <a:pt x="11516" y="34198"/>
                    </a:lnTo>
                    <a:lnTo>
                      <a:pt x="9597" y="32279"/>
                    </a:lnTo>
                    <a:lnTo>
                      <a:pt x="7503" y="27917"/>
                    </a:lnTo>
                    <a:lnTo>
                      <a:pt x="6631" y="23380"/>
                    </a:lnTo>
                    <a:lnTo>
                      <a:pt x="7154" y="18669"/>
                    </a:lnTo>
                    <a:lnTo>
                      <a:pt x="8899" y="14482"/>
                    </a:lnTo>
                    <a:lnTo>
                      <a:pt x="11691" y="10992"/>
                    </a:lnTo>
                    <a:lnTo>
                      <a:pt x="15529" y="8201"/>
                    </a:lnTo>
                    <a:lnTo>
                      <a:pt x="20240" y="6805"/>
                    </a:lnTo>
                    <a:lnTo>
                      <a:pt x="22857" y="6630"/>
                    </a:lnTo>
                    <a:close/>
                    <a:moveTo>
                      <a:pt x="22160" y="0"/>
                    </a:moveTo>
                    <a:lnTo>
                      <a:pt x="15704" y="1047"/>
                    </a:lnTo>
                    <a:lnTo>
                      <a:pt x="9597" y="4188"/>
                    </a:lnTo>
                    <a:lnTo>
                      <a:pt x="6805" y="6630"/>
                    </a:lnTo>
                    <a:lnTo>
                      <a:pt x="4363" y="9422"/>
                    </a:lnTo>
                    <a:lnTo>
                      <a:pt x="1222" y="15529"/>
                    </a:lnTo>
                    <a:lnTo>
                      <a:pt x="1" y="21985"/>
                    </a:lnTo>
                    <a:lnTo>
                      <a:pt x="873" y="28440"/>
                    </a:lnTo>
                    <a:lnTo>
                      <a:pt x="3316" y="34373"/>
                    </a:lnTo>
                    <a:lnTo>
                      <a:pt x="7329" y="39433"/>
                    </a:lnTo>
                    <a:lnTo>
                      <a:pt x="12563" y="43271"/>
                    </a:lnTo>
                    <a:lnTo>
                      <a:pt x="19193" y="45365"/>
                    </a:lnTo>
                    <a:lnTo>
                      <a:pt x="22857" y="45539"/>
                    </a:lnTo>
                    <a:lnTo>
                      <a:pt x="25300" y="45365"/>
                    </a:lnTo>
                    <a:lnTo>
                      <a:pt x="29662" y="44492"/>
                    </a:lnTo>
                    <a:lnTo>
                      <a:pt x="33675" y="42748"/>
                    </a:lnTo>
                    <a:lnTo>
                      <a:pt x="37339" y="40305"/>
                    </a:lnTo>
                    <a:lnTo>
                      <a:pt x="40480" y="37339"/>
                    </a:lnTo>
                    <a:lnTo>
                      <a:pt x="42923" y="33675"/>
                    </a:lnTo>
                    <a:lnTo>
                      <a:pt x="44667" y="29487"/>
                    </a:lnTo>
                    <a:lnTo>
                      <a:pt x="45540" y="25125"/>
                    </a:lnTo>
                    <a:lnTo>
                      <a:pt x="45714" y="22857"/>
                    </a:lnTo>
                    <a:lnTo>
                      <a:pt x="45365" y="19018"/>
                    </a:lnTo>
                    <a:lnTo>
                      <a:pt x="43271" y="12563"/>
                    </a:lnTo>
                    <a:lnTo>
                      <a:pt x="39607" y="7154"/>
                    </a:lnTo>
                    <a:lnTo>
                      <a:pt x="34548" y="3141"/>
                    </a:lnTo>
                    <a:lnTo>
                      <a:pt x="28615" y="698"/>
                    </a:lnTo>
                    <a:lnTo>
                      <a:pt x="2216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90"/>
              <p:cNvSpPr/>
              <p:nvPr/>
            </p:nvSpPr>
            <p:spPr>
              <a:xfrm>
                <a:off x="2651875" y="242475"/>
                <a:ext cx="785200" cy="789550"/>
              </a:xfrm>
              <a:custGeom>
                <a:rect b="b" l="l" r="r" t="t"/>
                <a:pathLst>
                  <a:path extrusionOk="0" h="31582" w="31408">
                    <a:moveTo>
                      <a:pt x="15704" y="6282"/>
                    </a:moveTo>
                    <a:lnTo>
                      <a:pt x="15704" y="6456"/>
                    </a:lnTo>
                    <a:lnTo>
                      <a:pt x="17449" y="6456"/>
                    </a:lnTo>
                    <a:lnTo>
                      <a:pt x="20764" y="8027"/>
                    </a:lnTo>
                    <a:lnTo>
                      <a:pt x="23381" y="10469"/>
                    </a:lnTo>
                    <a:lnTo>
                      <a:pt x="24777" y="13784"/>
                    </a:lnTo>
                    <a:lnTo>
                      <a:pt x="24777" y="15704"/>
                    </a:lnTo>
                    <a:lnTo>
                      <a:pt x="24602" y="17972"/>
                    </a:lnTo>
                    <a:lnTo>
                      <a:pt x="23207" y="21461"/>
                    </a:lnTo>
                    <a:lnTo>
                      <a:pt x="20589" y="23730"/>
                    </a:lnTo>
                    <a:lnTo>
                      <a:pt x="17274" y="24777"/>
                    </a:lnTo>
                    <a:lnTo>
                      <a:pt x="13959" y="24777"/>
                    </a:lnTo>
                    <a:lnTo>
                      <a:pt x="10644" y="23730"/>
                    </a:lnTo>
                    <a:lnTo>
                      <a:pt x="8027" y="21461"/>
                    </a:lnTo>
                    <a:lnTo>
                      <a:pt x="6631" y="17972"/>
                    </a:lnTo>
                    <a:lnTo>
                      <a:pt x="6457" y="15704"/>
                    </a:lnTo>
                    <a:lnTo>
                      <a:pt x="6631" y="13784"/>
                    </a:lnTo>
                    <a:lnTo>
                      <a:pt x="8027" y="10469"/>
                    </a:lnTo>
                    <a:lnTo>
                      <a:pt x="10470" y="8027"/>
                    </a:lnTo>
                    <a:lnTo>
                      <a:pt x="13785" y="6456"/>
                    </a:lnTo>
                    <a:lnTo>
                      <a:pt x="15704" y="6282"/>
                    </a:lnTo>
                    <a:close/>
                    <a:moveTo>
                      <a:pt x="15704" y="0"/>
                    </a:moveTo>
                    <a:lnTo>
                      <a:pt x="12389" y="175"/>
                    </a:lnTo>
                    <a:lnTo>
                      <a:pt x="6806" y="2618"/>
                    </a:lnTo>
                    <a:lnTo>
                      <a:pt x="2444" y="6980"/>
                    </a:lnTo>
                    <a:lnTo>
                      <a:pt x="175" y="12563"/>
                    </a:lnTo>
                    <a:lnTo>
                      <a:pt x="1" y="15704"/>
                    </a:lnTo>
                    <a:lnTo>
                      <a:pt x="175" y="19019"/>
                    </a:lnTo>
                    <a:lnTo>
                      <a:pt x="2444" y="24602"/>
                    </a:lnTo>
                    <a:lnTo>
                      <a:pt x="6806" y="28964"/>
                    </a:lnTo>
                    <a:lnTo>
                      <a:pt x="12389" y="31407"/>
                    </a:lnTo>
                    <a:lnTo>
                      <a:pt x="15704" y="31581"/>
                    </a:lnTo>
                    <a:lnTo>
                      <a:pt x="18845" y="31407"/>
                    </a:lnTo>
                    <a:lnTo>
                      <a:pt x="24428" y="28964"/>
                    </a:lnTo>
                    <a:lnTo>
                      <a:pt x="28790" y="24602"/>
                    </a:lnTo>
                    <a:lnTo>
                      <a:pt x="31058" y="19019"/>
                    </a:lnTo>
                    <a:lnTo>
                      <a:pt x="31407" y="15704"/>
                    </a:lnTo>
                    <a:lnTo>
                      <a:pt x="31058" y="12563"/>
                    </a:lnTo>
                    <a:lnTo>
                      <a:pt x="28790" y="6980"/>
                    </a:lnTo>
                    <a:lnTo>
                      <a:pt x="24428" y="2618"/>
                    </a:lnTo>
                    <a:lnTo>
                      <a:pt x="18845" y="175"/>
                    </a:lnTo>
                    <a:lnTo>
                      <a:pt x="1570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90"/>
              <p:cNvSpPr/>
              <p:nvPr/>
            </p:nvSpPr>
            <p:spPr>
              <a:xfrm>
                <a:off x="5823025" y="3409275"/>
                <a:ext cx="615075" cy="615075"/>
              </a:xfrm>
              <a:custGeom>
                <a:rect b="b" l="l" r="r" t="t"/>
                <a:pathLst>
                  <a:path extrusionOk="0" h="24603" w="24603">
                    <a:moveTo>
                      <a:pt x="12563" y="6631"/>
                    </a:moveTo>
                    <a:lnTo>
                      <a:pt x="13610" y="6805"/>
                    </a:lnTo>
                    <a:lnTo>
                      <a:pt x="15704" y="7678"/>
                    </a:lnTo>
                    <a:lnTo>
                      <a:pt x="17274" y="9074"/>
                    </a:lnTo>
                    <a:lnTo>
                      <a:pt x="17972" y="11167"/>
                    </a:lnTo>
                    <a:lnTo>
                      <a:pt x="18147" y="12389"/>
                    </a:lnTo>
                    <a:lnTo>
                      <a:pt x="17972" y="14134"/>
                    </a:lnTo>
                    <a:lnTo>
                      <a:pt x="16053" y="16925"/>
                    </a:lnTo>
                    <a:lnTo>
                      <a:pt x="12912" y="18147"/>
                    </a:lnTo>
                    <a:lnTo>
                      <a:pt x="9772" y="17449"/>
                    </a:lnTo>
                    <a:lnTo>
                      <a:pt x="8376" y="16227"/>
                    </a:lnTo>
                    <a:lnTo>
                      <a:pt x="7155" y="14831"/>
                    </a:lnTo>
                    <a:lnTo>
                      <a:pt x="6631" y="11516"/>
                    </a:lnTo>
                    <a:lnTo>
                      <a:pt x="8027" y="8550"/>
                    </a:lnTo>
                    <a:lnTo>
                      <a:pt x="10644" y="6805"/>
                    </a:lnTo>
                    <a:lnTo>
                      <a:pt x="12563" y="6631"/>
                    </a:lnTo>
                    <a:close/>
                    <a:moveTo>
                      <a:pt x="11866" y="1"/>
                    </a:moveTo>
                    <a:lnTo>
                      <a:pt x="8376" y="699"/>
                    </a:lnTo>
                    <a:lnTo>
                      <a:pt x="5235" y="2443"/>
                    </a:lnTo>
                    <a:lnTo>
                      <a:pt x="3665" y="3665"/>
                    </a:lnTo>
                    <a:lnTo>
                      <a:pt x="2269" y="5235"/>
                    </a:lnTo>
                    <a:lnTo>
                      <a:pt x="699" y="8550"/>
                    </a:lnTo>
                    <a:lnTo>
                      <a:pt x="1" y="12040"/>
                    </a:lnTo>
                    <a:lnTo>
                      <a:pt x="524" y="15529"/>
                    </a:lnTo>
                    <a:lnTo>
                      <a:pt x="1920" y="18670"/>
                    </a:lnTo>
                    <a:lnTo>
                      <a:pt x="4014" y="21462"/>
                    </a:lnTo>
                    <a:lnTo>
                      <a:pt x="6980" y="23381"/>
                    </a:lnTo>
                    <a:lnTo>
                      <a:pt x="10470" y="24428"/>
                    </a:lnTo>
                    <a:lnTo>
                      <a:pt x="12563" y="24602"/>
                    </a:lnTo>
                    <a:lnTo>
                      <a:pt x="15006" y="24428"/>
                    </a:lnTo>
                    <a:lnTo>
                      <a:pt x="19368" y="22509"/>
                    </a:lnTo>
                    <a:lnTo>
                      <a:pt x="22683" y="19193"/>
                    </a:lnTo>
                    <a:lnTo>
                      <a:pt x="24428" y="14831"/>
                    </a:lnTo>
                    <a:lnTo>
                      <a:pt x="24602" y="12389"/>
                    </a:lnTo>
                    <a:lnTo>
                      <a:pt x="24602" y="10295"/>
                    </a:lnTo>
                    <a:lnTo>
                      <a:pt x="23381" y="6805"/>
                    </a:lnTo>
                    <a:lnTo>
                      <a:pt x="21287" y="3839"/>
                    </a:lnTo>
                    <a:lnTo>
                      <a:pt x="18670" y="1745"/>
                    </a:lnTo>
                    <a:lnTo>
                      <a:pt x="15355" y="350"/>
                    </a:lnTo>
                    <a:lnTo>
                      <a:pt x="1186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90"/>
              <p:cNvSpPr/>
              <p:nvPr/>
            </p:nvSpPr>
            <p:spPr>
              <a:xfrm>
                <a:off x="5120750" y="2816050"/>
                <a:ext cx="706675" cy="711025"/>
              </a:xfrm>
              <a:custGeom>
                <a:rect b="b" l="l" r="r" t="t"/>
                <a:pathLst>
                  <a:path extrusionOk="0" h="28441" w="28267">
                    <a:moveTo>
                      <a:pt x="14308" y="6631"/>
                    </a:moveTo>
                    <a:lnTo>
                      <a:pt x="15878" y="6805"/>
                    </a:lnTo>
                    <a:lnTo>
                      <a:pt x="18496" y="8027"/>
                    </a:lnTo>
                    <a:lnTo>
                      <a:pt x="20589" y="10120"/>
                    </a:lnTo>
                    <a:lnTo>
                      <a:pt x="21636" y="12737"/>
                    </a:lnTo>
                    <a:lnTo>
                      <a:pt x="21811" y="14308"/>
                    </a:lnTo>
                    <a:lnTo>
                      <a:pt x="21462" y="16750"/>
                    </a:lnTo>
                    <a:lnTo>
                      <a:pt x="19019" y="20415"/>
                    </a:lnTo>
                    <a:lnTo>
                      <a:pt x="15006" y="21985"/>
                    </a:lnTo>
                    <a:lnTo>
                      <a:pt x="10644" y="21287"/>
                    </a:lnTo>
                    <a:lnTo>
                      <a:pt x="8725" y="19717"/>
                    </a:lnTo>
                    <a:lnTo>
                      <a:pt x="7155" y="17623"/>
                    </a:lnTo>
                    <a:lnTo>
                      <a:pt x="6457" y="13261"/>
                    </a:lnTo>
                    <a:lnTo>
                      <a:pt x="8201" y="9422"/>
                    </a:lnTo>
                    <a:lnTo>
                      <a:pt x="11865" y="6980"/>
                    </a:lnTo>
                    <a:lnTo>
                      <a:pt x="14308" y="6631"/>
                    </a:lnTo>
                    <a:close/>
                    <a:moveTo>
                      <a:pt x="13610" y="0"/>
                    </a:moveTo>
                    <a:lnTo>
                      <a:pt x="9597" y="873"/>
                    </a:lnTo>
                    <a:lnTo>
                      <a:pt x="5759" y="2792"/>
                    </a:lnTo>
                    <a:lnTo>
                      <a:pt x="4014" y="4362"/>
                    </a:lnTo>
                    <a:lnTo>
                      <a:pt x="2618" y="6107"/>
                    </a:lnTo>
                    <a:lnTo>
                      <a:pt x="524" y="9946"/>
                    </a:lnTo>
                    <a:lnTo>
                      <a:pt x="1" y="13959"/>
                    </a:lnTo>
                    <a:lnTo>
                      <a:pt x="524" y="17972"/>
                    </a:lnTo>
                    <a:lnTo>
                      <a:pt x="2095" y="21636"/>
                    </a:lnTo>
                    <a:lnTo>
                      <a:pt x="4537" y="24777"/>
                    </a:lnTo>
                    <a:lnTo>
                      <a:pt x="7852" y="27045"/>
                    </a:lnTo>
                    <a:lnTo>
                      <a:pt x="12040" y="28441"/>
                    </a:lnTo>
                    <a:lnTo>
                      <a:pt x="14308" y="28441"/>
                    </a:lnTo>
                    <a:lnTo>
                      <a:pt x="17274" y="28266"/>
                    </a:lnTo>
                    <a:lnTo>
                      <a:pt x="22334" y="25998"/>
                    </a:lnTo>
                    <a:lnTo>
                      <a:pt x="25998" y="22159"/>
                    </a:lnTo>
                    <a:lnTo>
                      <a:pt x="28092" y="17099"/>
                    </a:lnTo>
                    <a:lnTo>
                      <a:pt x="28266" y="14308"/>
                    </a:lnTo>
                    <a:lnTo>
                      <a:pt x="28266" y="12040"/>
                    </a:lnTo>
                    <a:lnTo>
                      <a:pt x="26871" y="7852"/>
                    </a:lnTo>
                    <a:lnTo>
                      <a:pt x="24602" y="4537"/>
                    </a:lnTo>
                    <a:lnTo>
                      <a:pt x="21287" y="2094"/>
                    </a:lnTo>
                    <a:lnTo>
                      <a:pt x="17623" y="524"/>
                    </a:lnTo>
                    <a:lnTo>
                      <a:pt x="1361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90"/>
              <p:cNvSpPr/>
              <p:nvPr/>
            </p:nvSpPr>
            <p:spPr>
              <a:xfrm>
                <a:off x="1290950" y="1939300"/>
                <a:ext cx="580175" cy="584525"/>
              </a:xfrm>
              <a:custGeom>
                <a:rect b="b" l="l" r="r" t="t"/>
                <a:pathLst>
                  <a:path extrusionOk="0" h="23381" w="23207">
                    <a:moveTo>
                      <a:pt x="11865" y="6630"/>
                    </a:moveTo>
                    <a:lnTo>
                      <a:pt x="13784" y="6805"/>
                    </a:lnTo>
                    <a:lnTo>
                      <a:pt x="16402" y="9596"/>
                    </a:lnTo>
                    <a:lnTo>
                      <a:pt x="16750" y="11690"/>
                    </a:lnTo>
                    <a:lnTo>
                      <a:pt x="16576" y="13260"/>
                    </a:lnTo>
                    <a:lnTo>
                      <a:pt x="14831" y="15703"/>
                    </a:lnTo>
                    <a:lnTo>
                      <a:pt x="12214" y="16750"/>
                    </a:lnTo>
                    <a:lnTo>
                      <a:pt x="9248" y="16227"/>
                    </a:lnTo>
                    <a:lnTo>
                      <a:pt x="8027" y="15180"/>
                    </a:lnTo>
                    <a:lnTo>
                      <a:pt x="6980" y="13958"/>
                    </a:lnTo>
                    <a:lnTo>
                      <a:pt x="6456" y="10992"/>
                    </a:lnTo>
                    <a:lnTo>
                      <a:pt x="7678" y="8375"/>
                    </a:lnTo>
                    <a:lnTo>
                      <a:pt x="10120" y="6630"/>
                    </a:lnTo>
                    <a:close/>
                    <a:moveTo>
                      <a:pt x="11167" y="0"/>
                    </a:moveTo>
                    <a:lnTo>
                      <a:pt x="7852" y="523"/>
                    </a:lnTo>
                    <a:lnTo>
                      <a:pt x="4711" y="2268"/>
                    </a:lnTo>
                    <a:lnTo>
                      <a:pt x="3316" y="3490"/>
                    </a:lnTo>
                    <a:lnTo>
                      <a:pt x="2094" y="4885"/>
                    </a:lnTo>
                    <a:lnTo>
                      <a:pt x="524" y="8026"/>
                    </a:lnTo>
                    <a:lnTo>
                      <a:pt x="0" y="11341"/>
                    </a:lnTo>
                    <a:lnTo>
                      <a:pt x="349" y="14656"/>
                    </a:lnTo>
                    <a:lnTo>
                      <a:pt x="1571" y="17622"/>
                    </a:lnTo>
                    <a:lnTo>
                      <a:pt x="3665" y="20240"/>
                    </a:lnTo>
                    <a:lnTo>
                      <a:pt x="6456" y="22159"/>
                    </a:lnTo>
                    <a:lnTo>
                      <a:pt x="9946" y="23206"/>
                    </a:lnTo>
                    <a:lnTo>
                      <a:pt x="11865" y="23380"/>
                    </a:lnTo>
                    <a:lnTo>
                      <a:pt x="14133" y="23206"/>
                    </a:lnTo>
                    <a:lnTo>
                      <a:pt x="18321" y="21287"/>
                    </a:lnTo>
                    <a:lnTo>
                      <a:pt x="21461" y="18146"/>
                    </a:lnTo>
                    <a:lnTo>
                      <a:pt x="23206" y="13958"/>
                    </a:lnTo>
                    <a:lnTo>
                      <a:pt x="23206" y="11690"/>
                    </a:lnTo>
                    <a:lnTo>
                      <a:pt x="23206" y="9771"/>
                    </a:lnTo>
                    <a:lnTo>
                      <a:pt x="22159" y="6456"/>
                    </a:lnTo>
                    <a:lnTo>
                      <a:pt x="20240" y="3664"/>
                    </a:lnTo>
                    <a:lnTo>
                      <a:pt x="17623" y="1570"/>
                    </a:lnTo>
                    <a:lnTo>
                      <a:pt x="14482" y="349"/>
                    </a:lnTo>
                    <a:lnTo>
                      <a:pt x="1116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90"/>
              <p:cNvSpPr/>
              <p:nvPr/>
            </p:nvSpPr>
            <p:spPr>
              <a:xfrm>
                <a:off x="1225525" y="4264225"/>
                <a:ext cx="924750" cy="924775"/>
              </a:xfrm>
              <a:custGeom>
                <a:rect b="b" l="l" r="r" t="t"/>
                <a:pathLst>
                  <a:path extrusionOk="0" h="36991" w="36990">
                    <a:moveTo>
                      <a:pt x="18844" y="6631"/>
                    </a:moveTo>
                    <a:lnTo>
                      <a:pt x="21287" y="6805"/>
                    </a:lnTo>
                    <a:lnTo>
                      <a:pt x="25474" y="8725"/>
                    </a:lnTo>
                    <a:lnTo>
                      <a:pt x="28615" y="11865"/>
                    </a:lnTo>
                    <a:lnTo>
                      <a:pt x="30360" y="16053"/>
                    </a:lnTo>
                    <a:lnTo>
                      <a:pt x="30534" y="18496"/>
                    </a:lnTo>
                    <a:lnTo>
                      <a:pt x="30360" y="20415"/>
                    </a:lnTo>
                    <a:lnTo>
                      <a:pt x="29313" y="23904"/>
                    </a:lnTo>
                    <a:lnTo>
                      <a:pt x="27219" y="26696"/>
                    </a:lnTo>
                    <a:lnTo>
                      <a:pt x="24602" y="28790"/>
                    </a:lnTo>
                    <a:lnTo>
                      <a:pt x="21461" y="30186"/>
                    </a:lnTo>
                    <a:lnTo>
                      <a:pt x="18146" y="30535"/>
                    </a:lnTo>
                    <a:lnTo>
                      <a:pt x="14657" y="29837"/>
                    </a:lnTo>
                    <a:lnTo>
                      <a:pt x="11516" y="28266"/>
                    </a:lnTo>
                    <a:lnTo>
                      <a:pt x="10120" y="26871"/>
                    </a:lnTo>
                    <a:lnTo>
                      <a:pt x="8724" y="25475"/>
                    </a:lnTo>
                    <a:lnTo>
                      <a:pt x="7154" y="22160"/>
                    </a:lnTo>
                    <a:lnTo>
                      <a:pt x="6631" y="18670"/>
                    </a:lnTo>
                    <a:lnTo>
                      <a:pt x="6979" y="15355"/>
                    </a:lnTo>
                    <a:lnTo>
                      <a:pt x="8375" y="12214"/>
                    </a:lnTo>
                    <a:lnTo>
                      <a:pt x="10469" y="9597"/>
                    </a:lnTo>
                    <a:lnTo>
                      <a:pt x="13435" y="7678"/>
                    </a:lnTo>
                    <a:lnTo>
                      <a:pt x="16925" y="6631"/>
                    </a:lnTo>
                    <a:close/>
                    <a:moveTo>
                      <a:pt x="17972" y="1"/>
                    </a:moveTo>
                    <a:lnTo>
                      <a:pt x="12563" y="873"/>
                    </a:lnTo>
                    <a:lnTo>
                      <a:pt x="7677" y="3490"/>
                    </a:lnTo>
                    <a:lnTo>
                      <a:pt x="5409" y="5584"/>
                    </a:lnTo>
                    <a:lnTo>
                      <a:pt x="3490" y="7852"/>
                    </a:lnTo>
                    <a:lnTo>
                      <a:pt x="873" y="12912"/>
                    </a:lnTo>
                    <a:lnTo>
                      <a:pt x="0" y="18147"/>
                    </a:lnTo>
                    <a:lnTo>
                      <a:pt x="698" y="23381"/>
                    </a:lnTo>
                    <a:lnTo>
                      <a:pt x="2792" y="28092"/>
                    </a:lnTo>
                    <a:lnTo>
                      <a:pt x="5933" y="32279"/>
                    </a:lnTo>
                    <a:lnTo>
                      <a:pt x="10469" y="35246"/>
                    </a:lnTo>
                    <a:lnTo>
                      <a:pt x="15703" y="36816"/>
                    </a:lnTo>
                    <a:lnTo>
                      <a:pt x="18844" y="36990"/>
                    </a:lnTo>
                    <a:lnTo>
                      <a:pt x="22508" y="36641"/>
                    </a:lnTo>
                    <a:lnTo>
                      <a:pt x="29138" y="33850"/>
                    </a:lnTo>
                    <a:lnTo>
                      <a:pt x="34024" y="28790"/>
                    </a:lnTo>
                    <a:lnTo>
                      <a:pt x="36815" y="22334"/>
                    </a:lnTo>
                    <a:lnTo>
                      <a:pt x="36990" y="18496"/>
                    </a:lnTo>
                    <a:lnTo>
                      <a:pt x="36815" y="15529"/>
                    </a:lnTo>
                    <a:lnTo>
                      <a:pt x="35245" y="10120"/>
                    </a:lnTo>
                    <a:lnTo>
                      <a:pt x="32104" y="5759"/>
                    </a:lnTo>
                    <a:lnTo>
                      <a:pt x="27917" y="2618"/>
                    </a:lnTo>
                    <a:lnTo>
                      <a:pt x="23032" y="524"/>
                    </a:lnTo>
                    <a:lnTo>
                      <a:pt x="1797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90"/>
              <p:cNvSpPr/>
              <p:nvPr/>
            </p:nvSpPr>
            <p:spPr>
              <a:xfrm>
                <a:off x="1186275" y="2358050"/>
                <a:ext cx="388225" cy="2071950"/>
              </a:xfrm>
              <a:custGeom>
                <a:rect b="b" l="l" r="r" t="t"/>
                <a:pathLst>
                  <a:path extrusionOk="0" h="82878" w="15529">
                    <a:moveTo>
                      <a:pt x="13086" y="0"/>
                    </a:moveTo>
                    <a:lnTo>
                      <a:pt x="10469" y="175"/>
                    </a:lnTo>
                    <a:lnTo>
                      <a:pt x="9422" y="1396"/>
                    </a:lnTo>
                    <a:lnTo>
                      <a:pt x="7677" y="4188"/>
                    </a:lnTo>
                    <a:lnTo>
                      <a:pt x="4711" y="9945"/>
                    </a:lnTo>
                    <a:lnTo>
                      <a:pt x="1570" y="19367"/>
                    </a:lnTo>
                    <a:lnTo>
                      <a:pt x="0" y="32279"/>
                    </a:lnTo>
                    <a:lnTo>
                      <a:pt x="349" y="45190"/>
                    </a:lnTo>
                    <a:lnTo>
                      <a:pt x="3315" y="62813"/>
                    </a:lnTo>
                    <a:lnTo>
                      <a:pt x="8201" y="78690"/>
                    </a:lnTo>
                    <a:lnTo>
                      <a:pt x="9073" y="80784"/>
                    </a:lnTo>
                    <a:lnTo>
                      <a:pt x="9596" y="81657"/>
                    </a:lnTo>
                    <a:lnTo>
                      <a:pt x="11167" y="82703"/>
                    </a:lnTo>
                    <a:lnTo>
                      <a:pt x="12214" y="82878"/>
                    </a:lnTo>
                    <a:lnTo>
                      <a:pt x="13784" y="82529"/>
                    </a:lnTo>
                    <a:lnTo>
                      <a:pt x="15529" y="79912"/>
                    </a:lnTo>
                    <a:lnTo>
                      <a:pt x="15180" y="78341"/>
                    </a:lnTo>
                    <a:lnTo>
                      <a:pt x="14482" y="76771"/>
                    </a:lnTo>
                    <a:lnTo>
                      <a:pt x="10120" y="62289"/>
                    </a:lnTo>
                    <a:lnTo>
                      <a:pt x="7154" y="45714"/>
                    </a:lnTo>
                    <a:lnTo>
                      <a:pt x="6456" y="33675"/>
                    </a:lnTo>
                    <a:lnTo>
                      <a:pt x="7852" y="21636"/>
                    </a:lnTo>
                    <a:lnTo>
                      <a:pt x="10469" y="13086"/>
                    </a:lnTo>
                    <a:lnTo>
                      <a:pt x="13086" y="7677"/>
                    </a:lnTo>
                    <a:lnTo>
                      <a:pt x="14831" y="5234"/>
                    </a:lnTo>
                    <a:lnTo>
                      <a:pt x="15529" y="3839"/>
                    </a:lnTo>
                    <a:lnTo>
                      <a:pt x="15005" y="1396"/>
                    </a:lnTo>
                    <a:lnTo>
                      <a:pt x="1308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90"/>
              <p:cNvSpPr/>
              <p:nvPr/>
            </p:nvSpPr>
            <p:spPr>
              <a:xfrm>
                <a:off x="3275650" y="3413650"/>
                <a:ext cx="2290050" cy="2067600"/>
              </a:xfrm>
              <a:custGeom>
                <a:rect b="b" l="l" r="r" t="t"/>
                <a:pathLst>
                  <a:path extrusionOk="0" h="82704" w="91602">
                    <a:moveTo>
                      <a:pt x="87589" y="0"/>
                    </a:moveTo>
                    <a:lnTo>
                      <a:pt x="85495" y="1396"/>
                    </a:lnTo>
                    <a:lnTo>
                      <a:pt x="85146" y="2792"/>
                    </a:lnTo>
                    <a:lnTo>
                      <a:pt x="84099" y="9771"/>
                    </a:lnTo>
                    <a:lnTo>
                      <a:pt x="81133" y="22159"/>
                    </a:lnTo>
                    <a:lnTo>
                      <a:pt x="76946" y="32977"/>
                    </a:lnTo>
                    <a:lnTo>
                      <a:pt x="71711" y="42224"/>
                    </a:lnTo>
                    <a:lnTo>
                      <a:pt x="65779" y="50076"/>
                    </a:lnTo>
                    <a:lnTo>
                      <a:pt x="59323" y="56706"/>
                    </a:lnTo>
                    <a:lnTo>
                      <a:pt x="52518" y="61940"/>
                    </a:lnTo>
                    <a:lnTo>
                      <a:pt x="45365" y="66302"/>
                    </a:lnTo>
                    <a:lnTo>
                      <a:pt x="34722" y="71013"/>
                    </a:lnTo>
                    <a:lnTo>
                      <a:pt x="21636" y="74503"/>
                    </a:lnTo>
                    <a:lnTo>
                      <a:pt x="6456" y="76248"/>
                    </a:lnTo>
                    <a:lnTo>
                      <a:pt x="3315" y="76073"/>
                    </a:lnTo>
                    <a:lnTo>
                      <a:pt x="1745" y="76248"/>
                    </a:lnTo>
                    <a:lnTo>
                      <a:pt x="0" y="77993"/>
                    </a:lnTo>
                    <a:lnTo>
                      <a:pt x="0" y="80435"/>
                    </a:lnTo>
                    <a:lnTo>
                      <a:pt x="1396" y="82355"/>
                    </a:lnTo>
                    <a:lnTo>
                      <a:pt x="2966" y="82703"/>
                    </a:lnTo>
                    <a:lnTo>
                      <a:pt x="4362" y="82703"/>
                    </a:lnTo>
                    <a:lnTo>
                      <a:pt x="9946" y="82529"/>
                    </a:lnTo>
                    <a:lnTo>
                      <a:pt x="27219" y="79737"/>
                    </a:lnTo>
                    <a:lnTo>
                      <a:pt x="41177" y="75201"/>
                    </a:lnTo>
                    <a:lnTo>
                      <a:pt x="51995" y="69618"/>
                    </a:lnTo>
                    <a:lnTo>
                      <a:pt x="59149" y="64907"/>
                    </a:lnTo>
                    <a:lnTo>
                      <a:pt x="66128" y="59149"/>
                    </a:lnTo>
                    <a:lnTo>
                      <a:pt x="72584" y="51995"/>
                    </a:lnTo>
                    <a:lnTo>
                      <a:pt x="78341" y="43795"/>
                    </a:lnTo>
                    <a:lnTo>
                      <a:pt x="83401" y="34198"/>
                    </a:lnTo>
                    <a:lnTo>
                      <a:pt x="87589" y="23206"/>
                    </a:lnTo>
                    <a:lnTo>
                      <a:pt x="90555" y="10643"/>
                    </a:lnTo>
                    <a:lnTo>
                      <a:pt x="91602" y="3490"/>
                    </a:lnTo>
                    <a:lnTo>
                      <a:pt x="91602" y="2094"/>
                    </a:lnTo>
                    <a:lnTo>
                      <a:pt x="90031" y="175"/>
                    </a:lnTo>
                    <a:lnTo>
                      <a:pt x="8758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90"/>
              <p:cNvSpPr/>
              <p:nvPr/>
            </p:nvSpPr>
            <p:spPr>
              <a:xfrm>
                <a:off x="2285475" y="1154125"/>
                <a:ext cx="2961800" cy="1121050"/>
              </a:xfrm>
              <a:custGeom>
                <a:rect b="b" l="l" r="r" t="t"/>
                <a:pathLst>
                  <a:path extrusionOk="0" h="44842" w="118472">
                    <a:moveTo>
                      <a:pt x="35769" y="1"/>
                    </a:moveTo>
                    <a:lnTo>
                      <a:pt x="20589" y="2094"/>
                    </a:lnTo>
                    <a:lnTo>
                      <a:pt x="4712" y="6456"/>
                    </a:lnTo>
                    <a:lnTo>
                      <a:pt x="2094" y="7503"/>
                    </a:lnTo>
                    <a:lnTo>
                      <a:pt x="873" y="8201"/>
                    </a:lnTo>
                    <a:lnTo>
                      <a:pt x="1" y="10469"/>
                    </a:lnTo>
                    <a:lnTo>
                      <a:pt x="1048" y="12738"/>
                    </a:lnTo>
                    <a:lnTo>
                      <a:pt x="3316" y="13785"/>
                    </a:lnTo>
                    <a:lnTo>
                      <a:pt x="4712" y="13436"/>
                    </a:lnTo>
                    <a:lnTo>
                      <a:pt x="6980" y="12389"/>
                    </a:lnTo>
                    <a:lnTo>
                      <a:pt x="21985" y="8550"/>
                    </a:lnTo>
                    <a:lnTo>
                      <a:pt x="35943" y="6631"/>
                    </a:lnTo>
                    <a:lnTo>
                      <a:pt x="52519" y="6805"/>
                    </a:lnTo>
                    <a:lnTo>
                      <a:pt x="65779" y="9248"/>
                    </a:lnTo>
                    <a:lnTo>
                      <a:pt x="74678" y="12040"/>
                    </a:lnTo>
                    <a:lnTo>
                      <a:pt x="83576" y="16227"/>
                    </a:lnTo>
                    <a:lnTo>
                      <a:pt x="92300" y="21811"/>
                    </a:lnTo>
                    <a:lnTo>
                      <a:pt x="100849" y="29139"/>
                    </a:lnTo>
                    <a:lnTo>
                      <a:pt x="108701" y="38037"/>
                    </a:lnTo>
                    <a:lnTo>
                      <a:pt x="112539" y="43446"/>
                    </a:lnTo>
                    <a:lnTo>
                      <a:pt x="113586" y="44667"/>
                    </a:lnTo>
                    <a:lnTo>
                      <a:pt x="115157" y="44842"/>
                    </a:lnTo>
                    <a:lnTo>
                      <a:pt x="116204" y="44842"/>
                    </a:lnTo>
                    <a:lnTo>
                      <a:pt x="117599" y="43795"/>
                    </a:lnTo>
                    <a:lnTo>
                      <a:pt x="118472" y="42399"/>
                    </a:lnTo>
                    <a:lnTo>
                      <a:pt x="118297" y="40654"/>
                    </a:lnTo>
                    <a:lnTo>
                      <a:pt x="117948" y="39782"/>
                    </a:lnTo>
                    <a:lnTo>
                      <a:pt x="113935" y="34024"/>
                    </a:lnTo>
                    <a:lnTo>
                      <a:pt x="105386" y="24428"/>
                    </a:lnTo>
                    <a:lnTo>
                      <a:pt x="96313" y="16576"/>
                    </a:lnTo>
                    <a:lnTo>
                      <a:pt x="86891" y="10469"/>
                    </a:lnTo>
                    <a:lnTo>
                      <a:pt x="77295" y="6108"/>
                    </a:lnTo>
                    <a:lnTo>
                      <a:pt x="67698" y="2967"/>
                    </a:lnTo>
                    <a:lnTo>
                      <a:pt x="58102" y="1048"/>
                    </a:lnTo>
                    <a:lnTo>
                      <a:pt x="4885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90"/>
              <p:cNvSpPr/>
              <p:nvPr/>
            </p:nvSpPr>
            <p:spPr>
              <a:xfrm>
                <a:off x="3271275" y="556550"/>
                <a:ext cx="2944375" cy="2918175"/>
              </a:xfrm>
              <a:custGeom>
                <a:rect b="b" l="l" r="r" t="t"/>
                <a:pathLst>
                  <a:path extrusionOk="0" h="116727" w="117775">
                    <a:moveTo>
                      <a:pt x="2095" y="0"/>
                    </a:moveTo>
                    <a:lnTo>
                      <a:pt x="175" y="1745"/>
                    </a:lnTo>
                    <a:lnTo>
                      <a:pt x="1" y="4188"/>
                    </a:lnTo>
                    <a:lnTo>
                      <a:pt x="1571" y="6107"/>
                    </a:lnTo>
                    <a:lnTo>
                      <a:pt x="2967" y="6456"/>
                    </a:lnTo>
                    <a:lnTo>
                      <a:pt x="11691" y="7328"/>
                    </a:lnTo>
                    <a:lnTo>
                      <a:pt x="27917" y="10294"/>
                    </a:lnTo>
                    <a:lnTo>
                      <a:pt x="42748" y="14482"/>
                    </a:lnTo>
                    <a:lnTo>
                      <a:pt x="56358" y="20240"/>
                    </a:lnTo>
                    <a:lnTo>
                      <a:pt x="68397" y="27393"/>
                    </a:lnTo>
                    <a:lnTo>
                      <a:pt x="79040" y="35943"/>
                    </a:lnTo>
                    <a:lnTo>
                      <a:pt x="88287" y="45714"/>
                    </a:lnTo>
                    <a:lnTo>
                      <a:pt x="96139" y="57055"/>
                    </a:lnTo>
                    <a:lnTo>
                      <a:pt x="99454" y="63336"/>
                    </a:lnTo>
                    <a:lnTo>
                      <a:pt x="102245" y="69094"/>
                    </a:lnTo>
                    <a:lnTo>
                      <a:pt x="106782" y="81308"/>
                    </a:lnTo>
                    <a:lnTo>
                      <a:pt x="109748" y="93870"/>
                    </a:lnTo>
                    <a:lnTo>
                      <a:pt x="111144" y="106782"/>
                    </a:lnTo>
                    <a:lnTo>
                      <a:pt x="111318" y="113412"/>
                    </a:lnTo>
                    <a:lnTo>
                      <a:pt x="111493" y="114633"/>
                    </a:lnTo>
                    <a:lnTo>
                      <a:pt x="113063" y="116552"/>
                    </a:lnTo>
                    <a:lnTo>
                      <a:pt x="114459" y="116727"/>
                    </a:lnTo>
                    <a:lnTo>
                      <a:pt x="114633" y="116727"/>
                    </a:lnTo>
                    <a:lnTo>
                      <a:pt x="115855" y="116552"/>
                    </a:lnTo>
                    <a:lnTo>
                      <a:pt x="117600" y="114982"/>
                    </a:lnTo>
                    <a:lnTo>
                      <a:pt x="117774" y="113586"/>
                    </a:lnTo>
                    <a:lnTo>
                      <a:pt x="117774" y="106782"/>
                    </a:lnTo>
                    <a:lnTo>
                      <a:pt x="116204" y="93172"/>
                    </a:lnTo>
                    <a:lnTo>
                      <a:pt x="113063" y="79737"/>
                    </a:lnTo>
                    <a:lnTo>
                      <a:pt x="108527" y="66826"/>
                    </a:lnTo>
                    <a:lnTo>
                      <a:pt x="105561" y="60544"/>
                    </a:lnTo>
                    <a:lnTo>
                      <a:pt x="101024" y="52344"/>
                    </a:lnTo>
                    <a:lnTo>
                      <a:pt x="90730" y="38386"/>
                    </a:lnTo>
                    <a:lnTo>
                      <a:pt x="78691" y="27044"/>
                    </a:lnTo>
                    <a:lnTo>
                      <a:pt x="65605" y="18146"/>
                    </a:lnTo>
                    <a:lnTo>
                      <a:pt x="51821" y="11167"/>
                    </a:lnTo>
                    <a:lnTo>
                      <a:pt x="37688" y="6107"/>
                    </a:lnTo>
                    <a:lnTo>
                      <a:pt x="23730" y="2617"/>
                    </a:lnTo>
                    <a:lnTo>
                      <a:pt x="9946" y="523"/>
                    </a:lnTo>
                    <a:lnTo>
                      <a:pt x="349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185" name="Google Shape;1185;p90"/>
          <p:cNvGrpSpPr/>
          <p:nvPr/>
        </p:nvGrpSpPr>
        <p:grpSpPr>
          <a:xfrm>
            <a:off x="7040314" y="1868098"/>
            <a:ext cx="840764" cy="819840"/>
            <a:chOff x="6421685" y="2316275"/>
            <a:chExt cx="928200" cy="905100"/>
          </a:xfrm>
        </p:grpSpPr>
        <p:sp>
          <p:nvSpPr>
            <p:cNvPr id="1186" name="Google Shape;1186;p90">
              <a:hlinkClick/>
            </p:cNvPr>
            <p:cNvSpPr/>
            <p:nvPr/>
          </p:nvSpPr>
          <p:spPr>
            <a:xfrm>
              <a:off x="6421685" y="2316275"/>
              <a:ext cx="9282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7" name="Google Shape;1187;p90"/>
            <p:cNvGrpSpPr/>
            <p:nvPr/>
          </p:nvGrpSpPr>
          <p:grpSpPr>
            <a:xfrm rot="899078">
              <a:off x="6634165" y="2520311"/>
              <a:ext cx="654158" cy="497130"/>
              <a:chOff x="198100" y="-102637"/>
              <a:chExt cx="6287695" cy="4778360"/>
            </a:xfrm>
          </p:grpSpPr>
          <p:sp>
            <p:nvSpPr>
              <p:cNvPr id="1188" name="Google Shape;1188;p90"/>
              <p:cNvSpPr/>
              <p:nvPr/>
            </p:nvSpPr>
            <p:spPr>
              <a:xfrm>
                <a:off x="3750751" y="1940758"/>
                <a:ext cx="1243896" cy="1243712"/>
              </a:xfrm>
              <a:custGeom>
                <a:rect b="b" l="l" r="r" t="t"/>
                <a:pathLst>
                  <a:path extrusionOk="0" h="67538" w="67548">
                    <a:moveTo>
                      <a:pt x="33779" y="1"/>
                    </a:moveTo>
                    <a:lnTo>
                      <a:pt x="32897" y="10"/>
                    </a:lnTo>
                    <a:lnTo>
                      <a:pt x="31172" y="96"/>
                    </a:lnTo>
                    <a:lnTo>
                      <a:pt x="29475" y="276"/>
                    </a:lnTo>
                    <a:lnTo>
                      <a:pt x="27797" y="532"/>
                    </a:lnTo>
                    <a:lnTo>
                      <a:pt x="26147" y="863"/>
                    </a:lnTo>
                    <a:lnTo>
                      <a:pt x="24526" y="1281"/>
                    </a:lnTo>
                    <a:lnTo>
                      <a:pt x="22943" y="1774"/>
                    </a:lnTo>
                    <a:lnTo>
                      <a:pt x="21388" y="2342"/>
                    </a:lnTo>
                    <a:lnTo>
                      <a:pt x="19871" y="2987"/>
                    </a:lnTo>
                    <a:lnTo>
                      <a:pt x="18402" y="3698"/>
                    </a:lnTo>
                    <a:lnTo>
                      <a:pt x="16961" y="4475"/>
                    </a:lnTo>
                    <a:lnTo>
                      <a:pt x="15567" y="5319"/>
                    </a:lnTo>
                    <a:lnTo>
                      <a:pt x="14221" y="6229"/>
                    </a:lnTo>
                    <a:lnTo>
                      <a:pt x="12922" y="7206"/>
                    </a:lnTo>
                    <a:lnTo>
                      <a:pt x="11671" y="8239"/>
                    </a:lnTo>
                    <a:lnTo>
                      <a:pt x="10476" y="9329"/>
                    </a:lnTo>
                    <a:lnTo>
                      <a:pt x="9329" y="10476"/>
                    </a:lnTo>
                    <a:lnTo>
                      <a:pt x="8239" y="11671"/>
                    </a:lnTo>
                    <a:lnTo>
                      <a:pt x="7206" y="12922"/>
                    </a:lnTo>
                    <a:lnTo>
                      <a:pt x="6229" y="14221"/>
                    </a:lnTo>
                    <a:lnTo>
                      <a:pt x="5319" y="15567"/>
                    </a:lnTo>
                    <a:lnTo>
                      <a:pt x="4475" y="16961"/>
                    </a:lnTo>
                    <a:lnTo>
                      <a:pt x="3698" y="18402"/>
                    </a:lnTo>
                    <a:lnTo>
                      <a:pt x="2987" y="19871"/>
                    </a:lnTo>
                    <a:lnTo>
                      <a:pt x="2342" y="21388"/>
                    </a:lnTo>
                    <a:lnTo>
                      <a:pt x="1774" y="22943"/>
                    </a:lnTo>
                    <a:lnTo>
                      <a:pt x="1281" y="24526"/>
                    </a:lnTo>
                    <a:lnTo>
                      <a:pt x="863" y="26147"/>
                    </a:lnTo>
                    <a:lnTo>
                      <a:pt x="532" y="27797"/>
                    </a:lnTo>
                    <a:lnTo>
                      <a:pt x="276" y="29475"/>
                    </a:lnTo>
                    <a:lnTo>
                      <a:pt x="96" y="31172"/>
                    </a:lnTo>
                    <a:lnTo>
                      <a:pt x="10" y="32897"/>
                    </a:lnTo>
                    <a:lnTo>
                      <a:pt x="1" y="33769"/>
                    </a:lnTo>
                    <a:lnTo>
                      <a:pt x="10" y="34641"/>
                    </a:lnTo>
                    <a:lnTo>
                      <a:pt x="96" y="36376"/>
                    </a:lnTo>
                    <a:lnTo>
                      <a:pt x="276" y="38073"/>
                    </a:lnTo>
                    <a:lnTo>
                      <a:pt x="532" y="39751"/>
                    </a:lnTo>
                    <a:lnTo>
                      <a:pt x="863" y="41401"/>
                    </a:lnTo>
                    <a:lnTo>
                      <a:pt x="1281" y="43022"/>
                    </a:lnTo>
                    <a:lnTo>
                      <a:pt x="1774" y="44605"/>
                    </a:lnTo>
                    <a:lnTo>
                      <a:pt x="2342" y="46160"/>
                    </a:lnTo>
                    <a:lnTo>
                      <a:pt x="2987" y="47667"/>
                    </a:lnTo>
                    <a:lnTo>
                      <a:pt x="3698" y="49146"/>
                    </a:lnTo>
                    <a:lnTo>
                      <a:pt x="4475" y="50587"/>
                    </a:lnTo>
                    <a:lnTo>
                      <a:pt x="5319" y="51971"/>
                    </a:lnTo>
                    <a:lnTo>
                      <a:pt x="6229" y="53327"/>
                    </a:lnTo>
                    <a:lnTo>
                      <a:pt x="7206" y="54626"/>
                    </a:lnTo>
                    <a:lnTo>
                      <a:pt x="8239" y="55877"/>
                    </a:lnTo>
                    <a:lnTo>
                      <a:pt x="9329" y="57071"/>
                    </a:lnTo>
                    <a:lnTo>
                      <a:pt x="10476" y="58219"/>
                    </a:lnTo>
                    <a:lnTo>
                      <a:pt x="11671" y="59309"/>
                    </a:lnTo>
                    <a:lnTo>
                      <a:pt x="12922" y="60342"/>
                    </a:lnTo>
                    <a:lnTo>
                      <a:pt x="14221" y="61319"/>
                    </a:lnTo>
                    <a:lnTo>
                      <a:pt x="15567" y="62229"/>
                    </a:lnTo>
                    <a:lnTo>
                      <a:pt x="16961" y="63072"/>
                    </a:lnTo>
                    <a:lnTo>
                      <a:pt x="18402" y="63850"/>
                    </a:lnTo>
                    <a:lnTo>
                      <a:pt x="19871" y="64561"/>
                    </a:lnTo>
                    <a:lnTo>
                      <a:pt x="21388" y="65205"/>
                    </a:lnTo>
                    <a:lnTo>
                      <a:pt x="22943" y="65774"/>
                    </a:lnTo>
                    <a:lnTo>
                      <a:pt x="24526" y="66267"/>
                    </a:lnTo>
                    <a:lnTo>
                      <a:pt x="26147" y="66684"/>
                    </a:lnTo>
                    <a:lnTo>
                      <a:pt x="27797" y="67016"/>
                    </a:lnTo>
                    <a:lnTo>
                      <a:pt x="29475" y="67272"/>
                    </a:lnTo>
                    <a:lnTo>
                      <a:pt x="31172" y="67443"/>
                    </a:lnTo>
                    <a:lnTo>
                      <a:pt x="32897" y="67538"/>
                    </a:lnTo>
                    <a:lnTo>
                      <a:pt x="34651" y="67538"/>
                    </a:lnTo>
                    <a:lnTo>
                      <a:pt x="36376" y="67443"/>
                    </a:lnTo>
                    <a:lnTo>
                      <a:pt x="38073" y="67272"/>
                    </a:lnTo>
                    <a:lnTo>
                      <a:pt x="39751" y="67016"/>
                    </a:lnTo>
                    <a:lnTo>
                      <a:pt x="41401" y="66684"/>
                    </a:lnTo>
                    <a:lnTo>
                      <a:pt x="43022" y="66267"/>
                    </a:lnTo>
                    <a:lnTo>
                      <a:pt x="44605" y="65774"/>
                    </a:lnTo>
                    <a:lnTo>
                      <a:pt x="46160" y="65205"/>
                    </a:lnTo>
                    <a:lnTo>
                      <a:pt x="47677" y="64561"/>
                    </a:lnTo>
                    <a:lnTo>
                      <a:pt x="49146" y="63850"/>
                    </a:lnTo>
                    <a:lnTo>
                      <a:pt x="50587" y="63072"/>
                    </a:lnTo>
                    <a:lnTo>
                      <a:pt x="51981" y="62229"/>
                    </a:lnTo>
                    <a:lnTo>
                      <a:pt x="53327" y="61319"/>
                    </a:lnTo>
                    <a:lnTo>
                      <a:pt x="54626" y="60342"/>
                    </a:lnTo>
                    <a:lnTo>
                      <a:pt x="55877" y="59309"/>
                    </a:lnTo>
                    <a:lnTo>
                      <a:pt x="57071" y="58219"/>
                    </a:lnTo>
                    <a:lnTo>
                      <a:pt x="58219" y="57071"/>
                    </a:lnTo>
                    <a:lnTo>
                      <a:pt x="59309" y="55877"/>
                    </a:lnTo>
                    <a:lnTo>
                      <a:pt x="60342" y="54626"/>
                    </a:lnTo>
                    <a:lnTo>
                      <a:pt x="61319" y="53327"/>
                    </a:lnTo>
                    <a:lnTo>
                      <a:pt x="62229" y="51971"/>
                    </a:lnTo>
                    <a:lnTo>
                      <a:pt x="63072" y="50587"/>
                    </a:lnTo>
                    <a:lnTo>
                      <a:pt x="63850" y="49146"/>
                    </a:lnTo>
                    <a:lnTo>
                      <a:pt x="64561" y="47667"/>
                    </a:lnTo>
                    <a:lnTo>
                      <a:pt x="65205" y="46160"/>
                    </a:lnTo>
                    <a:lnTo>
                      <a:pt x="65774" y="44605"/>
                    </a:lnTo>
                    <a:lnTo>
                      <a:pt x="66267" y="43022"/>
                    </a:lnTo>
                    <a:lnTo>
                      <a:pt x="66684" y="41401"/>
                    </a:lnTo>
                    <a:lnTo>
                      <a:pt x="67016" y="39751"/>
                    </a:lnTo>
                    <a:lnTo>
                      <a:pt x="67272" y="38073"/>
                    </a:lnTo>
                    <a:lnTo>
                      <a:pt x="67452" y="36376"/>
                    </a:lnTo>
                    <a:lnTo>
                      <a:pt x="67538" y="34641"/>
                    </a:lnTo>
                    <a:lnTo>
                      <a:pt x="67547" y="33769"/>
                    </a:lnTo>
                    <a:lnTo>
                      <a:pt x="67538" y="32897"/>
                    </a:lnTo>
                    <a:lnTo>
                      <a:pt x="67452" y="31172"/>
                    </a:lnTo>
                    <a:lnTo>
                      <a:pt x="67272" y="29475"/>
                    </a:lnTo>
                    <a:lnTo>
                      <a:pt x="67016" y="27797"/>
                    </a:lnTo>
                    <a:lnTo>
                      <a:pt x="66684" y="26147"/>
                    </a:lnTo>
                    <a:lnTo>
                      <a:pt x="66267" y="24526"/>
                    </a:lnTo>
                    <a:lnTo>
                      <a:pt x="65774" y="22943"/>
                    </a:lnTo>
                    <a:lnTo>
                      <a:pt x="65205" y="21388"/>
                    </a:lnTo>
                    <a:lnTo>
                      <a:pt x="64561" y="19871"/>
                    </a:lnTo>
                    <a:lnTo>
                      <a:pt x="63850" y="18402"/>
                    </a:lnTo>
                    <a:lnTo>
                      <a:pt x="63072" y="16961"/>
                    </a:lnTo>
                    <a:lnTo>
                      <a:pt x="62229" y="15567"/>
                    </a:lnTo>
                    <a:lnTo>
                      <a:pt x="61319" y="14221"/>
                    </a:lnTo>
                    <a:lnTo>
                      <a:pt x="60342" y="12922"/>
                    </a:lnTo>
                    <a:lnTo>
                      <a:pt x="59309" y="11671"/>
                    </a:lnTo>
                    <a:lnTo>
                      <a:pt x="58219" y="10476"/>
                    </a:lnTo>
                    <a:lnTo>
                      <a:pt x="57071" y="9329"/>
                    </a:lnTo>
                    <a:lnTo>
                      <a:pt x="55877" y="8239"/>
                    </a:lnTo>
                    <a:lnTo>
                      <a:pt x="54626" y="7206"/>
                    </a:lnTo>
                    <a:lnTo>
                      <a:pt x="53327" y="6229"/>
                    </a:lnTo>
                    <a:lnTo>
                      <a:pt x="51981" y="5319"/>
                    </a:lnTo>
                    <a:lnTo>
                      <a:pt x="50587" y="4475"/>
                    </a:lnTo>
                    <a:lnTo>
                      <a:pt x="49146" y="3698"/>
                    </a:lnTo>
                    <a:lnTo>
                      <a:pt x="47677" y="2987"/>
                    </a:lnTo>
                    <a:lnTo>
                      <a:pt x="46160" y="2342"/>
                    </a:lnTo>
                    <a:lnTo>
                      <a:pt x="44605" y="1774"/>
                    </a:lnTo>
                    <a:lnTo>
                      <a:pt x="43022" y="1281"/>
                    </a:lnTo>
                    <a:lnTo>
                      <a:pt x="41401" y="863"/>
                    </a:lnTo>
                    <a:lnTo>
                      <a:pt x="39751" y="532"/>
                    </a:lnTo>
                    <a:lnTo>
                      <a:pt x="38073" y="276"/>
                    </a:lnTo>
                    <a:lnTo>
                      <a:pt x="36376" y="96"/>
                    </a:lnTo>
                    <a:lnTo>
                      <a:pt x="34651" y="10"/>
                    </a:lnTo>
                    <a:lnTo>
                      <a:pt x="3377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90"/>
              <p:cNvSpPr/>
              <p:nvPr/>
            </p:nvSpPr>
            <p:spPr>
              <a:xfrm>
                <a:off x="2259595" y="449523"/>
                <a:ext cx="4226201" cy="4226201"/>
              </a:xfrm>
              <a:custGeom>
                <a:rect b="b" l="l" r="r" t="t"/>
                <a:pathLst>
                  <a:path extrusionOk="0" h="201104" w="201104">
                    <a:moveTo>
                      <a:pt x="113146" y="7329"/>
                    </a:moveTo>
                    <a:lnTo>
                      <a:pt x="113146" y="22743"/>
                    </a:lnTo>
                    <a:lnTo>
                      <a:pt x="113156" y="23075"/>
                    </a:lnTo>
                    <a:lnTo>
                      <a:pt x="113260" y="23691"/>
                    </a:lnTo>
                    <a:lnTo>
                      <a:pt x="113478" y="24279"/>
                    </a:lnTo>
                    <a:lnTo>
                      <a:pt x="113782" y="24810"/>
                    </a:lnTo>
                    <a:lnTo>
                      <a:pt x="114170" y="25293"/>
                    </a:lnTo>
                    <a:lnTo>
                      <a:pt x="114625" y="25701"/>
                    </a:lnTo>
                    <a:lnTo>
                      <a:pt x="115156" y="26023"/>
                    </a:lnTo>
                    <a:lnTo>
                      <a:pt x="115744" y="26260"/>
                    </a:lnTo>
                    <a:lnTo>
                      <a:pt x="116057" y="26336"/>
                    </a:lnTo>
                    <a:lnTo>
                      <a:pt x="117792" y="26706"/>
                    </a:lnTo>
                    <a:lnTo>
                      <a:pt x="121223" y="27597"/>
                    </a:lnTo>
                    <a:lnTo>
                      <a:pt x="124598" y="28640"/>
                    </a:lnTo>
                    <a:lnTo>
                      <a:pt x="127926" y="29844"/>
                    </a:lnTo>
                    <a:lnTo>
                      <a:pt x="131187" y="31200"/>
                    </a:lnTo>
                    <a:lnTo>
                      <a:pt x="134382" y="32707"/>
                    </a:lnTo>
                    <a:lnTo>
                      <a:pt x="137501" y="34366"/>
                    </a:lnTo>
                    <a:lnTo>
                      <a:pt x="140554" y="36167"/>
                    </a:lnTo>
                    <a:lnTo>
                      <a:pt x="142042" y="37134"/>
                    </a:lnTo>
                    <a:lnTo>
                      <a:pt x="142317" y="37305"/>
                    </a:lnTo>
                    <a:lnTo>
                      <a:pt x="142895" y="37551"/>
                    </a:lnTo>
                    <a:lnTo>
                      <a:pt x="143502" y="37694"/>
                    </a:lnTo>
                    <a:lnTo>
                      <a:pt x="144118" y="37741"/>
                    </a:lnTo>
                    <a:lnTo>
                      <a:pt x="144725" y="37675"/>
                    </a:lnTo>
                    <a:lnTo>
                      <a:pt x="145322" y="37513"/>
                    </a:lnTo>
                    <a:lnTo>
                      <a:pt x="145881" y="37248"/>
                    </a:lnTo>
                    <a:lnTo>
                      <a:pt x="146403" y="36878"/>
                    </a:lnTo>
                    <a:lnTo>
                      <a:pt x="146640" y="36660"/>
                    </a:lnTo>
                    <a:lnTo>
                      <a:pt x="157570" y="25730"/>
                    </a:lnTo>
                    <a:lnTo>
                      <a:pt x="175374" y="43533"/>
                    </a:lnTo>
                    <a:lnTo>
                      <a:pt x="164444" y="54464"/>
                    </a:lnTo>
                    <a:lnTo>
                      <a:pt x="164226" y="54701"/>
                    </a:lnTo>
                    <a:lnTo>
                      <a:pt x="163856" y="55222"/>
                    </a:lnTo>
                    <a:lnTo>
                      <a:pt x="163590" y="55782"/>
                    </a:lnTo>
                    <a:lnTo>
                      <a:pt x="163429" y="56379"/>
                    </a:lnTo>
                    <a:lnTo>
                      <a:pt x="163363" y="56986"/>
                    </a:lnTo>
                    <a:lnTo>
                      <a:pt x="163410" y="57602"/>
                    </a:lnTo>
                    <a:lnTo>
                      <a:pt x="163552" y="58209"/>
                    </a:lnTo>
                    <a:lnTo>
                      <a:pt x="163799" y="58787"/>
                    </a:lnTo>
                    <a:lnTo>
                      <a:pt x="163970" y="59062"/>
                    </a:lnTo>
                    <a:lnTo>
                      <a:pt x="164937" y="60550"/>
                    </a:lnTo>
                    <a:lnTo>
                      <a:pt x="166738" y="63593"/>
                    </a:lnTo>
                    <a:lnTo>
                      <a:pt x="168397" y="66722"/>
                    </a:lnTo>
                    <a:lnTo>
                      <a:pt x="169904" y="69917"/>
                    </a:lnTo>
                    <a:lnTo>
                      <a:pt x="171260" y="73178"/>
                    </a:lnTo>
                    <a:lnTo>
                      <a:pt x="172464" y="76505"/>
                    </a:lnTo>
                    <a:lnTo>
                      <a:pt x="173507" y="79880"/>
                    </a:lnTo>
                    <a:lnTo>
                      <a:pt x="174398" y="83312"/>
                    </a:lnTo>
                    <a:lnTo>
                      <a:pt x="174768" y="85038"/>
                    </a:lnTo>
                    <a:lnTo>
                      <a:pt x="174843" y="85360"/>
                    </a:lnTo>
                    <a:lnTo>
                      <a:pt x="175080" y="85948"/>
                    </a:lnTo>
                    <a:lnTo>
                      <a:pt x="175403" y="86479"/>
                    </a:lnTo>
                    <a:lnTo>
                      <a:pt x="175810" y="86934"/>
                    </a:lnTo>
                    <a:lnTo>
                      <a:pt x="176284" y="87322"/>
                    </a:lnTo>
                    <a:lnTo>
                      <a:pt x="176825" y="87626"/>
                    </a:lnTo>
                    <a:lnTo>
                      <a:pt x="177413" y="87834"/>
                    </a:lnTo>
                    <a:lnTo>
                      <a:pt x="178029" y="87948"/>
                    </a:lnTo>
                    <a:lnTo>
                      <a:pt x="178361" y="87957"/>
                    </a:lnTo>
                    <a:lnTo>
                      <a:pt x="193775" y="87957"/>
                    </a:lnTo>
                    <a:lnTo>
                      <a:pt x="193775" y="113146"/>
                    </a:lnTo>
                    <a:lnTo>
                      <a:pt x="178361" y="113146"/>
                    </a:lnTo>
                    <a:lnTo>
                      <a:pt x="178029" y="113156"/>
                    </a:lnTo>
                    <a:lnTo>
                      <a:pt x="177413" y="113260"/>
                    </a:lnTo>
                    <a:lnTo>
                      <a:pt x="176825" y="113469"/>
                    </a:lnTo>
                    <a:lnTo>
                      <a:pt x="176294" y="113772"/>
                    </a:lnTo>
                    <a:lnTo>
                      <a:pt x="175810" y="114161"/>
                    </a:lnTo>
                    <a:lnTo>
                      <a:pt x="175403" y="114625"/>
                    </a:lnTo>
                    <a:lnTo>
                      <a:pt x="175080" y="115156"/>
                    </a:lnTo>
                    <a:lnTo>
                      <a:pt x="174843" y="115744"/>
                    </a:lnTo>
                    <a:lnTo>
                      <a:pt x="174768" y="116057"/>
                    </a:lnTo>
                    <a:lnTo>
                      <a:pt x="174398" y="117792"/>
                    </a:lnTo>
                    <a:lnTo>
                      <a:pt x="173507" y="121223"/>
                    </a:lnTo>
                    <a:lnTo>
                      <a:pt x="172464" y="124598"/>
                    </a:lnTo>
                    <a:lnTo>
                      <a:pt x="171260" y="127926"/>
                    </a:lnTo>
                    <a:lnTo>
                      <a:pt x="169904" y="131187"/>
                    </a:lnTo>
                    <a:lnTo>
                      <a:pt x="168397" y="134382"/>
                    </a:lnTo>
                    <a:lnTo>
                      <a:pt x="166738" y="137501"/>
                    </a:lnTo>
                    <a:lnTo>
                      <a:pt x="164937" y="140554"/>
                    </a:lnTo>
                    <a:lnTo>
                      <a:pt x="163970" y="142042"/>
                    </a:lnTo>
                    <a:lnTo>
                      <a:pt x="163799" y="142317"/>
                    </a:lnTo>
                    <a:lnTo>
                      <a:pt x="163552" y="142895"/>
                    </a:lnTo>
                    <a:lnTo>
                      <a:pt x="163410" y="143502"/>
                    </a:lnTo>
                    <a:lnTo>
                      <a:pt x="163363" y="144118"/>
                    </a:lnTo>
                    <a:lnTo>
                      <a:pt x="163429" y="144725"/>
                    </a:lnTo>
                    <a:lnTo>
                      <a:pt x="163590" y="145322"/>
                    </a:lnTo>
                    <a:lnTo>
                      <a:pt x="163856" y="145881"/>
                    </a:lnTo>
                    <a:lnTo>
                      <a:pt x="164226" y="146403"/>
                    </a:lnTo>
                    <a:lnTo>
                      <a:pt x="164444" y="146640"/>
                    </a:lnTo>
                    <a:lnTo>
                      <a:pt x="175374" y="157570"/>
                    </a:lnTo>
                    <a:lnTo>
                      <a:pt x="157570" y="175374"/>
                    </a:lnTo>
                    <a:lnTo>
                      <a:pt x="146640" y="164444"/>
                    </a:lnTo>
                    <a:lnTo>
                      <a:pt x="146403" y="164226"/>
                    </a:lnTo>
                    <a:lnTo>
                      <a:pt x="145881" y="163856"/>
                    </a:lnTo>
                    <a:lnTo>
                      <a:pt x="145322" y="163600"/>
                    </a:lnTo>
                    <a:lnTo>
                      <a:pt x="144725" y="163429"/>
                    </a:lnTo>
                    <a:lnTo>
                      <a:pt x="144118" y="163372"/>
                    </a:lnTo>
                    <a:lnTo>
                      <a:pt x="143502" y="163410"/>
                    </a:lnTo>
                    <a:lnTo>
                      <a:pt x="142895" y="163552"/>
                    </a:lnTo>
                    <a:lnTo>
                      <a:pt x="142317" y="163799"/>
                    </a:lnTo>
                    <a:lnTo>
                      <a:pt x="142042" y="163970"/>
                    </a:lnTo>
                    <a:lnTo>
                      <a:pt x="140554" y="164927"/>
                    </a:lnTo>
                    <a:lnTo>
                      <a:pt x="137501" y="166738"/>
                    </a:lnTo>
                    <a:lnTo>
                      <a:pt x="134382" y="168397"/>
                    </a:lnTo>
                    <a:lnTo>
                      <a:pt x="131187" y="169904"/>
                    </a:lnTo>
                    <a:lnTo>
                      <a:pt x="127926" y="171260"/>
                    </a:lnTo>
                    <a:lnTo>
                      <a:pt x="124598" y="172464"/>
                    </a:lnTo>
                    <a:lnTo>
                      <a:pt x="121223" y="173507"/>
                    </a:lnTo>
                    <a:lnTo>
                      <a:pt x="117792" y="174398"/>
                    </a:lnTo>
                    <a:lnTo>
                      <a:pt x="116057" y="174768"/>
                    </a:lnTo>
                    <a:lnTo>
                      <a:pt x="115744" y="174843"/>
                    </a:lnTo>
                    <a:lnTo>
                      <a:pt x="115156" y="175080"/>
                    </a:lnTo>
                    <a:lnTo>
                      <a:pt x="114625" y="175403"/>
                    </a:lnTo>
                    <a:lnTo>
                      <a:pt x="114161" y="175810"/>
                    </a:lnTo>
                    <a:lnTo>
                      <a:pt x="113782" y="176294"/>
                    </a:lnTo>
                    <a:lnTo>
                      <a:pt x="113478" y="176825"/>
                    </a:lnTo>
                    <a:lnTo>
                      <a:pt x="113260" y="177413"/>
                    </a:lnTo>
                    <a:lnTo>
                      <a:pt x="113156" y="178029"/>
                    </a:lnTo>
                    <a:lnTo>
                      <a:pt x="113146" y="178361"/>
                    </a:lnTo>
                    <a:lnTo>
                      <a:pt x="113146" y="193775"/>
                    </a:lnTo>
                    <a:lnTo>
                      <a:pt x="87958" y="193775"/>
                    </a:lnTo>
                    <a:lnTo>
                      <a:pt x="87958" y="178361"/>
                    </a:lnTo>
                    <a:lnTo>
                      <a:pt x="87948" y="178029"/>
                    </a:lnTo>
                    <a:lnTo>
                      <a:pt x="87844" y="177413"/>
                    </a:lnTo>
                    <a:lnTo>
                      <a:pt x="87635" y="176825"/>
                    </a:lnTo>
                    <a:lnTo>
                      <a:pt x="87332" y="176294"/>
                    </a:lnTo>
                    <a:lnTo>
                      <a:pt x="86943" y="175810"/>
                    </a:lnTo>
                    <a:lnTo>
                      <a:pt x="86479" y="175403"/>
                    </a:lnTo>
                    <a:lnTo>
                      <a:pt x="85948" y="175080"/>
                    </a:lnTo>
                    <a:lnTo>
                      <a:pt x="85360" y="174843"/>
                    </a:lnTo>
                    <a:lnTo>
                      <a:pt x="85047" y="174768"/>
                    </a:lnTo>
                    <a:lnTo>
                      <a:pt x="83312" y="174398"/>
                    </a:lnTo>
                    <a:lnTo>
                      <a:pt x="79880" y="173507"/>
                    </a:lnTo>
                    <a:lnTo>
                      <a:pt x="76505" y="172464"/>
                    </a:lnTo>
                    <a:lnTo>
                      <a:pt x="73178" y="171260"/>
                    </a:lnTo>
                    <a:lnTo>
                      <a:pt x="69917" y="169904"/>
                    </a:lnTo>
                    <a:lnTo>
                      <a:pt x="66722" y="168397"/>
                    </a:lnTo>
                    <a:lnTo>
                      <a:pt x="63603" y="166738"/>
                    </a:lnTo>
                    <a:lnTo>
                      <a:pt x="60550" y="164927"/>
                    </a:lnTo>
                    <a:lnTo>
                      <a:pt x="59062" y="163970"/>
                    </a:lnTo>
                    <a:lnTo>
                      <a:pt x="58787" y="163799"/>
                    </a:lnTo>
                    <a:lnTo>
                      <a:pt x="58209" y="163552"/>
                    </a:lnTo>
                    <a:lnTo>
                      <a:pt x="57602" y="163410"/>
                    </a:lnTo>
                    <a:lnTo>
                      <a:pt x="56986" y="163363"/>
                    </a:lnTo>
                    <a:lnTo>
                      <a:pt x="56379" y="163429"/>
                    </a:lnTo>
                    <a:lnTo>
                      <a:pt x="55782" y="163590"/>
                    </a:lnTo>
                    <a:lnTo>
                      <a:pt x="55222" y="163856"/>
                    </a:lnTo>
                    <a:lnTo>
                      <a:pt x="54711" y="164226"/>
                    </a:lnTo>
                    <a:lnTo>
                      <a:pt x="54474" y="164444"/>
                    </a:lnTo>
                    <a:lnTo>
                      <a:pt x="43533" y="175374"/>
                    </a:lnTo>
                    <a:lnTo>
                      <a:pt x="25730" y="157570"/>
                    </a:lnTo>
                    <a:lnTo>
                      <a:pt x="36660" y="146640"/>
                    </a:lnTo>
                    <a:lnTo>
                      <a:pt x="36888" y="146403"/>
                    </a:lnTo>
                    <a:lnTo>
                      <a:pt x="37248" y="145881"/>
                    </a:lnTo>
                    <a:lnTo>
                      <a:pt x="37513" y="145322"/>
                    </a:lnTo>
                    <a:lnTo>
                      <a:pt x="37675" y="144725"/>
                    </a:lnTo>
                    <a:lnTo>
                      <a:pt x="37741" y="144118"/>
                    </a:lnTo>
                    <a:lnTo>
                      <a:pt x="37703" y="143502"/>
                    </a:lnTo>
                    <a:lnTo>
                      <a:pt x="37551" y="142895"/>
                    </a:lnTo>
                    <a:lnTo>
                      <a:pt x="37305" y="142317"/>
                    </a:lnTo>
                    <a:lnTo>
                      <a:pt x="37134" y="142042"/>
                    </a:lnTo>
                    <a:lnTo>
                      <a:pt x="36177" y="140554"/>
                    </a:lnTo>
                    <a:lnTo>
                      <a:pt x="34366" y="137501"/>
                    </a:lnTo>
                    <a:lnTo>
                      <a:pt x="32707" y="134382"/>
                    </a:lnTo>
                    <a:lnTo>
                      <a:pt x="31200" y="131187"/>
                    </a:lnTo>
                    <a:lnTo>
                      <a:pt x="29844" y="127926"/>
                    </a:lnTo>
                    <a:lnTo>
                      <a:pt x="28640" y="124598"/>
                    </a:lnTo>
                    <a:lnTo>
                      <a:pt x="27597" y="121223"/>
                    </a:lnTo>
                    <a:lnTo>
                      <a:pt x="26706" y="117792"/>
                    </a:lnTo>
                    <a:lnTo>
                      <a:pt x="26336" y="116057"/>
                    </a:lnTo>
                    <a:lnTo>
                      <a:pt x="26261" y="115744"/>
                    </a:lnTo>
                    <a:lnTo>
                      <a:pt x="26023" y="115156"/>
                    </a:lnTo>
                    <a:lnTo>
                      <a:pt x="25701" y="114625"/>
                    </a:lnTo>
                    <a:lnTo>
                      <a:pt x="25294" y="114161"/>
                    </a:lnTo>
                    <a:lnTo>
                      <a:pt x="24820" y="113772"/>
                    </a:lnTo>
                    <a:lnTo>
                      <a:pt x="24279" y="113469"/>
                    </a:lnTo>
                    <a:lnTo>
                      <a:pt x="23691" y="113260"/>
                    </a:lnTo>
                    <a:lnTo>
                      <a:pt x="23075" y="113156"/>
                    </a:lnTo>
                    <a:lnTo>
                      <a:pt x="22753" y="113146"/>
                    </a:lnTo>
                    <a:lnTo>
                      <a:pt x="7329" y="113146"/>
                    </a:lnTo>
                    <a:lnTo>
                      <a:pt x="7329" y="87957"/>
                    </a:lnTo>
                    <a:lnTo>
                      <a:pt x="22753" y="87957"/>
                    </a:lnTo>
                    <a:lnTo>
                      <a:pt x="23075" y="87948"/>
                    </a:lnTo>
                    <a:lnTo>
                      <a:pt x="23691" y="87844"/>
                    </a:lnTo>
                    <a:lnTo>
                      <a:pt x="24279" y="87626"/>
                    </a:lnTo>
                    <a:lnTo>
                      <a:pt x="24820" y="87322"/>
                    </a:lnTo>
                    <a:lnTo>
                      <a:pt x="25294" y="86934"/>
                    </a:lnTo>
                    <a:lnTo>
                      <a:pt x="25701" y="86479"/>
                    </a:lnTo>
                    <a:lnTo>
                      <a:pt x="26023" y="85948"/>
                    </a:lnTo>
                    <a:lnTo>
                      <a:pt x="26261" y="85360"/>
                    </a:lnTo>
                    <a:lnTo>
                      <a:pt x="26336" y="85047"/>
                    </a:lnTo>
                    <a:lnTo>
                      <a:pt x="26706" y="83312"/>
                    </a:lnTo>
                    <a:lnTo>
                      <a:pt x="27597" y="79880"/>
                    </a:lnTo>
                    <a:lnTo>
                      <a:pt x="28640" y="76505"/>
                    </a:lnTo>
                    <a:lnTo>
                      <a:pt x="29844" y="73178"/>
                    </a:lnTo>
                    <a:lnTo>
                      <a:pt x="31200" y="69917"/>
                    </a:lnTo>
                    <a:lnTo>
                      <a:pt x="32707" y="66722"/>
                    </a:lnTo>
                    <a:lnTo>
                      <a:pt x="34366" y="63603"/>
                    </a:lnTo>
                    <a:lnTo>
                      <a:pt x="36177" y="60550"/>
                    </a:lnTo>
                    <a:lnTo>
                      <a:pt x="37134" y="59062"/>
                    </a:lnTo>
                    <a:lnTo>
                      <a:pt x="37305" y="58787"/>
                    </a:lnTo>
                    <a:lnTo>
                      <a:pt x="37551" y="58209"/>
                    </a:lnTo>
                    <a:lnTo>
                      <a:pt x="37694" y="57602"/>
                    </a:lnTo>
                    <a:lnTo>
                      <a:pt x="37741" y="56986"/>
                    </a:lnTo>
                    <a:lnTo>
                      <a:pt x="37675" y="56379"/>
                    </a:lnTo>
                    <a:lnTo>
                      <a:pt x="37513" y="55782"/>
                    </a:lnTo>
                    <a:lnTo>
                      <a:pt x="37248" y="55222"/>
                    </a:lnTo>
                    <a:lnTo>
                      <a:pt x="36888" y="54701"/>
                    </a:lnTo>
                    <a:lnTo>
                      <a:pt x="36660" y="54464"/>
                    </a:lnTo>
                    <a:lnTo>
                      <a:pt x="25730" y="43533"/>
                    </a:lnTo>
                    <a:lnTo>
                      <a:pt x="43533" y="25730"/>
                    </a:lnTo>
                    <a:lnTo>
                      <a:pt x="54474" y="36660"/>
                    </a:lnTo>
                    <a:lnTo>
                      <a:pt x="54711" y="36878"/>
                    </a:lnTo>
                    <a:lnTo>
                      <a:pt x="55222" y="37248"/>
                    </a:lnTo>
                    <a:lnTo>
                      <a:pt x="55782" y="37513"/>
                    </a:lnTo>
                    <a:lnTo>
                      <a:pt x="56379" y="37675"/>
                    </a:lnTo>
                    <a:lnTo>
                      <a:pt x="56986" y="37741"/>
                    </a:lnTo>
                    <a:lnTo>
                      <a:pt x="57602" y="37703"/>
                    </a:lnTo>
                    <a:lnTo>
                      <a:pt x="58209" y="37551"/>
                    </a:lnTo>
                    <a:lnTo>
                      <a:pt x="58787" y="37305"/>
                    </a:lnTo>
                    <a:lnTo>
                      <a:pt x="59062" y="37134"/>
                    </a:lnTo>
                    <a:lnTo>
                      <a:pt x="60550" y="36167"/>
                    </a:lnTo>
                    <a:lnTo>
                      <a:pt x="63603" y="34366"/>
                    </a:lnTo>
                    <a:lnTo>
                      <a:pt x="66722" y="32707"/>
                    </a:lnTo>
                    <a:lnTo>
                      <a:pt x="69917" y="31200"/>
                    </a:lnTo>
                    <a:lnTo>
                      <a:pt x="73178" y="29844"/>
                    </a:lnTo>
                    <a:lnTo>
                      <a:pt x="76505" y="28640"/>
                    </a:lnTo>
                    <a:lnTo>
                      <a:pt x="79880" y="27597"/>
                    </a:lnTo>
                    <a:lnTo>
                      <a:pt x="83312" y="26706"/>
                    </a:lnTo>
                    <a:lnTo>
                      <a:pt x="85047" y="26336"/>
                    </a:lnTo>
                    <a:lnTo>
                      <a:pt x="85360" y="26260"/>
                    </a:lnTo>
                    <a:lnTo>
                      <a:pt x="85948" y="26023"/>
                    </a:lnTo>
                    <a:lnTo>
                      <a:pt x="86479" y="25701"/>
                    </a:lnTo>
                    <a:lnTo>
                      <a:pt x="86943" y="25293"/>
                    </a:lnTo>
                    <a:lnTo>
                      <a:pt x="87332" y="24819"/>
                    </a:lnTo>
                    <a:lnTo>
                      <a:pt x="87635" y="24279"/>
                    </a:lnTo>
                    <a:lnTo>
                      <a:pt x="87844" y="23691"/>
                    </a:lnTo>
                    <a:lnTo>
                      <a:pt x="87948" y="23075"/>
                    </a:lnTo>
                    <a:lnTo>
                      <a:pt x="87958" y="22743"/>
                    </a:lnTo>
                    <a:lnTo>
                      <a:pt x="87958" y="7329"/>
                    </a:lnTo>
                    <a:close/>
                    <a:moveTo>
                      <a:pt x="85758" y="0"/>
                    </a:moveTo>
                    <a:lnTo>
                      <a:pt x="85493" y="10"/>
                    </a:lnTo>
                    <a:lnTo>
                      <a:pt x="84981" y="57"/>
                    </a:lnTo>
                    <a:lnTo>
                      <a:pt x="84478" y="161"/>
                    </a:lnTo>
                    <a:lnTo>
                      <a:pt x="83995" y="313"/>
                    </a:lnTo>
                    <a:lnTo>
                      <a:pt x="83540" y="512"/>
                    </a:lnTo>
                    <a:lnTo>
                      <a:pt x="83104" y="740"/>
                    </a:lnTo>
                    <a:lnTo>
                      <a:pt x="82696" y="1024"/>
                    </a:lnTo>
                    <a:lnTo>
                      <a:pt x="82317" y="1337"/>
                    </a:lnTo>
                    <a:lnTo>
                      <a:pt x="81966" y="1678"/>
                    </a:lnTo>
                    <a:lnTo>
                      <a:pt x="81653" y="2058"/>
                    </a:lnTo>
                    <a:lnTo>
                      <a:pt x="81378" y="2465"/>
                    </a:lnTo>
                    <a:lnTo>
                      <a:pt x="81141" y="2901"/>
                    </a:lnTo>
                    <a:lnTo>
                      <a:pt x="80952" y="3356"/>
                    </a:lnTo>
                    <a:lnTo>
                      <a:pt x="80800" y="3840"/>
                    </a:lnTo>
                    <a:lnTo>
                      <a:pt x="80696" y="4342"/>
                    </a:lnTo>
                    <a:lnTo>
                      <a:pt x="80648" y="4854"/>
                    </a:lnTo>
                    <a:lnTo>
                      <a:pt x="80639" y="5120"/>
                    </a:lnTo>
                    <a:lnTo>
                      <a:pt x="80639" y="19823"/>
                    </a:lnTo>
                    <a:lnTo>
                      <a:pt x="79122" y="20212"/>
                    </a:lnTo>
                    <a:lnTo>
                      <a:pt x="76107" y="21075"/>
                    </a:lnTo>
                    <a:lnTo>
                      <a:pt x="73131" y="22051"/>
                    </a:lnTo>
                    <a:lnTo>
                      <a:pt x="70192" y="23151"/>
                    </a:lnTo>
                    <a:lnTo>
                      <a:pt x="67300" y="24345"/>
                    </a:lnTo>
                    <a:lnTo>
                      <a:pt x="64456" y="25663"/>
                    </a:lnTo>
                    <a:lnTo>
                      <a:pt x="61669" y="27085"/>
                    </a:lnTo>
                    <a:lnTo>
                      <a:pt x="58929" y="28612"/>
                    </a:lnTo>
                    <a:lnTo>
                      <a:pt x="57583" y="29417"/>
                    </a:lnTo>
                    <a:lnTo>
                      <a:pt x="47155" y="18989"/>
                    </a:lnTo>
                    <a:lnTo>
                      <a:pt x="46965" y="18800"/>
                    </a:lnTo>
                    <a:lnTo>
                      <a:pt x="46558" y="18477"/>
                    </a:lnTo>
                    <a:lnTo>
                      <a:pt x="46131" y="18193"/>
                    </a:lnTo>
                    <a:lnTo>
                      <a:pt x="45685" y="17965"/>
                    </a:lnTo>
                    <a:lnTo>
                      <a:pt x="45221" y="17776"/>
                    </a:lnTo>
                    <a:lnTo>
                      <a:pt x="44747" y="17633"/>
                    </a:lnTo>
                    <a:lnTo>
                      <a:pt x="44263" y="17548"/>
                    </a:lnTo>
                    <a:lnTo>
                      <a:pt x="43780" y="17501"/>
                    </a:lnTo>
                    <a:lnTo>
                      <a:pt x="43287" y="17501"/>
                    </a:lnTo>
                    <a:lnTo>
                      <a:pt x="42794" y="17548"/>
                    </a:lnTo>
                    <a:lnTo>
                      <a:pt x="42310" y="17643"/>
                    </a:lnTo>
                    <a:lnTo>
                      <a:pt x="41836" y="17776"/>
                    </a:lnTo>
                    <a:lnTo>
                      <a:pt x="41381" y="17965"/>
                    </a:lnTo>
                    <a:lnTo>
                      <a:pt x="40936" y="18202"/>
                    </a:lnTo>
                    <a:lnTo>
                      <a:pt x="40509" y="18477"/>
                    </a:lnTo>
                    <a:lnTo>
                      <a:pt x="40102" y="18809"/>
                    </a:lnTo>
                    <a:lnTo>
                      <a:pt x="39912" y="18989"/>
                    </a:lnTo>
                    <a:lnTo>
                      <a:pt x="18999" y="39912"/>
                    </a:lnTo>
                    <a:lnTo>
                      <a:pt x="18809" y="40102"/>
                    </a:lnTo>
                    <a:lnTo>
                      <a:pt x="18487" y="40500"/>
                    </a:lnTo>
                    <a:lnTo>
                      <a:pt x="18202" y="40926"/>
                    </a:lnTo>
                    <a:lnTo>
                      <a:pt x="17965" y="41372"/>
                    </a:lnTo>
                    <a:lnTo>
                      <a:pt x="17785" y="41836"/>
                    </a:lnTo>
                    <a:lnTo>
                      <a:pt x="17643" y="42310"/>
                    </a:lnTo>
                    <a:lnTo>
                      <a:pt x="17548" y="42794"/>
                    </a:lnTo>
                    <a:lnTo>
                      <a:pt x="17501" y="43287"/>
                    </a:lnTo>
                    <a:lnTo>
                      <a:pt x="17501" y="43780"/>
                    </a:lnTo>
                    <a:lnTo>
                      <a:pt x="17548" y="44263"/>
                    </a:lnTo>
                    <a:lnTo>
                      <a:pt x="17643" y="44747"/>
                    </a:lnTo>
                    <a:lnTo>
                      <a:pt x="17776" y="45221"/>
                    </a:lnTo>
                    <a:lnTo>
                      <a:pt x="17965" y="45685"/>
                    </a:lnTo>
                    <a:lnTo>
                      <a:pt x="18202" y="46131"/>
                    </a:lnTo>
                    <a:lnTo>
                      <a:pt x="18487" y="46558"/>
                    </a:lnTo>
                    <a:lnTo>
                      <a:pt x="18809" y="46965"/>
                    </a:lnTo>
                    <a:lnTo>
                      <a:pt x="18989" y="47155"/>
                    </a:lnTo>
                    <a:lnTo>
                      <a:pt x="29417" y="57573"/>
                    </a:lnTo>
                    <a:lnTo>
                      <a:pt x="28612" y="58920"/>
                    </a:lnTo>
                    <a:lnTo>
                      <a:pt x="27085" y="61659"/>
                    </a:lnTo>
                    <a:lnTo>
                      <a:pt x="25663" y="64456"/>
                    </a:lnTo>
                    <a:lnTo>
                      <a:pt x="24355" y="67300"/>
                    </a:lnTo>
                    <a:lnTo>
                      <a:pt x="23151" y="70192"/>
                    </a:lnTo>
                    <a:lnTo>
                      <a:pt x="22061" y="73121"/>
                    </a:lnTo>
                    <a:lnTo>
                      <a:pt x="21075" y="76098"/>
                    </a:lnTo>
                    <a:lnTo>
                      <a:pt x="20212" y="79112"/>
                    </a:lnTo>
                    <a:lnTo>
                      <a:pt x="19823" y="80639"/>
                    </a:lnTo>
                    <a:lnTo>
                      <a:pt x="4854" y="80639"/>
                    </a:lnTo>
                    <a:lnTo>
                      <a:pt x="4342" y="80696"/>
                    </a:lnTo>
                    <a:lnTo>
                      <a:pt x="3840" y="80800"/>
                    </a:lnTo>
                    <a:lnTo>
                      <a:pt x="3366" y="80952"/>
                    </a:lnTo>
                    <a:lnTo>
                      <a:pt x="2901" y="81141"/>
                    </a:lnTo>
                    <a:lnTo>
                      <a:pt x="2465" y="81378"/>
                    </a:lnTo>
                    <a:lnTo>
                      <a:pt x="2058" y="81653"/>
                    </a:lnTo>
                    <a:lnTo>
                      <a:pt x="1678" y="81966"/>
                    </a:lnTo>
                    <a:lnTo>
                      <a:pt x="1337" y="82317"/>
                    </a:lnTo>
                    <a:lnTo>
                      <a:pt x="1024" y="82696"/>
                    </a:lnTo>
                    <a:lnTo>
                      <a:pt x="749" y="83104"/>
                    </a:lnTo>
                    <a:lnTo>
                      <a:pt x="512" y="83540"/>
                    </a:lnTo>
                    <a:lnTo>
                      <a:pt x="313" y="83995"/>
                    </a:lnTo>
                    <a:lnTo>
                      <a:pt x="162" y="84478"/>
                    </a:lnTo>
                    <a:lnTo>
                      <a:pt x="67" y="84971"/>
                    </a:lnTo>
                    <a:lnTo>
                      <a:pt x="10" y="85493"/>
                    </a:lnTo>
                    <a:lnTo>
                      <a:pt x="0" y="85758"/>
                    </a:lnTo>
                    <a:lnTo>
                      <a:pt x="0" y="115346"/>
                    </a:lnTo>
                    <a:lnTo>
                      <a:pt x="10" y="115611"/>
                    </a:lnTo>
                    <a:lnTo>
                      <a:pt x="67" y="116123"/>
                    </a:lnTo>
                    <a:lnTo>
                      <a:pt x="162" y="116626"/>
                    </a:lnTo>
                    <a:lnTo>
                      <a:pt x="313" y="117109"/>
                    </a:lnTo>
                    <a:lnTo>
                      <a:pt x="512" y="117564"/>
                    </a:lnTo>
                    <a:lnTo>
                      <a:pt x="749" y="118000"/>
                    </a:lnTo>
                    <a:lnTo>
                      <a:pt x="1024" y="118408"/>
                    </a:lnTo>
                    <a:lnTo>
                      <a:pt x="1337" y="118787"/>
                    </a:lnTo>
                    <a:lnTo>
                      <a:pt x="1678" y="119138"/>
                    </a:lnTo>
                    <a:lnTo>
                      <a:pt x="2058" y="119451"/>
                    </a:lnTo>
                    <a:lnTo>
                      <a:pt x="2465" y="119726"/>
                    </a:lnTo>
                    <a:lnTo>
                      <a:pt x="2901" y="119963"/>
                    </a:lnTo>
                    <a:lnTo>
                      <a:pt x="3366" y="120152"/>
                    </a:lnTo>
                    <a:lnTo>
                      <a:pt x="3840" y="120304"/>
                    </a:lnTo>
                    <a:lnTo>
                      <a:pt x="4342" y="120408"/>
                    </a:lnTo>
                    <a:lnTo>
                      <a:pt x="4854" y="120456"/>
                    </a:lnTo>
                    <a:lnTo>
                      <a:pt x="5120" y="120465"/>
                    </a:lnTo>
                    <a:lnTo>
                      <a:pt x="19823" y="120465"/>
                    </a:lnTo>
                    <a:lnTo>
                      <a:pt x="20212" y="121982"/>
                    </a:lnTo>
                    <a:lnTo>
                      <a:pt x="21075" y="124997"/>
                    </a:lnTo>
                    <a:lnTo>
                      <a:pt x="22061" y="127973"/>
                    </a:lnTo>
                    <a:lnTo>
                      <a:pt x="23151" y="130912"/>
                    </a:lnTo>
                    <a:lnTo>
                      <a:pt x="24355" y="133804"/>
                    </a:lnTo>
                    <a:lnTo>
                      <a:pt x="25663" y="136648"/>
                    </a:lnTo>
                    <a:lnTo>
                      <a:pt x="27085" y="139435"/>
                    </a:lnTo>
                    <a:lnTo>
                      <a:pt x="28612" y="142175"/>
                    </a:lnTo>
                    <a:lnTo>
                      <a:pt x="29417" y="143521"/>
                    </a:lnTo>
                    <a:lnTo>
                      <a:pt x="18989" y="153949"/>
                    </a:lnTo>
                    <a:lnTo>
                      <a:pt x="18809" y="154139"/>
                    </a:lnTo>
                    <a:lnTo>
                      <a:pt x="18487" y="154546"/>
                    </a:lnTo>
                    <a:lnTo>
                      <a:pt x="18202" y="154963"/>
                    </a:lnTo>
                    <a:lnTo>
                      <a:pt x="17965" y="155409"/>
                    </a:lnTo>
                    <a:lnTo>
                      <a:pt x="17785" y="155874"/>
                    </a:lnTo>
                    <a:lnTo>
                      <a:pt x="17643" y="156348"/>
                    </a:lnTo>
                    <a:lnTo>
                      <a:pt x="17548" y="156831"/>
                    </a:lnTo>
                    <a:lnTo>
                      <a:pt x="17501" y="157324"/>
                    </a:lnTo>
                    <a:lnTo>
                      <a:pt x="17501" y="157817"/>
                    </a:lnTo>
                    <a:lnTo>
                      <a:pt x="17548" y="158300"/>
                    </a:lnTo>
                    <a:lnTo>
                      <a:pt x="17643" y="158784"/>
                    </a:lnTo>
                    <a:lnTo>
                      <a:pt x="17785" y="159258"/>
                    </a:lnTo>
                    <a:lnTo>
                      <a:pt x="17965" y="159722"/>
                    </a:lnTo>
                    <a:lnTo>
                      <a:pt x="18202" y="160168"/>
                    </a:lnTo>
                    <a:lnTo>
                      <a:pt x="18487" y="160595"/>
                    </a:lnTo>
                    <a:lnTo>
                      <a:pt x="18809" y="161002"/>
                    </a:lnTo>
                    <a:lnTo>
                      <a:pt x="18989" y="161192"/>
                    </a:lnTo>
                    <a:lnTo>
                      <a:pt x="39921" y="182115"/>
                    </a:lnTo>
                    <a:lnTo>
                      <a:pt x="40111" y="182295"/>
                    </a:lnTo>
                    <a:lnTo>
                      <a:pt x="40509" y="182627"/>
                    </a:lnTo>
                    <a:lnTo>
                      <a:pt x="40936" y="182902"/>
                    </a:lnTo>
                    <a:lnTo>
                      <a:pt x="41381" y="183139"/>
                    </a:lnTo>
                    <a:lnTo>
                      <a:pt x="41846" y="183319"/>
                    </a:lnTo>
                    <a:lnTo>
                      <a:pt x="42320" y="183461"/>
                    </a:lnTo>
                    <a:lnTo>
                      <a:pt x="42803" y="183556"/>
                    </a:lnTo>
                    <a:lnTo>
                      <a:pt x="43287" y="183603"/>
                    </a:lnTo>
                    <a:lnTo>
                      <a:pt x="43780" y="183603"/>
                    </a:lnTo>
                    <a:lnTo>
                      <a:pt x="44273" y="183556"/>
                    </a:lnTo>
                    <a:lnTo>
                      <a:pt x="44756" y="183461"/>
                    </a:lnTo>
                    <a:lnTo>
                      <a:pt x="45230" y="183319"/>
                    </a:lnTo>
                    <a:lnTo>
                      <a:pt x="45695" y="183139"/>
                    </a:lnTo>
                    <a:lnTo>
                      <a:pt x="46140" y="182902"/>
                    </a:lnTo>
                    <a:lnTo>
                      <a:pt x="46558" y="182627"/>
                    </a:lnTo>
                    <a:lnTo>
                      <a:pt x="46965" y="182295"/>
                    </a:lnTo>
                    <a:lnTo>
                      <a:pt x="47155" y="182115"/>
                    </a:lnTo>
                    <a:lnTo>
                      <a:pt x="57583" y="171686"/>
                    </a:lnTo>
                    <a:lnTo>
                      <a:pt x="58929" y="172492"/>
                    </a:lnTo>
                    <a:lnTo>
                      <a:pt x="61669" y="174019"/>
                    </a:lnTo>
                    <a:lnTo>
                      <a:pt x="64456" y="175441"/>
                    </a:lnTo>
                    <a:lnTo>
                      <a:pt x="67300" y="176749"/>
                    </a:lnTo>
                    <a:lnTo>
                      <a:pt x="70192" y="177953"/>
                    </a:lnTo>
                    <a:lnTo>
                      <a:pt x="73131" y="179043"/>
                    </a:lnTo>
                    <a:lnTo>
                      <a:pt x="76107" y="180029"/>
                    </a:lnTo>
                    <a:lnTo>
                      <a:pt x="79122" y="180892"/>
                    </a:lnTo>
                    <a:lnTo>
                      <a:pt x="80639" y="181280"/>
                    </a:lnTo>
                    <a:lnTo>
                      <a:pt x="80639" y="195984"/>
                    </a:lnTo>
                    <a:lnTo>
                      <a:pt x="80648" y="196240"/>
                    </a:lnTo>
                    <a:lnTo>
                      <a:pt x="80696" y="196762"/>
                    </a:lnTo>
                    <a:lnTo>
                      <a:pt x="80800" y="197264"/>
                    </a:lnTo>
                    <a:lnTo>
                      <a:pt x="80952" y="197738"/>
                    </a:lnTo>
                    <a:lnTo>
                      <a:pt x="81141" y="198203"/>
                    </a:lnTo>
                    <a:lnTo>
                      <a:pt x="81378" y="198639"/>
                    </a:lnTo>
                    <a:lnTo>
                      <a:pt x="81653" y="199046"/>
                    </a:lnTo>
                    <a:lnTo>
                      <a:pt x="81966" y="199425"/>
                    </a:lnTo>
                    <a:lnTo>
                      <a:pt x="82317" y="199767"/>
                    </a:lnTo>
                    <a:lnTo>
                      <a:pt x="82696" y="200080"/>
                    </a:lnTo>
                    <a:lnTo>
                      <a:pt x="83104" y="200355"/>
                    </a:lnTo>
                    <a:lnTo>
                      <a:pt x="83540" y="200592"/>
                    </a:lnTo>
                    <a:lnTo>
                      <a:pt x="83995" y="200791"/>
                    </a:lnTo>
                    <a:lnTo>
                      <a:pt x="84478" y="200942"/>
                    </a:lnTo>
                    <a:lnTo>
                      <a:pt x="84981" y="201047"/>
                    </a:lnTo>
                    <a:lnTo>
                      <a:pt x="85493" y="201094"/>
                    </a:lnTo>
                    <a:lnTo>
                      <a:pt x="85758" y="201103"/>
                    </a:lnTo>
                    <a:lnTo>
                      <a:pt x="115346" y="201103"/>
                    </a:lnTo>
                    <a:lnTo>
                      <a:pt x="115611" y="201094"/>
                    </a:lnTo>
                    <a:lnTo>
                      <a:pt x="116133" y="201047"/>
                    </a:lnTo>
                    <a:lnTo>
                      <a:pt x="116626" y="200942"/>
                    </a:lnTo>
                    <a:lnTo>
                      <a:pt x="117109" y="200791"/>
                    </a:lnTo>
                    <a:lnTo>
                      <a:pt x="117564" y="200592"/>
                    </a:lnTo>
                    <a:lnTo>
                      <a:pt x="118000" y="200355"/>
                    </a:lnTo>
                    <a:lnTo>
                      <a:pt x="118408" y="200080"/>
                    </a:lnTo>
                    <a:lnTo>
                      <a:pt x="118787" y="199767"/>
                    </a:lnTo>
                    <a:lnTo>
                      <a:pt x="119138" y="199425"/>
                    </a:lnTo>
                    <a:lnTo>
                      <a:pt x="119451" y="199046"/>
                    </a:lnTo>
                    <a:lnTo>
                      <a:pt x="119726" y="198639"/>
                    </a:lnTo>
                    <a:lnTo>
                      <a:pt x="119963" y="198203"/>
                    </a:lnTo>
                    <a:lnTo>
                      <a:pt x="120152" y="197738"/>
                    </a:lnTo>
                    <a:lnTo>
                      <a:pt x="120304" y="197264"/>
                    </a:lnTo>
                    <a:lnTo>
                      <a:pt x="120408" y="196762"/>
                    </a:lnTo>
                    <a:lnTo>
                      <a:pt x="120465" y="196240"/>
                    </a:lnTo>
                    <a:lnTo>
                      <a:pt x="120465" y="195984"/>
                    </a:lnTo>
                    <a:lnTo>
                      <a:pt x="120465" y="181280"/>
                    </a:lnTo>
                    <a:lnTo>
                      <a:pt x="121991" y="180892"/>
                    </a:lnTo>
                    <a:lnTo>
                      <a:pt x="125006" y="180029"/>
                    </a:lnTo>
                    <a:lnTo>
                      <a:pt x="127973" y="179043"/>
                    </a:lnTo>
                    <a:lnTo>
                      <a:pt x="130912" y="177953"/>
                    </a:lnTo>
                    <a:lnTo>
                      <a:pt x="133804" y="176749"/>
                    </a:lnTo>
                    <a:lnTo>
                      <a:pt x="136648" y="175441"/>
                    </a:lnTo>
                    <a:lnTo>
                      <a:pt x="139444" y="174019"/>
                    </a:lnTo>
                    <a:lnTo>
                      <a:pt x="142184" y="172492"/>
                    </a:lnTo>
                    <a:lnTo>
                      <a:pt x="143530" y="171686"/>
                    </a:lnTo>
                    <a:lnTo>
                      <a:pt x="153959" y="182115"/>
                    </a:lnTo>
                    <a:lnTo>
                      <a:pt x="154148" y="182295"/>
                    </a:lnTo>
                    <a:lnTo>
                      <a:pt x="154546" y="182627"/>
                    </a:lnTo>
                    <a:lnTo>
                      <a:pt x="154973" y="182902"/>
                    </a:lnTo>
                    <a:lnTo>
                      <a:pt x="155418" y="183139"/>
                    </a:lnTo>
                    <a:lnTo>
                      <a:pt x="155883" y="183328"/>
                    </a:lnTo>
                    <a:lnTo>
                      <a:pt x="156357" y="183461"/>
                    </a:lnTo>
                    <a:lnTo>
                      <a:pt x="156841" y="183556"/>
                    </a:lnTo>
                    <a:lnTo>
                      <a:pt x="157324" y="183603"/>
                    </a:lnTo>
                    <a:lnTo>
                      <a:pt x="157817" y="183603"/>
                    </a:lnTo>
                    <a:lnTo>
                      <a:pt x="158310" y="183556"/>
                    </a:lnTo>
                    <a:lnTo>
                      <a:pt x="158793" y="183461"/>
                    </a:lnTo>
                    <a:lnTo>
                      <a:pt x="159267" y="183328"/>
                    </a:lnTo>
                    <a:lnTo>
                      <a:pt x="159722" y="183139"/>
                    </a:lnTo>
                    <a:lnTo>
                      <a:pt x="160168" y="182902"/>
                    </a:lnTo>
                    <a:lnTo>
                      <a:pt x="160595" y="182627"/>
                    </a:lnTo>
                    <a:lnTo>
                      <a:pt x="161002" y="182295"/>
                    </a:lnTo>
                    <a:lnTo>
                      <a:pt x="161192" y="182115"/>
                    </a:lnTo>
                    <a:lnTo>
                      <a:pt x="182115" y="161192"/>
                    </a:lnTo>
                    <a:lnTo>
                      <a:pt x="182295" y="161002"/>
                    </a:lnTo>
                    <a:lnTo>
                      <a:pt x="182627" y="160595"/>
                    </a:lnTo>
                    <a:lnTo>
                      <a:pt x="182902" y="160168"/>
                    </a:lnTo>
                    <a:lnTo>
                      <a:pt x="183139" y="159722"/>
                    </a:lnTo>
                    <a:lnTo>
                      <a:pt x="183328" y="159258"/>
                    </a:lnTo>
                    <a:lnTo>
                      <a:pt x="183461" y="158784"/>
                    </a:lnTo>
                    <a:lnTo>
                      <a:pt x="183556" y="158300"/>
                    </a:lnTo>
                    <a:lnTo>
                      <a:pt x="183603" y="157817"/>
                    </a:lnTo>
                    <a:lnTo>
                      <a:pt x="183603" y="157324"/>
                    </a:lnTo>
                    <a:lnTo>
                      <a:pt x="183556" y="156831"/>
                    </a:lnTo>
                    <a:lnTo>
                      <a:pt x="183461" y="156348"/>
                    </a:lnTo>
                    <a:lnTo>
                      <a:pt x="183328" y="155874"/>
                    </a:lnTo>
                    <a:lnTo>
                      <a:pt x="183139" y="155418"/>
                    </a:lnTo>
                    <a:lnTo>
                      <a:pt x="182902" y="154973"/>
                    </a:lnTo>
                    <a:lnTo>
                      <a:pt x="182627" y="154546"/>
                    </a:lnTo>
                    <a:lnTo>
                      <a:pt x="182295" y="154139"/>
                    </a:lnTo>
                    <a:lnTo>
                      <a:pt x="182115" y="153949"/>
                    </a:lnTo>
                    <a:lnTo>
                      <a:pt x="171686" y="143521"/>
                    </a:lnTo>
                    <a:lnTo>
                      <a:pt x="172492" y="142175"/>
                    </a:lnTo>
                    <a:lnTo>
                      <a:pt x="174019" y="139435"/>
                    </a:lnTo>
                    <a:lnTo>
                      <a:pt x="175441" y="136648"/>
                    </a:lnTo>
                    <a:lnTo>
                      <a:pt x="176758" y="133804"/>
                    </a:lnTo>
                    <a:lnTo>
                      <a:pt x="177953" y="130912"/>
                    </a:lnTo>
                    <a:lnTo>
                      <a:pt x="179053" y="127973"/>
                    </a:lnTo>
                    <a:lnTo>
                      <a:pt x="180029" y="124997"/>
                    </a:lnTo>
                    <a:lnTo>
                      <a:pt x="180892" y="121982"/>
                    </a:lnTo>
                    <a:lnTo>
                      <a:pt x="181280" y="120465"/>
                    </a:lnTo>
                    <a:lnTo>
                      <a:pt x="195984" y="120465"/>
                    </a:lnTo>
                    <a:lnTo>
                      <a:pt x="196250" y="120456"/>
                    </a:lnTo>
                    <a:lnTo>
                      <a:pt x="196762" y="120408"/>
                    </a:lnTo>
                    <a:lnTo>
                      <a:pt x="197264" y="120304"/>
                    </a:lnTo>
                    <a:lnTo>
                      <a:pt x="197738" y="120152"/>
                    </a:lnTo>
                    <a:lnTo>
                      <a:pt x="198203" y="119963"/>
                    </a:lnTo>
                    <a:lnTo>
                      <a:pt x="198639" y="119726"/>
                    </a:lnTo>
                    <a:lnTo>
                      <a:pt x="199046" y="119451"/>
                    </a:lnTo>
                    <a:lnTo>
                      <a:pt x="199426" y="119138"/>
                    </a:lnTo>
                    <a:lnTo>
                      <a:pt x="199767" y="118787"/>
                    </a:lnTo>
                    <a:lnTo>
                      <a:pt x="200080" y="118408"/>
                    </a:lnTo>
                    <a:lnTo>
                      <a:pt x="200355" y="118000"/>
                    </a:lnTo>
                    <a:lnTo>
                      <a:pt x="200592" y="117564"/>
                    </a:lnTo>
                    <a:lnTo>
                      <a:pt x="200791" y="117109"/>
                    </a:lnTo>
                    <a:lnTo>
                      <a:pt x="200942" y="116626"/>
                    </a:lnTo>
                    <a:lnTo>
                      <a:pt x="201037" y="116123"/>
                    </a:lnTo>
                    <a:lnTo>
                      <a:pt x="201094" y="115611"/>
                    </a:lnTo>
                    <a:lnTo>
                      <a:pt x="201103" y="115346"/>
                    </a:lnTo>
                    <a:lnTo>
                      <a:pt x="201103" y="85758"/>
                    </a:lnTo>
                    <a:lnTo>
                      <a:pt x="201094" y="85493"/>
                    </a:lnTo>
                    <a:lnTo>
                      <a:pt x="201037" y="84971"/>
                    </a:lnTo>
                    <a:lnTo>
                      <a:pt x="200942" y="84478"/>
                    </a:lnTo>
                    <a:lnTo>
                      <a:pt x="200791" y="83995"/>
                    </a:lnTo>
                    <a:lnTo>
                      <a:pt x="200592" y="83540"/>
                    </a:lnTo>
                    <a:lnTo>
                      <a:pt x="200355" y="83104"/>
                    </a:lnTo>
                    <a:lnTo>
                      <a:pt x="200080" y="82696"/>
                    </a:lnTo>
                    <a:lnTo>
                      <a:pt x="199767" y="82317"/>
                    </a:lnTo>
                    <a:lnTo>
                      <a:pt x="199426" y="81966"/>
                    </a:lnTo>
                    <a:lnTo>
                      <a:pt x="199046" y="81653"/>
                    </a:lnTo>
                    <a:lnTo>
                      <a:pt x="198639" y="81378"/>
                    </a:lnTo>
                    <a:lnTo>
                      <a:pt x="198203" y="81141"/>
                    </a:lnTo>
                    <a:lnTo>
                      <a:pt x="197738" y="80952"/>
                    </a:lnTo>
                    <a:lnTo>
                      <a:pt x="197264" y="80800"/>
                    </a:lnTo>
                    <a:lnTo>
                      <a:pt x="196762" y="80696"/>
                    </a:lnTo>
                    <a:lnTo>
                      <a:pt x="196250" y="80639"/>
                    </a:lnTo>
                    <a:lnTo>
                      <a:pt x="181280" y="80639"/>
                    </a:lnTo>
                    <a:lnTo>
                      <a:pt x="180892" y="79112"/>
                    </a:lnTo>
                    <a:lnTo>
                      <a:pt x="180029" y="76098"/>
                    </a:lnTo>
                    <a:lnTo>
                      <a:pt x="179043" y="73121"/>
                    </a:lnTo>
                    <a:lnTo>
                      <a:pt x="177953" y="70192"/>
                    </a:lnTo>
                    <a:lnTo>
                      <a:pt x="176749" y="67300"/>
                    </a:lnTo>
                    <a:lnTo>
                      <a:pt x="175441" y="64456"/>
                    </a:lnTo>
                    <a:lnTo>
                      <a:pt x="174019" y="61659"/>
                    </a:lnTo>
                    <a:lnTo>
                      <a:pt x="172492" y="58920"/>
                    </a:lnTo>
                    <a:lnTo>
                      <a:pt x="171686" y="57573"/>
                    </a:lnTo>
                    <a:lnTo>
                      <a:pt x="182105" y="47155"/>
                    </a:lnTo>
                    <a:lnTo>
                      <a:pt x="182295" y="46965"/>
                    </a:lnTo>
                    <a:lnTo>
                      <a:pt x="182617" y="46558"/>
                    </a:lnTo>
                    <a:lnTo>
                      <a:pt x="182902" y="46140"/>
                    </a:lnTo>
                    <a:lnTo>
                      <a:pt x="183139" y="45695"/>
                    </a:lnTo>
                    <a:lnTo>
                      <a:pt x="183319" y="45230"/>
                    </a:lnTo>
                    <a:lnTo>
                      <a:pt x="183461" y="44756"/>
                    </a:lnTo>
                    <a:lnTo>
                      <a:pt x="183556" y="44273"/>
                    </a:lnTo>
                    <a:lnTo>
                      <a:pt x="183603" y="43780"/>
                    </a:lnTo>
                    <a:lnTo>
                      <a:pt x="183603" y="43287"/>
                    </a:lnTo>
                    <a:lnTo>
                      <a:pt x="183556" y="42803"/>
                    </a:lnTo>
                    <a:lnTo>
                      <a:pt x="183461" y="42320"/>
                    </a:lnTo>
                    <a:lnTo>
                      <a:pt x="183328" y="41846"/>
                    </a:lnTo>
                    <a:lnTo>
                      <a:pt x="183139" y="41381"/>
                    </a:lnTo>
                    <a:lnTo>
                      <a:pt x="182902" y="40936"/>
                    </a:lnTo>
                    <a:lnTo>
                      <a:pt x="182627" y="40509"/>
                    </a:lnTo>
                    <a:lnTo>
                      <a:pt x="182295" y="40102"/>
                    </a:lnTo>
                    <a:lnTo>
                      <a:pt x="182115" y="39912"/>
                    </a:lnTo>
                    <a:lnTo>
                      <a:pt x="161192" y="18989"/>
                    </a:lnTo>
                    <a:lnTo>
                      <a:pt x="161002" y="18809"/>
                    </a:lnTo>
                    <a:lnTo>
                      <a:pt x="160595" y="18477"/>
                    </a:lnTo>
                    <a:lnTo>
                      <a:pt x="160168" y="18202"/>
                    </a:lnTo>
                    <a:lnTo>
                      <a:pt x="159722" y="17965"/>
                    </a:lnTo>
                    <a:lnTo>
                      <a:pt x="159258" y="17776"/>
                    </a:lnTo>
                    <a:lnTo>
                      <a:pt x="158784" y="17633"/>
                    </a:lnTo>
                    <a:lnTo>
                      <a:pt x="158300" y="17548"/>
                    </a:lnTo>
                    <a:lnTo>
                      <a:pt x="157817" y="17501"/>
                    </a:lnTo>
                    <a:lnTo>
                      <a:pt x="157324" y="17501"/>
                    </a:lnTo>
                    <a:lnTo>
                      <a:pt x="156831" y="17548"/>
                    </a:lnTo>
                    <a:lnTo>
                      <a:pt x="156348" y="17633"/>
                    </a:lnTo>
                    <a:lnTo>
                      <a:pt x="155874" y="17776"/>
                    </a:lnTo>
                    <a:lnTo>
                      <a:pt x="155418" y="17965"/>
                    </a:lnTo>
                    <a:lnTo>
                      <a:pt x="154973" y="18202"/>
                    </a:lnTo>
                    <a:lnTo>
                      <a:pt x="154546" y="18477"/>
                    </a:lnTo>
                    <a:lnTo>
                      <a:pt x="154139" y="18809"/>
                    </a:lnTo>
                    <a:lnTo>
                      <a:pt x="153949" y="18989"/>
                    </a:lnTo>
                    <a:lnTo>
                      <a:pt x="143530" y="29417"/>
                    </a:lnTo>
                    <a:lnTo>
                      <a:pt x="142184" y="28612"/>
                    </a:lnTo>
                    <a:lnTo>
                      <a:pt x="139444" y="27085"/>
                    </a:lnTo>
                    <a:lnTo>
                      <a:pt x="136648" y="25663"/>
                    </a:lnTo>
                    <a:lnTo>
                      <a:pt x="133804" y="24355"/>
                    </a:lnTo>
                    <a:lnTo>
                      <a:pt x="130912" y="23151"/>
                    </a:lnTo>
                    <a:lnTo>
                      <a:pt x="127973" y="22051"/>
                    </a:lnTo>
                    <a:lnTo>
                      <a:pt x="124997" y="21075"/>
                    </a:lnTo>
                    <a:lnTo>
                      <a:pt x="121991" y="20212"/>
                    </a:lnTo>
                    <a:lnTo>
                      <a:pt x="120465" y="19823"/>
                    </a:lnTo>
                    <a:lnTo>
                      <a:pt x="120465" y="5120"/>
                    </a:lnTo>
                    <a:lnTo>
                      <a:pt x="120465" y="4854"/>
                    </a:lnTo>
                    <a:lnTo>
                      <a:pt x="120408" y="4342"/>
                    </a:lnTo>
                    <a:lnTo>
                      <a:pt x="120304" y="3840"/>
                    </a:lnTo>
                    <a:lnTo>
                      <a:pt x="120152" y="3356"/>
                    </a:lnTo>
                    <a:lnTo>
                      <a:pt x="119963" y="2901"/>
                    </a:lnTo>
                    <a:lnTo>
                      <a:pt x="119726" y="2465"/>
                    </a:lnTo>
                    <a:lnTo>
                      <a:pt x="119451" y="2058"/>
                    </a:lnTo>
                    <a:lnTo>
                      <a:pt x="119138" y="1678"/>
                    </a:lnTo>
                    <a:lnTo>
                      <a:pt x="118787" y="1337"/>
                    </a:lnTo>
                    <a:lnTo>
                      <a:pt x="118408" y="1024"/>
                    </a:lnTo>
                    <a:lnTo>
                      <a:pt x="118000" y="740"/>
                    </a:lnTo>
                    <a:lnTo>
                      <a:pt x="117564" y="512"/>
                    </a:lnTo>
                    <a:lnTo>
                      <a:pt x="117109" y="313"/>
                    </a:lnTo>
                    <a:lnTo>
                      <a:pt x="116626" y="161"/>
                    </a:lnTo>
                    <a:lnTo>
                      <a:pt x="116123" y="57"/>
                    </a:lnTo>
                    <a:lnTo>
                      <a:pt x="115611" y="10"/>
                    </a:lnTo>
                    <a:lnTo>
                      <a:pt x="11534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90"/>
              <p:cNvSpPr/>
              <p:nvPr/>
            </p:nvSpPr>
            <p:spPr>
              <a:xfrm>
                <a:off x="3437593" y="1627534"/>
                <a:ext cx="1870225" cy="1870225"/>
              </a:xfrm>
              <a:custGeom>
                <a:rect b="b" l="l" r="r" t="t"/>
                <a:pathLst>
                  <a:path extrusionOk="0" h="74809" w="74809">
                    <a:moveTo>
                      <a:pt x="37400" y="7320"/>
                    </a:moveTo>
                    <a:lnTo>
                      <a:pt x="38178" y="7329"/>
                    </a:lnTo>
                    <a:lnTo>
                      <a:pt x="39713" y="7405"/>
                    </a:lnTo>
                    <a:lnTo>
                      <a:pt x="41230" y="7557"/>
                    </a:lnTo>
                    <a:lnTo>
                      <a:pt x="42728" y="7784"/>
                    </a:lnTo>
                    <a:lnTo>
                      <a:pt x="44188" y="8087"/>
                    </a:lnTo>
                    <a:lnTo>
                      <a:pt x="45629" y="8457"/>
                    </a:lnTo>
                    <a:lnTo>
                      <a:pt x="47042" y="8903"/>
                    </a:lnTo>
                    <a:lnTo>
                      <a:pt x="48426" y="9405"/>
                    </a:lnTo>
                    <a:lnTo>
                      <a:pt x="49781" y="9974"/>
                    </a:lnTo>
                    <a:lnTo>
                      <a:pt x="51090" y="10609"/>
                    </a:lnTo>
                    <a:lnTo>
                      <a:pt x="52369" y="11311"/>
                    </a:lnTo>
                    <a:lnTo>
                      <a:pt x="53611" y="12060"/>
                    </a:lnTo>
                    <a:lnTo>
                      <a:pt x="54815" y="12875"/>
                    </a:lnTo>
                    <a:lnTo>
                      <a:pt x="55972" y="13738"/>
                    </a:lnTo>
                    <a:lnTo>
                      <a:pt x="57081" y="14657"/>
                    </a:lnTo>
                    <a:lnTo>
                      <a:pt x="58152" y="15634"/>
                    </a:lnTo>
                    <a:lnTo>
                      <a:pt x="59176" y="16658"/>
                    </a:lnTo>
                    <a:lnTo>
                      <a:pt x="60143" y="17719"/>
                    </a:lnTo>
                    <a:lnTo>
                      <a:pt x="61072" y="18838"/>
                    </a:lnTo>
                    <a:lnTo>
                      <a:pt x="61935" y="19995"/>
                    </a:lnTo>
                    <a:lnTo>
                      <a:pt x="62750" y="21199"/>
                    </a:lnTo>
                    <a:lnTo>
                      <a:pt x="63499" y="22440"/>
                    </a:lnTo>
                    <a:lnTo>
                      <a:pt x="64201" y="23720"/>
                    </a:lnTo>
                    <a:lnTo>
                      <a:pt x="64836" y="25029"/>
                    </a:lnTo>
                    <a:lnTo>
                      <a:pt x="65405" y="26384"/>
                    </a:lnTo>
                    <a:lnTo>
                      <a:pt x="65907" y="27768"/>
                    </a:lnTo>
                    <a:lnTo>
                      <a:pt x="66353" y="29171"/>
                    </a:lnTo>
                    <a:lnTo>
                      <a:pt x="66722" y="30612"/>
                    </a:lnTo>
                    <a:lnTo>
                      <a:pt x="67026" y="32082"/>
                    </a:lnTo>
                    <a:lnTo>
                      <a:pt x="67253" y="33580"/>
                    </a:lnTo>
                    <a:lnTo>
                      <a:pt x="67405" y="35096"/>
                    </a:lnTo>
                    <a:lnTo>
                      <a:pt x="67481" y="36632"/>
                    </a:lnTo>
                    <a:lnTo>
                      <a:pt x="67490" y="37400"/>
                    </a:lnTo>
                    <a:lnTo>
                      <a:pt x="67481" y="38178"/>
                    </a:lnTo>
                    <a:lnTo>
                      <a:pt x="67405" y="39713"/>
                    </a:lnTo>
                    <a:lnTo>
                      <a:pt x="67253" y="41230"/>
                    </a:lnTo>
                    <a:lnTo>
                      <a:pt x="67026" y="42728"/>
                    </a:lnTo>
                    <a:lnTo>
                      <a:pt x="66722" y="44188"/>
                    </a:lnTo>
                    <a:lnTo>
                      <a:pt x="66353" y="45629"/>
                    </a:lnTo>
                    <a:lnTo>
                      <a:pt x="65907" y="47042"/>
                    </a:lnTo>
                    <a:lnTo>
                      <a:pt x="65405" y="48426"/>
                    </a:lnTo>
                    <a:lnTo>
                      <a:pt x="64836" y="49772"/>
                    </a:lnTo>
                    <a:lnTo>
                      <a:pt x="64201" y="51090"/>
                    </a:lnTo>
                    <a:lnTo>
                      <a:pt x="63499" y="52369"/>
                    </a:lnTo>
                    <a:lnTo>
                      <a:pt x="62750" y="53611"/>
                    </a:lnTo>
                    <a:lnTo>
                      <a:pt x="61935" y="54815"/>
                    </a:lnTo>
                    <a:lnTo>
                      <a:pt x="61072" y="55972"/>
                    </a:lnTo>
                    <a:lnTo>
                      <a:pt x="60143" y="57081"/>
                    </a:lnTo>
                    <a:lnTo>
                      <a:pt x="59176" y="58152"/>
                    </a:lnTo>
                    <a:lnTo>
                      <a:pt x="58152" y="59176"/>
                    </a:lnTo>
                    <a:lnTo>
                      <a:pt x="57081" y="60143"/>
                    </a:lnTo>
                    <a:lnTo>
                      <a:pt x="55972" y="61072"/>
                    </a:lnTo>
                    <a:lnTo>
                      <a:pt x="54815" y="61935"/>
                    </a:lnTo>
                    <a:lnTo>
                      <a:pt x="53611" y="62750"/>
                    </a:lnTo>
                    <a:lnTo>
                      <a:pt x="52369" y="63499"/>
                    </a:lnTo>
                    <a:lnTo>
                      <a:pt x="51090" y="64201"/>
                    </a:lnTo>
                    <a:lnTo>
                      <a:pt x="49781" y="64836"/>
                    </a:lnTo>
                    <a:lnTo>
                      <a:pt x="48426" y="65405"/>
                    </a:lnTo>
                    <a:lnTo>
                      <a:pt x="47042" y="65907"/>
                    </a:lnTo>
                    <a:lnTo>
                      <a:pt x="45629" y="66353"/>
                    </a:lnTo>
                    <a:lnTo>
                      <a:pt x="44188" y="66722"/>
                    </a:lnTo>
                    <a:lnTo>
                      <a:pt x="42728" y="67026"/>
                    </a:lnTo>
                    <a:lnTo>
                      <a:pt x="41230" y="67253"/>
                    </a:lnTo>
                    <a:lnTo>
                      <a:pt x="39713" y="67405"/>
                    </a:lnTo>
                    <a:lnTo>
                      <a:pt x="38178" y="67481"/>
                    </a:lnTo>
                    <a:lnTo>
                      <a:pt x="37400" y="67490"/>
                    </a:lnTo>
                    <a:lnTo>
                      <a:pt x="36632" y="67481"/>
                    </a:lnTo>
                    <a:lnTo>
                      <a:pt x="35097" y="67405"/>
                    </a:lnTo>
                    <a:lnTo>
                      <a:pt x="33580" y="67253"/>
                    </a:lnTo>
                    <a:lnTo>
                      <a:pt x="32082" y="67026"/>
                    </a:lnTo>
                    <a:lnTo>
                      <a:pt x="30612" y="66722"/>
                    </a:lnTo>
                    <a:lnTo>
                      <a:pt x="29181" y="66353"/>
                    </a:lnTo>
                    <a:lnTo>
                      <a:pt x="27768" y="65907"/>
                    </a:lnTo>
                    <a:lnTo>
                      <a:pt x="26384" y="65405"/>
                    </a:lnTo>
                    <a:lnTo>
                      <a:pt x="25029" y="64836"/>
                    </a:lnTo>
                    <a:lnTo>
                      <a:pt x="23720" y="64201"/>
                    </a:lnTo>
                    <a:lnTo>
                      <a:pt x="22440" y="63499"/>
                    </a:lnTo>
                    <a:lnTo>
                      <a:pt x="21199" y="62750"/>
                    </a:lnTo>
                    <a:lnTo>
                      <a:pt x="19995" y="61935"/>
                    </a:lnTo>
                    <a:lnTo>
                      <a:pt x="18838" y="61072"/>
                    </a:lnTo>
                    <a:lnTo>
                      <a:pt x="17729" y="60143"/>
                    </a:lnTo>
                    <a:lnTo>
                      <a:pt x="16658" y="59176"/>
                    </a:lnTo>
                    <a:lnTo>
                      <a:pt x="15634" y="58152"/>
                    </a:lnTo>
                    <a:lnTo>
                      <a:pt x="14657" y="57081"/>
                    </a:lnTo>
                    <a:lnTo>
                      <a:pt x="13738" y="55972"/>
                    </a:lnTo>
                    <a:lnTo>
                      <a:pt x="12875" y="54815"/>
                    </a:lnTo>
                    <a:lnTo>
                      <a:pt x="12060" y="53611"/>
                    </a:lnTo>
                    <a:lnTo>
                      <a:pt x="11311" y="52369"/>
                    </a:lnTo>
                    <a:lnTo>
                      <a:pt x="10609" y="51090"/>
                    </a:lnTo>
                    <a:lnTo>
                      <a:pt x="9974" y="49781"/>
                    </a:lnTo>
                    <a:lnTo>
                      <a:pt x="9405" y="48426"/>
                    </a:lnTo>
                    <a:lnTo>
                      <a:pt x="8903" y="47042"/>
                    </a:lnTo>
                    <a:lnTo>
                      <a:pt x="8457" y="45629"/>
                    </a:lnTo>
                    <a:lnTo>
                      <a:pt x="8087" y="44188"/>
                    </a:lnTo>
                    <a:lnTo>
                      <a:pt x="7784" y="42728"/>
                    </a:lnTo>
                    <a:lnTo>
                      <a:pt x="7557" y="41230"/>
                    </a:lnTo>
                    <a:lnTo>
                      <a:pt x="7405" y="39713"/>
                    </a:lnTo>
                    <a:lnTo>
                      <a:pt x="7329" y="38178"/>
                    </a:lnTo>
                    <a:lnTo>
                      <a:pt x="7320" y="37400"/>
                    </a:lnTo>
                    <a:lnTo>
                      <a:pt x="7329" y="36632"/>
                    </a:lnTo>
                    <a:lnTo>
                      <a:pt x="7405" y="35096"/>
                    </a:lnTo>
                    <a:lnTo>
                      <a:pt x="7557" y="33580"/>
                    </a:lnTo>
                    <a:lnTo>
                      <a:pt x="7784" y="32082"/>
                    </a:lnTo>
                    <a:lnTo>
                      <a:pt x="8087" y="30612"/>
                    </a:lnTo>
                    <a:lnTo>
                      <a:pt x="8457" y="29181"/>
                    </a:lnTo>
                    <a:lnTo>
                      <a:pt x="8903" y="27768"/>
                    </a:lnTo>
                    <a:lnTo>
                      <a:pt x="9405" y="26384"/>
                    </a:lnTo>
                    <a:lnTo>
                      <a:pt x="9974" y="25029"/>
                    </a:lnTo>
                    <a:lnTo>
                      <a:pt x="10609" y="23720"/>
                    </a:lnTo>
                    <a:lnTo>
                      <a:pt x="11311" y="22440"/>
                    </a:lnTo>
                    <a:lnTo>
                      <a:pt x="12060" y="21199"/>
                    </a:lnTo>
                    <a:lnTo>
                      <a:pt x="12875" y="19995"/>
                    </a:lnTo>
                    <a:lnTo>
                      <a:pt x="13738" y="18838"/>
                    </a:lnTo>
                    <a:lnTo>
                      <a:pt x="14657" y="17729"/>
                    </a:lnTo>
                    <a:lnTo>
                      <a:pt x="15634" y="16658"/>
                    </a:lnTo>
                    <a:lnTo>
                      <a:pt x="16658" y="15634"/>
                    </a:lnTo>
                    <a:lnTo>
                      <a:pt x="17729" y="14657"/>
                    </a:lnTo>
                    <a:lnTo>
                      <a:pt x="18838" y="13738"/>
                    </a:lnTo>
                    <a:lnTo>
                      <a:pt x="19995" y="12875"/>
                    </a:lnTo>
                    <a:lnTo>
                      <a:pt x="21199" y="12060"/>
                    </a:lnTo>
                    <a:lnTo>
                      <a:pt x="22440" y="11311"/>
                    </a:lnTo>
                    <a:lnTo>
                      <a:pt x="23720" y="10609"/>
                    </a:lnTo>
                    <a:lnTo>
                      <a:pt x="25029" y="9974"/>
                    </a:lnTo>
                    <a:lnTo>
                      <a:pt x="26384" y="9405"/>
                    </a:lnTo>
                    <a:lnTo>
                      <a:pt x="27768" y="8903"/>
                    </a:lnTo>
                    <a:lnTo>
                      <a:pt x="29181" y="8457"/>
                    </a:lnTo>
                    <a:lnTo>
                      <a:pt x="30612" y="8087"/>
                    </a:lnTo>
                    <a:lnTo>
                      <a:pt x="32082" y="7784"/>
                    </a:lnTo>
                    <a:lnTo>
                      <a:pt x="33580" y="7557"/>
                    </a:lnTo>
                    <a:lnTo>
                      <a:pt x="35097" y="7405"/>
                    </a:lnTo>
                    <a:lnTo>
                      <a:pt x="36632" y="7329"/>
                    </a:lnTo>
                    <a:lnTo>
                      <a:pt x="37400" y="7320"/>
                    </a:lnTo>
                    <a:close/>
                    <a:moveTo>
                      <a:pt x="36443" y="1"/>
                    </a:moveTo>
                    <a:lnTo>
                      <a:pt x="34528" y="105"/>
                    </a:lnTo>
                    <a:lnTo>
                      <a:pt x="32641" y="295"/>
                    </a:lnTo>
                    <a:lnTo>
                      <a:pt x="30793" y="579"/>
                    </a:lnTo>
                    <a:lnTo>
                      <a:pt x="28963" y="949"/>
                    </a:lnTo>
                    <a:lnTo>
                      <a:pt x="27171" y="1413"/>
                    </a:lnTo>
                    <a:lnTo>
                      <a:pt x="25417" y="1963"/>
                    </a:lnTo>
                    <a:lnTo>
                      <a:pt x="23701" y="2589"/>
                    </a:lnTo>
                    <a:lnTo>
                      <a:pt x="22023" y="3300"/>
                    </a:lnTo>
                    <a:lnTo>
                      <a:pt x="20383" y="4096"/>
                    </a:lnTo>
                    <a:lnTo>
                      <a:pt x="18800" y="4959"/>
                    </a:lnTo>
                    <a:lnTo>
                      <a:pt x="17255" y="5898"/>
                    </a:lnTo>
                    <a:lnTo>
                      <a:pt x="15766" y="6902"/>
                    </a:lnTo>
                    <a:lnTo>
                      <a:pt x="14325" y="7983"/>
                    </a:lnTo>
                    <a:lnTo>
                      <a:pt x="12932" y="9130"/>
                    </a:lnTo>
                    <a:lnTo>
                      <a:pt x="11605" y="10334"/>
                    </a:lnTo>
                    <a:lnTo>
                      <a:pt x="10334" y="11605"/>
                    </a:lnTo>
                    <a:lnTo>
                      <a:pt x="9130" y="12932"/>
                    </a:lnTo>
                    <a:lnTo>
                      <a:pt x="7983" y="14325"/>
                    </a:lnTo>
                    <a:lnTo>
                      <a:pt x="6902" y="15766"/>
                    </a:lnTo>
                    <a:lnTo>
                      <a:pt x="5898" y="17255"/>
                    </a:lnTo>
                    <a:lnTo>
                      <a:pt x="4959" y="18800"/>
                    </a:lnTo>
                    <a:lnTo>
                      <a:pt x="4096" y="20383"/>
                    </a:lnTo>
                    <a:lnTo>
                      <a:pt x="3300" y="22023"/>
                    </a:lnTo>
                    <a:lnTo>
                      <a:pt x="2589" y="23701"/>
                    </a:lnTo>
                    <a:lnTo>
                      <a:pt x="1963" y="25417"/>
                    </a:lnTo>
                    <a:lnTo>
                      <a:pt x="1413" y="27171"/>
                    </a:lnTo>
                    <a:lnTo>
                      <a:pt x="949" y="28963"/>
                    </a:lnTo>
                    <a:lnTo>
                      <a:pt x="579" y="30792"/>
                    </a:lnTo>
                    <a:lnTo>
                      <a:pt x="295" y="32641"/>
                    </a:lnTo>
                    <a:lnTo>
                      <a:pt x="105" y="34528"/>
                    </a:lnTo>
                    <a:lnTo>
                      <a:pt x="1" y="36443"/>
                    </a:lnTo>
                    <a:lnTo>
                      <a:pt x="1" y="37400"/>
                    </a:lnTo>
                    <a:lnTo>
                      <a:pt x="1" y="38367"/>
                    </a:lnTo>
                    <a:lnTo>
                      <a:pt x="105" y="40282"/>
                    </a:lnTo>
                    <a:lnTo>
                      <a:pt x="295" y="42159"/>
                    </a:lnTo>
                    <a:lnTo>
                      <a:pt x="579" y="44017"/>
                    </a:lnTo>
                    <a:lnTo>
                      <a:pt x="949" y="45847"/>
                    </a:lnTo>
                    <a:lnTo>
                      <a:pt x="1413" y="47639"/>
                    </a:lnTo>
                    <a:lnTo>
                      <a:pt x="1963" y="49393"/>
                    </a:lnTo>
                    <a:lnTo>
                      <a:pt x="2589" y="51109"/>
                    </a:lnTo>
                    <a:lnTo>
                      <a:pt x="3300" y="52787"/>
                    </a:lnTo>
                    <a:lnTo>
                      <a:pt x="4096" y="54427"/>
                    </a:lnTo>
                    <a:lnTo>
                      <a:pt x="4959" y="56010"/>
                    </a:lnTo>
                    <a:lnTo>
                      <a:pt x="5898" y="57555"/>
                    </a:lnTo>
                    <a:lnTo>
                      <a:pt x="6902" y="59043"/>
                    </a:lnTo>
                    <a:lnTo>
                      <a:pt x="7983" y="60484"/>
                    </a:lnTo>
                    <a:lnTo>
                      <a:pt x="9130" y="61878"/>
                    </a:lnTo>
                    <a:lnTo>
                      <a:pt x="10334" y="63205"/>
                    </a:lnTo>
                    <a:lnTo>
                      <a:pt x="11605" y="64476"/>
                    </a:lnTo>
                    <a:lnTo>
                      <a:pt x="12932" y="65680"/>
                    </a:lnTo>
                    <a:lnTo>
                      <a:pt x="14325" y="66827"/>
                    </a:lnTo>
                    <a:lnTo>
                      <a:pt x="15766" y="67907"/>
                    </a:lnTo>
                    <a:lnTo>
                      <a:pt x="17255" y="68912"/>
                    </a:lnTo>
                    <a:lnTo>
                      <a:pt x="18800" y="69851"/>
                    </a:lnTo>
                    <a:lnTo>
                      <a:pt x="20383" y="70714"/>
                    </a:lnTo>
                    <a:lnTo>
                      <a:pt x="22023" y="71510"/>
                    </a:lnTo>
                    <a:lnTo>
                      <a:pt x="23701" y="72221"/>
                    </a:lnTo>
                    <a:lnTo>
                      <a:pt x="25417" y="72847"/>
                    </a:lnTo>
                    <a:lnTo>
                      <a:pt x="27171" y="73396"/>
                    </a:lnTo>
                    <a:lnTo>
                      <a:pt x="28963" y="73861"/>
                    </a:lnTo>
                    <a:lnTo>
                      <a:pt x="30793" y="74231"/>
                    </a:lnTo>
                    <a:lnTo>
                      <a:pt x="32641" y="74515"/>
                    </a:lnTo>
                    <a:lnTo>
                      <a:pt x="34528" y="74705"/>
                    </a:lnTo>
                    <a:lnTo>
                      <a:pt x="36443" y="74799"/>
                    </a:lnTo>
                    <a:lnTo>
                      <a:pt x="37400" y="74809"/>
                    </a:lnTo>
                    <a:lnTo>
                      <a:pt x="38367" y="74799"/>
                    </a:lnTo>
                    <a:lnTo>
                      <a:pt x="40282" y="74705"/>
                    </a:lnTo>
                    <a:lnTo>
                      <a:pt x="42159" y="74515"/>
                    </a:lnTo>
                    <a:lnTo>
                      <a:pt x="44017" y="74231"/>
                    </a:lnTo>
                    <a:lnTo>
                      <a:pt x="45847" y="73861"/>
                    </a:lnTo>
                    <a:lnTo>
                      <a:pt x="47639" y="73396"/>
                    </a:lnTo>
                    <a:lnTo>
                      <a:pt x="49393" y="72847"/>
                    </a:lnTo>
                    <a:lnTo>
                      <a:pt x="51109" y="72221"/>
                    </a:lnTo>
                    <a:lnTo>
                      <a:pt x="52787" y="71510"/>
                    </a:lnTo>
                    <a:lnTo>
                      <a:pt x="54427" y="70714"/>
                    </a:lnTo>
                    <a:lnTo>
                      <a:pt x="56010" y="69851"/>
                    </a:lnTo>
                    <a:lnTo>
                      <a:pt x="57555" y="68912"/>
                    </a:lnTo>
                    <a:lnTo>
                      <a:pt x="59043" y="67907"/>
                    </a:lnTo>
                    <a:lnTo>
                      <a:pt x="60484" y="66827"/>
                    </a:lnTo>
                    <a:lnTo>
                      <a:pt x="61878" y="65680"/>
                    </a:lnTo>
                    <a:lnTo>
                      <a:pt x="63205" y="64476"/>
                    </a:lnTo>
                    <a:lnTo>
                      <a:pt x="64476" y="63205"/>
                    </a:lnTo>
                    <a:lnTo>
                      <a:pt x="65680" y="61878"/>
                    </a:lnTo>
                    <a:lnTo>
                      <a:pt x="66827" y="60484"/>
                    </a:lnTo>
                    <a:lnTo>
                      <a:pt x="67907" y="59043"/>
                    </a:lnTo>
                    <a:lnTo>
                      <a:pt x="68912" y="57555"/>
                    </a:lnTo>
                    <a:lnTo>
                      <a:pt x="69851" y="56010"/>
                    </a:lnTo>
                    <a:lnTo>
                      <a:pt x="70714" y="54427"/>
                    </a:lnTo>
                    <a:lnTo>
                      <a:pt x="71510" y="52787"/>
                    </a:lnTo>
                    <a:lnTo>
                      <a:pt x="72221" y="51109"/>
                    </a:lnTo>
                    <a:lnTo>
                      <a:pt x="72847" y="49393"/>
                    </a:lnTo>
                    <a:lnTo>
                      <a:pt x="73396" y="47639"/>
                    </a:lnTo>
                    <a:lnTo>
                      <a:pt x="73861" y="45847"/>
                    </a:lnTo>
                    <a:lnTo>
                      <a:pt x="74231" y="44017"/>
                    </a:lnTo>
                    <a:lnTo>
                      <a:pt x="74515" y="42159"/>
                    </a:lnTo>
                    <a:lnTo>
                      <a:pt x="74705" y="40282"/>
                    </a:lnTo>
                    <a:lnTo>
                      <a:pt x="74800" y="38367"/>
                    </a:lnTo>
                    <a:lnTo>
                      <a:pt x="74809" y="37400"/>
                    </a:lnTo>
                    <a:lnTo>
                      <a:pt x="74800" y="36443"/>
                    </a:lnTo>
                    <a:lnTo>
                      <a:pt x="74705" y="34528"/>
                    </a:lnTo>
                    <a:lnTo>
                      <a:pt x="74515" y="32641"/>
                    </a:lnTo>
                    <a:lnTo>
                      <a:pt x="74231" y="30792"/>
                    </a:lnTo>
                    <a:lnTo>
                      <a:pt x="73861" y="28963"/>
                    </a:lnTo>
                    <a:lnTo>
                      <a:pt x="73396" y="27171"/>
                    </a:lnTo>
                    <a:lnTo>
                      <a:pt x="72847" y="25417"/>
                    </a:lnTo>
                    <a:lnTo>
                      <a:pt x="72221" y="23701"/>
                    </a:lnTo>
                    <a:lnTo>
                      <a:pt x="71510" y="22023"/>
                    </a:lnTo>
                    <a:lnTo>
                      <a:pt x="70714" y="20383"/>
                    </a:lnTo>
                    <a:lnTo>
                      <a:pt x="69851" y="18800"/>
                    </a:lnTo>
                    <a:lnTo>
                      <a:pt x="68912" y="17255"/>
                    </a:lnTo>
                    <a:lnTo>
                      <a:pt x="67907" y="15766"/>
                    </a:lnTo>
                    <a:lnTo>
                      <a:pt x="66827" y="14325"/>
                    </a:lnTo>
                    <a:lnTo>
                      <a:pt x="65680" y="12932"/>
                    </a:lnTo>
                    <a:lnTo>
                      <a:pt x="64476" y="11605"/>
                    </a:lnTo>
                    <a:lnTo>
                      <a:pt x="63205" y="10334"/>
                    </a:lnTo>
                    <a:lnTo>
                      <a:pt x="61878" y="9130"/>
                    </a:lnTo>
                    <a:lnTo>
                      <a:pt x="60484" y="7983"/>
                    </a:lnTo>
                    <a:lnTo>
                      <a:pt x="59043" y="6902"/>
                    </a:lnTo>
                    <a:lnTo>
                      <a:pt x="57555" y="5898"/>
                    </a:lnTo>
                    <a:lnTo>
                      <a:pt x="56010" y="4959"/>
                    </a:lnTo>
                    <a:lnTo>
                      <a:pt x="54427" y="4096"/>
                    </a:lnTo>
                    <a:lnTo>
                      <a:pt x="52787" y="3300"/>
                    </a:lnTo>
                    <a:lnTo>
                      <a:pt x="51109" y="2589"/>
                    </a:lnTo>
                    <a:lnTo>
                      <a:pt x="49393" y="1963"/>
                    </a:lnTo>
                    <a:lnTo>
                      <a:pt x="47639" y="1413"/>
                    </a:lnTo>
                    <a:lnTo>
                      <a:pt x="45847" y="949"/>
                    </a:lnTo>
                    <a:lnTo>
                      <a:pt x="44017" y="579"/>
                    </a:lnTo>
                    <a:lnTo>
                      <a:pt x="42159" y="295"/>
                    </a:lnTo>
                    <a:lnTo>
                      <a:pt x="40282" y="105"/>
                    </a:lnTo>
                    <a:lnTo>
                      <a:pt x="3836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90"/>
              <p:cNvSpPr/>
              <p:nvPr/>
            </p:nvSpPr>
            <p:spPr>
              <a:xfrm>
                <a:off x="1221571" y="920943"/>
                <a:ext cx="514742" cy="514644"/>
              </a:xfrm>
              <a:custGeom>
                <a:rect b="b" l="l" r="r" t="t"/>
                <a:pathLst>
                  <a:path extrusionOk="0" h="29731" w="29741">
                    <a:moveTo>
                      <a:pt x="14875" y="1"/>
                    </a:moveTo>
                    <a:lnTo>
                      <a:pt x="14107" y="10"/>
                    </a:lnTo>
                    <a:lnTo>
                      <a:pt x="12609" y="162"/>
                    </a:lnTo>
                    <a:lnTo>
                      <a:pt x="11150" y="456"/>
                    </a:lnTo>
                    <a:lnTo>
                      <a:pt x="9756" y="892"/>
                    </a:lnTo>
                    <a:lnTo>
                      <a:pt x="8419" y="1461"/>
                    </a:lnTo>
                    <a:lnTo>
                      <a:pt x="7158" y="2143"/>
                    </a:lnTo>
                    <a:lnTo>
                      <a:pt x="5973" y="2949"/>
                    </a:lnTo>
                    <a:lnTo>
                      <a:pt x="4874" y="3859"/>
                    </a:lnTo>
                    <a:lnTo>
                      <a:pt x="3859" y="4864"/>
                    </a:lnTo>
                    <a:lnTo>
                      <a:pt x="2959" y="5964"/>
                    </a:lnTo>
                    <a:lnTo>
                      <a:pt x="2153" y="7149"/>
                    </a:lnTo>
                    <a:lnTo>
                      <a:pt x="1470" y="8419"/>
                    </a:lnTo>
                    <a:lnTo>
                      <a:pt x="901" y="9746"/>
                    </a:lnTo>
                    <a:lnTo>
                      <a:pt x="465" y="11150"/>
                    </a:lnTo>
                    <a:lnTo>
                      <a:pt x="171" y="12600"/>
                    </a:lnTo>
                    <a:lnTo>
                      <a:pt x="20" y="14098"/>
                    </a:lnTo>
                    <a:lnTo>
                      <a:pt x="1" y="14866"/>
                    </a:lnTo>
                    <a:lnTo>
                      <a:pt x="20" y="15634"/>
                    </a:lnTo>
                    <a:lnTo>
                      <a:pt x="171" y="17132"/>
                    </a:lnTo>
                    <a:lnTo>
                      <a:pt x="465" y="18582"/>
                    </a:lnTo>
                    <a:lnTo>
                      <a:pt x="901" y="19976"/>
                    </a:lnTo>
                    <a:lnTo>
                      <a:pt x="1470" y="21312"/>
                    </a:lnTo>
                    <a:lnTo>
                      <a:pt x="2153" y="22573"/>
                    </a:lnTo>
                    <a:lnTo>
                      <a:pt x="2959" y="23758"/>
                    </a:lnTo>
                    <a:lnTo>
                      <a:pt x="3859" y="24867"/>
                    </a:lnTo>
                    <a:lnTo>
                      <a:pt x="4874" y="25872"/>
                    </a:lnTo>
                    <a:lnTo>
                      <a:pt x="5973" y="26782"/>
                    </a:lnTo>
                    <a:lnTo>
                      <a:pt x="7158" y="27579"/>
                    </a:lnTo>
                    <a:lnTo>
                      <a:pt x="8419" y="28271"/>
                    </a:lnTo>
                    <a:lnTo>
                      <a:pt x="9756" y="28830"/>
                    </a:lnTo>
                    <a:lnTo>
                      <a:pt x="11150" y="29266"/>
                    </a:lnTo>
                    <a:lnTo>
                      <a:pt x="12609" y="29560"/>
                    </a:lnTo>
                    <a:lnTo>
                      <a:pt x="14107" y="29721"/>
                    </a:lnTo>
                    <a:lnTo>
                      <a:pt x="14875" y="29731"/>
                    </a:lnTo>
                    <a:lnTo>
                      <a:pt x="15634" y="29721"/>
                    </a:lnTo>
                    <a:lnTo>
                      <a:pt x="17141" y="29560"/>
                    </a:lnTo>
                    <a:lnTo>
                      <a:pt x="18591" y="29266"/>
                    </a:lnTo>
                    <a:lnTo>
                      <a:pt x="19985" y="28830"/>
                    </a:lnTo>
                    <a:lnTo>
                      <a:pt x="21322" y="28271"/>
                    </a:lnTo>
                    <a:lnTo>
                      <a:pt x="22583" y="27579"/>
                    </a:lnTo>
                    <a:lnTo>
                      <a:pt x="23768" y="26782"/>
                    </a:lnTo>
                    <a:lnTo>
                      <a:pt x="24867" y="25872"/>
                    </a:lnTo>
                    <a:lnTo>
                      <a:pt x="25882" y="24867"/>
                    </a:lnTo>
                    <a:lnTo>
                      <a:pt x="26792" y="23758"/>
                    </a:lnTo>
                    <a:lnTo>
                      <a:pt x="27588" y="22573"/>
                    </a:lnTo>
                    <a:lnTo>
                      <a:pt x="28280" y="21312"/>
                    </a:lnTo>
                    <a:lnTo>
                      <a:pt x="28840" y="19976"/>
                    </a:lnTo>
                    <a:lnTo>
                      <a:pt x="29276" y="18582"/>
                    </a:lnTo>
                    <a:lnTo>
                      <a:pt x="29569" y="17132"/>
                    </a:lnTo>
                    <a:lnTo>
                      <a:pt x="29721" y="15634"/>
                    </a:lnTo>
                    <a:lnTo>
                      <a:pt x="29740" y="14866"/>
                    </a:lnTo>
                    <a:lnTo>
                      <a:pt x="29721" y="14098"/>
                    </a:lnTo>
                    <a:lnTo>
                      <a:pt x="29569" y="12600"/>
                    </a:lnTo>
                    <a:lnTo>
                      <a:pt x="29276" y="11150"/>
                    </a:lnTo>
                    <a:lnTo>
                      <a:pt x="28840" y="9746"/>
                    </a:lnTo>
                    <a:lnTo>
                      <a:pt x="28280" y="8419"/>
                    </a:lnTo>
                    <a:lnTo>
                      <a:pt x="27588" y="7149"/>
                    </a:lnTo>
                    <a:lnTo>
                      <a:pt x="26792" y="5964"/>
                    </a:lnTo>
                    <a:lnTo>
                      <a:pt x="25882" y="4864"/>
                    </a:lnTo>
                    <a:lnTo>
                      <a:pt x="24867" y="3859"/>
                    </a:lnTo>
                    <a:lnTo>
                      <a:pt x="23768" y="2949"/>
                    </a:lnTo>
                    <a:lnTo>
                      <a:pt x="22583" y="2143"/>
                    </a:lnTo>
                    <a:lnTo>
                      <a:pt x="21322" y="1461"/>
                    </a:lnTo>
                    <a:lnTo>
                      <a:pt x="19985" y="892"/>
                    </a:lnTo>
                    <a:lnTo>
                      <a:pt x="18591" y="456"/>
                    </a:lnTo>
                    <a:lnTo>
                      <a:pt x="17141" y="162"/>
                    </a:lnTo>
                    <a:lnTo>
                      <a:pt x="15634" y="10"/>
                    </a:lnTo>
                    <a:lnTo>
                      <a:pt x="1487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90"/>
              <p:cNvSpPr/>
              <p:nvPr/>
            </p:nvSpPr>
            <p:spPr>
              <a:xfrm>
                <a:off x="959327" y="658592"/>
                <a:ext cx="1039278" cy="1039370"/>
              </a:xfrm>
              <a:custGeom>
                <a:rect b="b" l="l" r="r" t="t"/>
                <a:pathLst>
                  <a:path extrusionOk="0" h="37041" w="37041">
                    <a:moveTo>
                      <a:pt x="19113" y="7320"/>
                    </a:moveTo>
                    <a:lnTo>
                      <a:pt x="20213" y="7433"/>
                    </a:lnTo>
                    <a:lnTo>
                      <a:pt x="21284" y="7642"/>
                    </a:lnTo>
                    <a:lnTo>
                      <a:pt x="22317" y="7964"/>
                    </a:lnTo>
                    <a:lnTo>
                      <a:pt x="23313" y="8372"/>
                    </a:lnTo>
                    <a:lnTo>
                      <a:pt x="24270" y="8874"/>
                    </a:lnTo>
                    <a:lnTo>
                      <a:pt x="25161" y="9472"/>
                    </a:lnTo>
                    <a:lnTo>
                      <a:pt x="26005" y="10145"/>
                    </a:lnTo>
                    <a:lnTo>
                      <a:pt x="26773" y="10903"/>
                    </a:lnTo>
                    <a:lnTo>
                      <a:pt x="27475" y="11737"/>
                    </a:lnTo>
                    <a:lnTo>
                      <a:pt x="28091" y="12638"/>
                    </a:lnTo>
                    <a:lnTo>
                      <a:pt x="28622" y="13605"/>
                    </a:lnTo>
                    <a:lnTo>
                      <a:pt x="29058" y="14629"/>
                    </a:lnTo>
                    <a:lnTo>
                      <a:pt x="29390" y="15719"/>
                    </a:lnTo>
                    <a:lnTo>
                      <a:pt x="29522" y="16278"/>
                    </a:lnTo>
                    <a:lnTo>
                      <a:pt x="29627" y="16847"/>
                    </a:lnTo>
                    <a:lnTo>
                      <a:pt x="29740" y="17985"/>
                    </a:lnTo>
                    <a:lnTo>
                      <a:pt x="29731" y="19104"/>
                    </a:lnTo>
                    <a:lnTo>
                      <a:pt x="29617" y="20194"/>
                    </a:lnTo>
                    <a:lnTo>
                      <a:pt x="29408" y="21265"/>
                    </a:lnTo>
                    <a:lnTo>
                      <a:pt x="29086" y="22308"/>
                    </a:lnTo>
                    <a:lnTo>
                      <a:pt x="28669" y="23303"/>
                    </a:lnTo>
                    <a:lnTo>
                      <a:pt x="28167" y="24251"/>
                    </a:lnTo>
                    <a:lnTo>
                      <a:pt x="27569" y="25152"/>
                    </a:lnTo>
                    <a:lnTo>
                      <a:pt x="26887" y="25986"/>
                    </a:lnTo>
                    <a:lnTo>
                      <a:pt x="26128" y="26754"/>
                    </a:lnTo>
                    <a:lnTo>
                      <a:pt x="25294" y="27446"/>
                    </a:lnTo>
                    <a:lnTo>
                      <a:pt x="24393" y="28062"/>
                    </a:lnTo>
                    <a:lnTo>
                      <a:pt x="23426" y="28593"/>
                    </a:lnTo>
                    <a:lnTo>
                      <a:pt x="22393" y="29029"/>
                    </a:lnTo>
                    <a:lnTo>
                      <a:pt x="21312" y="29361"/>
                    </a:lnTo>
                    <a:lnTo>
                      <a:pt x="20744" y="29484"/>
                    </a:lnTo>
                    <a:lnTo>
                      <a:pt x="20175" y="29589"/>
                    </a:lnTo>
                    <a:lnTo>
                      <a:pt x="19056" y="29693"/>
                    </a:lnTo>
                    <a:lnTo>
                      <a:pt x="17937" y="29693"/>
                    </a:lnTo>
                    <a:lnTo>
                      <a:pt x="16847" y="29570"/>
                    </a:lnTo>
                    <a:lnTo>
                      <a:pt x="15785" y="29352"/>
                    </a:lnTo>
                    <a:lnTo>
                      <a:pt x="14752" y="29029"/>
                    </a:lnTo>
                    <a:lnTo>
                      <a:pt x="13757" y="28622"/>
                    </a:lnTo>
                    <a:lnTo>
                      <a:pt x="12818" y="28110"/>
                    </a:lnTo>
                    <a:lnTo>
                      <a:pt x="11927" y="27512"/>
                    </a:lnTo>
                    <a:lnTo>
                      <a:pt x="11093" y="26839"/>
                    </a:lnTo>
                    <a:lnTo>
                      <a:pt x="10325" y="26081"/>
                    </a:lnTo>
                    <a:lnTo>
                      <a:pt x="9633" y="25256"/>
                    </a:lnTo>
                    <a:lnTo>
                      <a:pt x="9017" y="24356"/>
                    </a:lnTo>
                    <a:lnTo>
                      <a:pt x="8495" y="23398"/>
                    </a:lnTo>
                    <a:lnTo>
                      <a:pt x="8059" y="22374"/>
                    </a:lnTo>
                    <a:lnTo>
                      <a:pt x="7727" y="21293"/>
                    </a:lnTo>
                    <a:lnTo>
                      <a:pt x="7604" y="20725"/>
                    </a:lnTo>
                    <a:lnTo>
                      <a:pt x="7490" y="20165"/>
                    </a:lnTo>
                    <a:lnTo>
                      <a:pt x="7386" y="19037"/>
                    </a:lnTo>
                    <a:lnTo>
                      <a:pt x="7386" y="17928"/>
                    </a:lnTo>
                    <a:lnTo>
                      <a:pt x="7490" y="16828"/>
                    </a:lnTo>
                    <a:lnTo>
                      <a:pt x="7708" y="15766"/>
                    </a:lnTo>
                    <a:lnTo>
                      <a:pt x="8021" y="14733"/>
                    </a:lnTo>
                    <a:lnTo>
                      <a:pt x="8438" y="13738"/>
                    </a:lnTo>
                    <a:lnTo>
                      <a:pt x="8941" y="12790"/>
                    </a:lnTo>
                    <a:lnTo>
                      <a:pt x="9529" y="11899"/>
                    </a:lnTo>
                    <a:lnTo>
                      <a:pt x="10202" y="11064"/>
                    </a:lnTo>
                    <a:lnTo>
                      <a:pt x="10951" y="10296"/>
                    </a:lnTo>
                    <a:lnTo>
                      <a:pt x="11775" y="9595"/>
                    </a:lnTo>
                    <a:lnTo>
                      <a:pt x="12676" y="8979"/>
                    </a:lnTo>
                    <a:lnTo>
                      <a:pt x="13633" y="8448"/>
                    </a:lnTo>
                    <a:lnTo>
                      <a:pt x="14657" y="8012"/>
                    </a:lnTo>
                    <a:lnTo>
                      <a:pt x="15729" y="7670"/>
                    </a:lnTo>
                    <a:lnTo>
                      <a:pt x="16297" y="7538"/>
                    </a:lnTo>
                    <a:lnTo>
                      <a:pt x="16866" y="7433"/>
                    </a:lnTo>
                    <a:lnTo>
                      <a:pt x="17994" y="7320"/>
                    </a:lnTo>
                    <a:close/>
                    <a:moveTo>
                      <a:pt x="18108" y="1"/>
                    </a:moveTo>
                    <a:lnTo>
                      <a:pt x="17179" y="48"/>
                    </a:lnTo>
                    <a:lnTo>
                      <a:pt x="16240" y="134"/>
                    </a:lnTo>
                    <a:lnTo>
                      <a:pt x="15311" y="276"/>
                    </a:lnTo>
                    <a:lnTo>
                      <a:pt x="14837" y="371"/>
                    </a:lnTo>
                    <a:lnTo>
                      <a:pt x="14373" y="465"/>
                    </a:lnTo>
                    <a:lnTo>
                      <a:pt x="13453" y="702"/>
                    </a:lnTo>
                    <a:lnTo>
                      <a:pt x="12562" y="977"/>
                    </a:lnTo>
                    <a:lnTo>
                      <a:pt x="11690" y="1300"/>
                    </a:lnTo>
                    <a:lnTo>
                      <a:pt x="10837" y="1660"/>
                    </a:lnTo>
                    <a:lnTo>
                      <a:pt x="10012" y="2058"/>
                    </a:lnTo>
                    <a:lnTo>
                      <a:pt x="9216" y="2504"/>
                    </a:lnTo>
                    <a:lnTo>
                      <a:pt x="8448" y="2978"/>
                    </a:lnTo>
                    <a:lnTo>
                      <a:pt x="7339" y="3746"/>
                    </a:lnTo>
                    <a:lnTo>
                      <a:pt x="5964" y="4902"/>
                    </a:lnTo>
                    <a:lnTo>
                      <a:pt x="4713" y="6173"/>
                    </a:lnTo>
                    <a:lnTo>
                      <a:pt x="3594" y="7557"/>
                    </a:lnTo>
                    <a:lnTo>
                      <a:pt x="2617" y="9036"/>
                    </a:lnTo>
                    <a:lnTo>
                      <a:pt x="1774" y="10609"/>
                    </a:lnTo>
                    <a:lnTo>
                      <a:pt x="1091" y="12259"/>
                    </a:lnTo>
                    <a:lnTo>
                      <a:pt x="560" y="13965"/>
                    </a:lnTo>
                    <a:lnTo>
                      <a:pt x="285" y="15292"/>
                    </a:lnTo>
                    <a:lnTo>
                      <a:pt x="143" y="16184"/>
                    </a:lnTo>
                    <a:lnTo>
                      <a:pt x="58" y="17094"/>
                    </a:lnTo>
                    <a:lnTo>
                      <a:pt x="10" y="18004"/>
                    </a:lnTo>
                    <a:lnTo>
                      <a:pt x="1" y="18933"/>
                    </a:lnTo>
                    <a:lnTo>
                      <a:pt x="48" y="19862"/>
                    </a:lnTo>
                    <a:lnTo>
                      <a:pt x="143" y="20791"/>
                    </a:lnTo>
                    <a:lnTo>
                      <a:pt x="285" y="21730"/>
                    </a:lnTo>
                    <a:lnTo>
                      <a:pt x="371" y="22194"/>
                    </a:lnTo>
                    <a:lnTo>
                      <a:pt x="551" y="23000"/>
                    </a:lnTo>
                    <a:lnTo>
                      <a:pt x="1006" y="24555"/>
                    </a:lnTo>
                    <a:lnTo>
                      <a:pt x="1594" y="26043"/>
                    </a:lnTo>
                    <a:lnTo>
                      <a:pt x="2305" y="27465"/>
                    </a:lnTo>
                    <a:lnTo>
                      <a:pt x="3120" y="28811"/>
                    </a:lnTo>
                    <a:lnTo>
                      <a:pt x="4049" y="30072"/>
                    </a:lnTo>
                    <a:lnTo>
                      <a:pt x="5073" y="31248"/>
                    </a:lnTo>
                    <a:lnTo>
                      <a:pt x="6192" y="32338"/>
                    </a:lnTo>
                    <a:lnTo>
                      <a:pt x="7395" y="33324"/>
                    </a:lnTo>
                    <a:lnTo>
                      <a:pt x="8675" y="34205"/>
                    </a:lnTo>
                    <a:lnTo>
                      <a:pt x="10031" y="34983"/>
                    </a:lnTo>
                    <a:lnTo>
                      <a:pt x="11453" y="35637"/>
                    </a:lnTo>
                    <a:lnTo>
                      <a:pt x="12932" y="36177"/>
                    </a:lnTo>
                    <a:lnTo>
                      <a:pt x="14468" y="36594"/>
                    </a:lnTo>
                    <a:lnTo>
                      <a:pt x="16041" y="36879"/>
                    </a:lnTo>
                    <a:lnTo>
                      <a:pt x="17663" y="37021"/>
                    </a:lnTo>
                    <a:lnTo>
                      <a:pt x="18478" y="37040"/>
                    </a:lnTo>
                    <a:lnTo>
                      <a:pt x="18952" y="37031"/>
                    </a:lnTo>
                    <a:lnTo>
                      <a:pt x="19881" y="36983"/>
                    </a:lnTo>
                    <a:lnTo>
                      <a:pt x="20819" y="36888"/>
                    </a:lnTo>
                    <a:lnTo>
                      <a:pt x="21739" y="36746"/>
                    </a:lnTo>
                    <a:lnTo>
                      <a:pt x="22204" y="36661"/>
                    </a:lnTo>
                    <a:lnTo>
                      <a:pt x="22668" y="36566"/>
                    </a:lnTo>
                    <a:lnTo>
                      <a:pt x="23588" y="36329"/>
                    </a:lnTo>
                    <a:lnTo>
                      <a:pt x="24479" y="36045"/>
                    </a:lnTo>
                    <a:lnTo>
                      <a:pt x="25351" y="35732"/>
                    </a:lnTo>
                    <a:lnTo>
                      <a:pt x="26204" y="35362"/>
                    </a:lnTo>
                    <a:lnTo>
                      <a:pt x="27029" y="34964"/>
                    </a:lnTo>
                    <a:lnTo>
                      <a:pt x="27825" y="34528"/>
                    </a:lnTo>
                    <a:lnTo>
                      <a:pt x="28593" y="34054"/>
                    </a:lnTo>
                    <a:lnTo>
                      <a:pt x="29702" y="33276"/>
                    </a:lnTo>
                    <a:lnTo>
                      <a:pt x="31077" y="32129"/>
                    </a:lnTo>
                    <a:lnTo>
                      <a:pt x="32328" y="30849"/>
                    </a:lnTo>
                    <a:lnTo>
                      <a:pt x="33447" y="29465"/>
                    </a:lnTo>
                    <a:lnTo>
                      <a:pt x="34423" y="27986"/>
                    </a:lnTo>
                    <a:lnTo>
                      <a:pt x="35267" y="26413"/>
                    </a:lnTo>
                    <a:lnTo>
                      <a:pt x="35950" y="24773"/>
                    </a:lnTo>
                    <a:lnTo>
                      <a:pt x="36481" y="23057"/>
                    </a:lnTo>
                    <a:lnTo>
                      <a:pt x="36756" y="21739"/>
                    </a:lnTo>
                    <a:lnTo>
                      <a:pt x="36898" y="20838"/>
                    </a:lnTo>
                    <a:lnTo>
                      <a:pt x="36983" y="19938"/>
                    </a:lnTo>
                    <a:lnTo>
                      <a:pt x="37031" y="19018"/>
                    </a:lnTo>
                    <a:lnTo>
                      <a:pt x="37040" y="18099"/>
                    </a:lnTo>
                    <a:lnTo>
                      <a:pt x="36993" y="17170"/>
                    </a:lnTo>
                    <a:lnTo>
                      <a:pt x="36898" y="16231"/>
                    </a:lnTo>
                    <a:lnTo>
                      <a:pt x="36756" y="15302"/>
                    </a:lnTo>
                    <a:lnTo>
                      <a:pt x="36670" y="14828"/>
                    </a:lnTo>
                    <a:lnTo>
                      <a:pt x="36566" y="14363"/>
                    </a:lnTo>
                    <a:lnTo>
                      <a:pt x="36329" y="13444"/>
                    </a:lnTo>
                    <a:lnTo>
                      <a:pt x="36054" y="12553"/>
                    </a:lnTo>
                    <a:lnTo>
                      <a:pt x="35732" y="11681"/>
                    </a:lnTo>
                    <a:lnTo>
                      <a:pt x="35372" y="10827"/>
                    </a:lnTo>
                    <a:lnTo>
                      <a:pt x="34973" y="10012"/>
                    </a:lnTo>
                    <a:lnTo>
                      <a:pt x="34537" y="9206"/>
                    </a:lnTo>
                    <a:lnTo>
                      <a:pt x="34063" y="8438"/>
                    </a:lnTo>
                    <a:lnTo>
                      <a:pt x="33286" y="7329"/>
                    </a:lnTo>
                    <a:lnTo>
                      <a:pt x="32139" y="5964"/>
                    </a:lnTo>
                    <a:lnTo>
                      <a:pt x="30859" y="4713"/>
                    </a:lnTo>
                    <a:lnTo>
                      <a:pt x="29475" y="3594"/>
                    </a:lnTo>
                    <a:lnTo>
                      <a:pt x="27996" y="2608"/>
                    </a:lnTo>
                    <a:lnTo>
                      <a:pt x="26422" y="1774"/>
                    </a:lnTo>
                    <a:lnTo>
                      <a:pt x="24782" y="1091"/>
                    </a:lnTo>
                    <a:lnTo>
                      <a:pt x="23066" y="560"/>
                    </a:lnTo>
                    <a:lnTo>
                      <a:pt x="21739" y="285"/>
                    </a:lnTo>
                    <a:lnTo>
                      <a:pt x="20848" y="143"/>
                    </a:lnTo>
                    <a:lnTo>
                      <a:pt x="19938" y="48"/>
                    </a:lnTo>
                    <a:lnTo>
                      <a:pt x="1902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90"/>
              <p:cNvSpPr/>
              <p:nvPr/>
            </p:nvSpPr>
            <p:spPr>
              <a:xfrm>
                <a:off x="198100" y="-102637"/>
                <a:ext cx="2561555" cy="2561829"/>
              </a:xfrm>
              <a:custGeom>
                <a:rect b="b" l="l" r="r" t="t"/>
                <a:pathLst>
                  <a:path extrusionOk="0" h="93523" w="93513">
                    <a:moveTo>
                      <a:pt x="42434" y="7850"/>
                    </a:moveTo>
                    <a:lnTo>
                      <a:pt x="43372" y="12495"/>
                    </a:lnTo>
                    <a:lnTo>
                      <a:pt x="43448" y="12808"/>
                    </a:lnTo>
                    <a:lnTo>
                      <a:pt x="43685" y="13396"/>
                    </a:lnTo>
                    <a:lnTo>
                      <a:pt x="44007" y="13927"/>
                    </a:lnTo>
                    <a:lnTo>
                      <a:pt x="44406" y="14391"/>
                    </a:lnTo>
                    <a:lnTo>
                      <a:pt x="44880" y="14780"/>
                    </a:lnTo>
                    <a:lnTo>
                      <a:pt x="45420" y="15083"/>
                    </a:lnTo>
                    <a:lnTo>
                      <a:pt x="45998" y="15301"/>
                    </a:lnTo>
                    <a:lnTo>
                      <a:pt x="46624" y="15415"/>
                    </a:lnTo>
                    <a:lnTo>
                      <a:pt x="46946" y="15425"/>
                    </a:lnTo>
                    <a:lnTo>
                      <a:pt x="47676" y="15434"/>
                    </a:lnTo>
                    <a:lnTo>
                      <a:pt x="49136" y="15510"/>
                    </a:lnTo>
                    <a:lnTo>
                      <a:pt x="50596" y="15662"/>
                    </a:lnTo>
                    <a:lnTo>
                      <a:pt x="52037" y="15870"/>
                    </a:lnTo>
                    <a:lnTo>
                      <a:pt x="53469" y="16155"/>
                    </a:lnTo>
                    <a:lnTo>
                      <a:pt x="54881" y="16505"/>
                    </a:lnTo>
                    <a:lnTo>
                      <a:pt x="56284" y="16913"/>
                    </a:lnTo>
                    <a:lnTo>
                      <a:pt x="57668" y="17397"/>
                    </a:lnTo>
                    <a:lnTo>
                      <a:pt x="58351" y="17662"/>
                    </a:lnTo>
                    <a:lnTo>
                      <a:pt x="58654" y="17776"/>
                    </a:lnTo>
                    <a:lnTo>
                      <a:pt x="59271" y="17909"/>
                    </a:lnTo>
                    <a:lnTo>
                      <a:pt x="59896" y="17928"/>
                    </a:lnTo>
                    <a:lnTo>
                      <a:pt x="60503" y="17842"/>
                    </a:lnTo>
                    <a:lnTo>
                      <a:pt x="61091" y="17662"/>
                    </a:lnTo>
                    <a:lnTo>
                      <a:pt x="61641" y="17387"/>
                    </a:lnTo>
                    <a:lnTo>
                      <a:pt x="62134" y="17017"/>
                    </a:lnTo>
                    <a:lnTo>
                      <a:pt x="62570" y="16553"/>
                    </a:lnTo>
                    <a:lnTo>
                      <a:pt x="62759" y="16287"/>
                    </a:lnTo>
                    <a:lnTo>
                      <a:pt x="65385" y="12325"/>
                    </a:lnTo>
                    <a:lnTo>
                      <a:pt x="71216" y="16183"/>
                    </a:lnTo>
                    <a:lnTo>
                      <a:pt x="68580" y="20146"/>
                    </a:lnTo>
                    <a:lnTo>
                      <a:pt x="68409" y="20421"/>
                    </a:lnTo>
                    <a:lnTo>
                      <a:pt x="68163" y="20999"/>
                    </a:lnTo>
                    <a:lnTo>
                      <a:pt x="68011" y="21606"/>
                    </a:lnTo>
                    <a:lnTo>
                      <a:pt x="67973" y="22222"/>
                    </a:lnTo>
                    <a:lnTo>
                      <a:pt x="68030" y="22829"/>
                    </a:lnTo>
                    <a:lnTo>
                      <a:pt x="68191" y="23426"/>
                    </a:lnTo>
                    <a:lnTo>
                      <a:pt x="68457" y="23995"/>
                    </a:lnTo>
                    <a:lnTo>
                      <a:pt x="68817" y="24507"/>
                    </a:lnTo>
                    <a:lnTo>
                      <a:pt x="69035" y="24744"/>
                    </a:lnTo>
                    <a:lnTo>
                      <a:pt x="69547" y="25275"/>
                    </a:lnTo>
                    <a:lnTo>
                      <a:pt x="70533" y="26355"/>
                    </a:lnTo>
                    <a:lnTo>
                      <a:pt x="71453" y="27484"/>
                    </a:lnTo>
                    <a:lnTo>
                      <a:pt x="72325" y="28650"/>
                    </a:lnTo>
                    <a:lnTo>
                      <a:pt x="73150" y="29863"/>
                    </a:lnTo>
                    <a:lnTo>
                      <a:pt x="73908" y="31105"/>
                    </a:lnTo>
                    <a:lnTo>
                      <a:pt x="74610" y="32394"/>
                    </a:lnTo>
                    <a:lnTo>
                      <a:pt x="75245" y="33703"/>
                    </a:lnTo>
                    <a:lnTo>
                      <a:pt x="75539" y="34376"/>
                    </a:lnTo>
                    <a:lnTo>
                      <a:pt x="75681" y="34670"/>
                    </a:lnTo>
                    <a:lnTo>
                      <a:pt x="76022" y="35200"/>
                    </a:lnTo>
                    <a:lnTo>
                      <a:pt x="76449" y="35655"/>
                    </a:lnTo>
                    <a:lnTo>
                      <a:pt x="76942" y="36025"/>
                    </a:lnTo>
                    <a:lnTo>
                      <a:pt x="77482" y="36310"/>
                    </a:lnTo>
                    <a:lnTo>
                      <a:pt x="78070" y="36499"/>
                    </a:lnTo>
                    <a:lnTo>
                      <a:pt x="78686" y="36594"/>
                    </a:lnTo>
                    <a:lnTo>
                      <a:pt x="79312" y="36575"/>
                    </a:lnTo>
                    <a:lnTo>
                      <a:pt x="79634" y="36518"/>
                    </a:lnTo>
                    <a:lnTo>
                      <a:pt x="84279" y="35580"/>
                    </a:lnTo>
                    <a:lnTo>
                      <a:pt x="85673" y="42424"/>
                    </a:lnTo>
                    <a:lnTo>
                      <a:pt x="81018" y="43363"/>
                    </a:lnTo>
                    <a:lnTo>
                      <a:pt x="80705" y="43439"/>
                    </a:lnTo>
                    <a:lnTo>
                      <a:pt x="80117" y="43676"/>
                    </a:lnTo>
                    <a:lnTo>
                      <a:pt x="79587" y="43998"/>
                    </a:lnTo>
                    <a:lnTo>
                      <a:pt x="79122" y="44396"/>
                    </a:lnTo>
                    <a:lnTo>
                      <a:pt x="78733" y="44870"/>
                    </a:lnTo>
                    <a:lnTo>
                      <a:pt x="78430" y="45411"/>
                    </a:lnTo>
                    <a:lnTo>
                      <a:pt x="78212" y="45989"/>
                    </a:lnTo>
                    <a:lnTo>
                      <a:pt x="78098" y="46615"/>
                    </a:lnTo>
                    <a:lnTo>
                      <a:pt x="78089" y="46937"/>
                    </a:lnTo>
                    <a:lnTo>
                      <a:pt x="78079" y="47667"/>
                    </a:lnTo>
                    <a:lnTo>
                      <a:pt x="78003" y="49127"/>
                    </a:lnTo>
                    <a:lnTo>
                      <a:pt x="77861" y="50587"/>
                    </a:lnTo>
                    <a:lnTo>
                      <a:pt x="77643" y="52028"/>
                    </a:lnTo>
                    <a:lnTo>
                      <a:pt x="77368" y="53459"/>
                    </a:lnTo>
                    <a:lnTo>
                      <a:pt x="77017" y="54881"/>
                    </a:lnTo>
                    <a:lnTo>
                      <a:pt x="76600" y="56275"/>
                    </a:lnTo>
                    <a:lnTo>
                      <a:pt x="76117" y="57659"/>
                    </a:lnTo>
                    <a:lnTo>
                      <a:pt x="75851" y="58342"/>
                    </a:lnTo>
                    <a:lnTo>
                      <a:pt x="75738" y="58645"/>
                    </a:lnTo>
                    <a:lnTo>
                      <a:pt x="75614" y="59261"/>
                    </a:lnTo>
                    <a:lnTo>
                      <a:pt x="75586" y="59887"/>
                    </a:lnTo>
                    <a:lnTo>
                      <a:pt x="75671" y="60494"/>
                    </a:lnTo>
                    <a:lnTo>
                      <a:pt x="75851" y="61081"/>
                    </a:lnTo>
                    <a:lnTo>
                      <a:pt x="76136" y="61631"/>
                    </a:lnTo>
                    <a:lnTo>
                      <a:pt x="76506" y="62134"/>
                    </a:lnTo>
                    <a:lnTo>
                      <a:pt x="76961" y="62570"/>
                    </a:lnTo>
                    <a:lnTo>
                      <a:pt x="77226" y="62750"/>
                    </a:lnTo>
                    <a:lnTo>
                      <a:pt x="81198" y="65376"/>
                    </a:lnTo>
                    <a:lnTo>
                      <a:pt x="77330" y="71206"/>
                    </a:lnTo>
                    <a:lnTo>
                      <a:pt x="73368" y="68580"/>
                    </a:lnTo>
                    <a:lnTo>
                      <a:pt x="73093" y="68409"/>
                    </a:lnTo>
                    <a:lnTo>
                      <a:pt x="72514" y="68154"/>
                    </a:lnTo>
                    <a:lnTo>
                      <a:pt x="71908" y="68011"/>
                    </a:lnTo>
                    <a:lnTo>
                      <a:pt x="71291" y="67964"/>
                    </a:lnTo>
                    <a:lnTo>
                      <a:pt x="70685" y="68021"/>
                    </a:lnTo>
                    <a:lnTo>
                      <a:pt x="70087" y="68182"/>
                    </a:lnTo>
                    <a:lnTo>
                      <a:pt x="69528" y="68447"/>
                    </a:lnTo>
                    <a:lnTo>
                      <a:pt x="69007" y="68808"/>
                    </a:lnTo>
                    <a:lnTo>
                      <a:pt x="68770" y="69026"/>
                    </a:lnTo>
                    <a:lnTo>
                      <a:pt x="68248" y="69538"/>
                    </a:lnTo>
                    <a:lnTo>
                      <a:pt x="67158" y="70524"/>
                    </a:lnTo>
                    <a:lnTo>
                      <a:pt x="66030" y="71453"/>
                    </a:lnTo>
                    <a:lnTo>
                      <a:pt x="64864" y="72325"/>
                    </a:lnTo>
                    <a:lnTo>
                      <a:pt x="63660" y="73140"/>
                    </a:lnTo>
                    <a:lnTo>
                      <a:pt x="62409" y="73899"/>
                    </a:lnTo>
                    <a:lnTo>
                      <a:pt x="61129" y="74600"/>
                    </a:lnTo>
                    <a:lnTo>
                      <a:pt x="59811" y="75245"/>
                    </a:lnTo>
                    <a:lnTo>
                      <a:pt x="59138" y="75539"/>
                    </a:lnTo>
                    <a:lnTo>
                      <a:pt x="58844" y="75671"/>
                    </a:lnTo>
                    <a:lnTo>
                      <a:pt x="58323" y="76022"/>
                    </a:lnTo>
                    <a:lnTo>
                      <a:pt x="57868" y="76439"/>
                    </a:lnTo>
                    <a:lnTo>
                      <a:pt x="57488" y="76932"/>
                    </a:lnTo>
                    <a:lnTo>
                      <a:pt x="57204" y="77473"/>
                    </a:lnTo>
                    <a:lnTo>
                      <a:pt x="57014" y="78060"/>
                    </a:lnTo>
                    <a:lnTo>
                      <a:pt x="56929" y="78677"/>
                    </a:lnTo>
                    <a:lnTo>
                      <a:pt x="56938" y="79312"/>
                    </a:lnTo>
                    <a:lnTo>
                      <a:pt x="56995" y="79625"/>
                    </a:lnTo>
                    <a:lnTo>
                      <a:pt x="57934" y="84270"/>
                    </a:lnTo>
                    <a:lnTo>
                      <a:pt x="51089" y="85663"/>
                    </a:lnTo>
                    <a:lnTo>
                      <a:pt x="50151" y="81018"/>
                    </a:lnTo>
                    <a:lnTo>
                      <a:pt x="50075" y="80705"/>
                    </a:lnTo>
                    <a:lnTo>
                      <a:pt x="49847" y="80118"/>
                    </a:lnTo>
                    <a:lnTo>
                      <a:pt x="49525" y="79587"/>
                    </a:lnTo>
                    <a:lnTo>
                      <a:pt x="49117" y="79122"/>
                    </a:lnTo>
                    <a:lnTo>
                      <a:pt x="48643" y="78724"/>
                    </a:lnTo>
                    <a:lnTo>
                      <a:pt x="48112" y="78421"/>
                    </a:lnTo>
                    <a:lnTo>
                      <a:pt x="47525" y="78212"/>
                    </a:lnTo>
                    <a:lnTo>
                      <a:pt x="46899" y="78098"/>
                    </a:lnTo>
                    <a:lnTo>
                      <a:pt x="46577" y="78079"/>
                    </a:lnTo>
                    <a:lnTo>
                      <a:pt x="45847" y="78070"/>
                    </a:lnTo>
                    <a:lnTo>
                      <a:pt x="44387" y="77994"/>
                    </a:lnTo>
                    <a:lnTo>
                      <a:pt x="42927" y="77852"/>
                    </a:lnTo>
                    <a:lnTo>
                      <a:pt x="41486" y="77634"/>
                    </a:lnTo>
                    <a:lnTo>
                      <a:pt x="40054" y="77359"/>
                    </a:lnTo>
                    <a:lnTo>
                      <a:pt x="38642" y="77008"/>
                    </a:lnTo>
                    <a:lnTo>
                      <a:pt x="37239" y="76591"/>
                    </a:lnTo>
                    <a:lnTo>
                      <a:pt x="35855" y="76107"/>
                    </a:lnTo>
                    <a:lnTo>
                      <a:pt x="35172" y="75842"/>
                    </a:lnTo>
                    <a:lnTo>
                      <a:pt x="34869" y="75728"/>
                    </a:lnTo>
                    <a:lnTo>
                      <a:pt x="34252" y="75605"/>
                    </a:lnTo>
                    <a:lnTo>
                      <a:pt x="33636" y="75586"/>
                    </a:lnTo>
                    <a:lnTo>
                      <a:pt x="33020" y="75662"/>
                    </a:lnTo>
                    <a:lnTo>
                      <a:pt x="32432" y="75851"/>
                    </a:lnTo>
                    <a:lnTo>
                      <a:pt x="31882" y="76126"/>
                    </a:lnTo>
                    <a:lnTo>
                      <a:pt x="31389" y="76496"/>
                    </a:lnTo>
                    <a:lnTo>
                      <a:pt x="30953" y="76961"/>
                    </a:lnTo>
                    <a:lnTo>
                      <a:pt x="30764" y="77226"/>
                    </a:lnTo>
                    <a:lnTo>
                      <a:pt x="28138" y="81189"/>
                    </a:lnTo>
                    <a:lnTo>
                      <a:pt x="22317" y="77330"/>
                    </a:lnTo>
                    <a:lnTo>
                      <a:pt x="24943" y="73358"/>
                    </a:lnTo>
                    <a:lnTo>
                      <a:pt x="25113" y="73083"/>
                    </a:lnTo>
                    <a:lnTo>
                      <a:pt x="25360" y="72505"/>
                    </a:lnTo>
                    <a:lnTo>
                      <a:pt x="25512" y="71898"/>
                    </a:lnTo>
                    <a:lnTo>
                      <a:pt x="25550" y="71291"/>
                    </a:lnTo>
                    <a:lnTo>
                      <a:pt x="25493" y="70675"/>
                    </a:lnTo>
                    <a:lnTo>
                      <a:pt x="25332" y="70078"/>
                    </a:lnTo>
                    <a:lnTo>
                      <a:pt x="25066" y="69519"/>
                    </a:lnTo>
                    <a:lnTo>
                      <a:pt x="24706" y="68997"/>
                    </a:lnTo>
                    <a:lnTo>
                      <a:pt x="24488" y="68760"/>
                    </a:lnTo>
                    <a:lnTo>
                      <a:pt x="23976" y="68239"/>
                    </a:lnTo>
                    <a:lnTo>
                      <a:pt x="22999" y="67158"/>
                    </a:lnTo>
                    <a:lnTo>
                      <a:pt x="22070" y="66030"/>
                    </a:lnTo>
                    <a:lnTo>
                      <a:pt x="21189" y="64854"/>
                    </a:lnTo>
                    <a:lnTo>
                      <a:pt x="20373" y="63650"/>
                    </a:lnTo>
                    <a:lnTo>
                      <a:pt x="19615" y="62399"/>
                    </a:lnTo>
                    <a:lnTo>
                      <a:pt x="18913" y="61119"/>
                    </a:lnTo>
                    <a:lnTo>
                      <a:pt x="18278" y="59801"/>
                    </a:lnTo>
                    <a:lnTo>
                      <a:pt x="17984" y="59138"/>
                    </a:lnTo>
                    <a:lnTo>
                      <a:pt x="17842" y="58844"/>
                    </a:lnTo>
                    <a:lnTo>
                      <a:pt x="17501" y="58313"/>
                    </a:lnTo>
                    <a:lnTo>
                      <a:pt x="17074" y="57858"/>
                    </a:lnTo>
                    <a:lnTo>
                      <a:pt x="16581" y="57488"/>
                    </a:lnTo>
                    <a:lnTo>
                      <a:pt x="16041" y="57204"/>
                    </a:lnTo>
                    <a:lnTo>
                      <a:pt x="15453" y="57005"/>
                    </a:lnTo>
                    <a:lnTo>
                      <a:pt x="14837" y="56920"/>
                    </a:lnTo>
                    <a:lnTo>
                      <a:pt x="14211" y="56938"/>
                    </a:lnTo>
                    <a:lnTo>
                      <a:pt x="13889" y="56986"/>
                    </a:lnTo>
                    <a:lnTo>
                      <a:pt x="9244" y="57934"/>
                    </a:lnTo>
                    <a:lnTo>
                      <a:pt x="7860" y="51080"/>
                    </a:lnTo>
                    <a:lnTo>
                      <a:pt x="12495" y="50141"/>
                    </a:lnTo>
                    <a:lnTo>
                      <a:pt x="12818" y="50065"/>
                    </a:lnTo>
                    <a:lnTo>
                      <a:pt x="13405" y="49838"/>
                    </a:lnTo>
                    <a:lnTo>
                      <a:pt x="13936" y="49515"/>
                    </a:lnTo>
                    <a:lnTo>
                      <a:pt x="14401" y="49108"/>
                    </a:lnTo>
                    <a:lnTo>
                      <a:pt x="14790" y="48634"/>
                    </a:lnTo>
                    <a:lnTo>
                      <a:pt x="15093" y="48103"/>
                    </a:lnTo>
                    <a:lnTo>
                      <a:pt x="15311" y="47515"/>
                    </a:lnTo>
                    <a:lnTo>
                      <a:pt x="15425" y="46899"/>
                    </a:lnTo>
                    <a:lnTo>
                      <a:pt x="15434" y="46567"/>
                    </a:lnTo>
                    <a:lnTo>
                      <a:pt x="15444" y="45837"/>
                    </a:lnTo>
                    <a:lnTo>
                      <a:pt x="15520" y="44377"/>
                    </a:lnTo>
                    <a:lnTo>
                      <a:pt x="15662" y="42927"/>
                    </a:lnTo>
                    <a:lnTo>
                      <a:pt x="15880" y="41476"/>
                    </a:lnTo>
                    <a:lnTo>
                      <a:pt x="16164" y="40045"/>
                    </a:lnTo>
                    <a:lnTo>
                      <a:pt x="16505" y="38632"/>
                    </a:lnTo>
                    <a:lnTo>
                      <a:pt x="16923" y="37229"/>
                    </a:lnTo>
                    <a:lnTo>
                      <a:pt x="17406" y="35845"/>
                    </a:lnTo>
                    <a:lnTo>
                      <a:pt x="17672" y="35172"/>
                    </a:lnTo>
                    <a:lnTo>
                      <a:pt x="17785" y="34859"/>
                    </a:lnTo>
                    <a:lnTo>
                      <a:pt x="17918" y="34243"/>
                    </a:lnTo>
                    <a:lnTo>
                      <a:pt x="17937" y="33627"/>
                    </a:lnTo>
                    <a:lnTo>
                      <a:pt x="17852" y="33010"/>
                    </a:lnTo>
                    <a:lnTo>
                      <a:pt x="17672" y="32423"/>
                    </a:lnTo>
                    <a:lnTo>
                      <a:pt x="17387" y="31882"/>
                    </a:lnTo>
                    <a:lnTo>
                      <a:pt x="17017" y="31380"/>
                    </a:lnTo>
                    <a:lnTo>
                      <a:pt x="16562" y="30944"/>
                    </a:lnTo>
                    <a:lnTo>
                      <a:pt x="16297" y="30754"/>
                    </a:lnTo>
                    <a:lnTo>
                      <a:pt x="12325" y="28128"/>
                    </a:lnTo>
                    <a:lnTo>
                      <a:pt x="16193" y="22307"/>
                    </a:lnTo>
                    <a:lnTo>
                      <a:pt x="20155" y="24933"/>
                    </a:lnTo>
                    <a:lnTo>
                      <a:pt x="20430" y="25104"/>
                    </a:lnTo>
                    <a:lnTo>
                      <a:pt x="21009" y="25360"/>
                    </a:lnTo>
                    <a:lnTo>
                      <a:pt x="21615" y="25502"/>
                    </a:lnTo>
                    <a:lnTo>
                      <a:pt x="22232" y="25550"/>
                    </a:lnTo>
                    <a:lnTo>
                      <a:pt x="22838" y="25483"/>
                    </a:lnTo>
                    <a:lnTo>
                      <a:pt x="23435" y="25322"/>
                    </a:lnTo>
                    <a:lnTo>
                      <a:pt x="23995" y="25066"/>
                    </a:lnTo>
                    <a:lnTo>
                      <a:pt x="24516" y="24706"/>
                    </a:lnTo>
                    <a:lnTo>
                      <a:pt x="24753" y="24478"/>
                    </a:lnTo>
                    <a:lnTo>
                      <a:pt x="25275" y="23966"/>
                    </a:lnTo>
                    <a:lnTo>
                      <a:pt x="26365" y="22990"/>
                    </a:lnTo>
                    <a:lnTo>
                      <a:pt x="27493" y="22061"/>
                    </a:lnTo>
                    <a:lnTo>
                      <a:pt x="28659" y="21189"/>
                    </a:lnTo>
                    <a:lnTo>
                      <a:pt x="29873" y="20373"/>
                    </a:lnTo>
                    <a:lnTo>
                      <a:pt x="31114" y="19606"/>
                    </a:lnTo>
                    <a:lnTo>
                      <a:pt x="32394" y="18913"/>
                    </a:lnTo>
                    <a:lnTo>
                      <a:pt x="33712" y="18269"/>
                    </a:lnTo>
                    <a:lnTo>
                      <a:pt x="34385" y="17975"/>
                    </a:lnTo>
                    <a:lnTo>
                      <a:pt x="34679" y="17842"/>
                    </a:lnTo>
                    <a:lnTo>
                      <a:pt x="35210" y="17491"/>
                    </a:lnTo>
                    <a:lnTo>
                      <a:pt x="35655" y="17065"/>
                    </a:lnTo>
                    <a:lnTo>
                      <a:pt x="36035" y="16581"/>
                    </a:lnTo>
                    <a:lnTo>
                      <a:pt x="36319" y="16031"/>
                    </a:lnTo>
                    <a:lnTo>
                      <a:pt x="36509" y="15444"/>
                    </a:lnTo>
                    <a:lnTo>
                      <a:pt x="36594" y="14837"/>
                    </a:lnTo>
                    <a:lnTo>
                      <a:pt x="36585" y="14202"/>
                    </a:lnTo>
                    <a:lnTo>
                      <a:pt x="36528" y="13879"/>
                    </a:lnTo>
                    <a:lnTo>
                      <a:pt x="35580" y="9234"/>
                    </a:lnTo>
                    <a:lnTo>
                      <a:pt x="42434" y="7850"/>
                    </a:lnTo>
                    <a:close/>
                    <a:moveTo>
                      <a:pt x="44368" y="0"/>
                    </a:moveTo>
                    <a:lnTo>
                      <a:pt x="43932" y="67"/>
                    </a:lnTo>
                    <a:lnTo>
                      <a:pt x="31171" y="2664"/>
                    </a:lnTo>
                    <a:lnTo>
                      <a:pt x="30735" y="2769"/>
                    </a:lnTo>
                    <a:lnTo>
                      <a:pt x="29948" y="3101"/>
                    </a:lnTo>
                    <a:lnTo>
                      <a:pt x="29256" y="3575"/>
                    </a:lnTo>
                    <a:lnTo>
                      <a:pt x="28678" y="4162"/>
                    </a:lnTo>
                    <a:lnTo>
                      <a:pt x="28223" y="4854"/>
                    </a:lnTo>
                    <a:lnTo>
                      <a:pt x="27901" y="5622"/>
                    </a:lnTo>
                    <a:lnTo>
                      <a:pt x="27739" y="6438"/>
                    </a:lnTo>
                    <a:lnTo>
                      <a:pt x="27739" y="7300"/>
                    </a:lnTo>
                    <a:lnTo>
                      <a:pt x="27806" y="7736"/>
                    </a:lnTo>
                    <a:lnTo>
                      <a:pt x="28782" y="12533"/>
                    </a:lnTo>
                    <a:lnTo>
                      <a:pt x="27853" y="13036"/>
                    </a:lnTo>
                    <a:lnTo>
                      <a:pt x="26052" y="14116"/>
                    </a:lnTo>
                    <a:lnTo>
                      <a:pt x="24298" y="15301"/>
                    </a:lnTo>
                    <a:lnTo>
                      <a:pt x="22620" y="16572"/>
                    </a:lnTo>
                    <a:lnTo>
                      <a:pt x="21814" y="17245"/>
                    </a:lnTo>
                    <a:lnTo>
                      <a:pt x="17719" y="14534"/>
                    </a:lnTo>
                    <a:lnTo>
                      <a:pt x="17340" y="14306"/>
                    </a:lnTo>
                    <a:lnTo>
                      <a:pt x="16543" y="13984"/>
                    </a:lnTo>
                    <a:lnTo>
                      <a:pt x="15719" y="13832"/>
                    </a:lnTo>
                    <a:lnTo>
                      <a:pt x="14894" y="13832"/>
                    </a:lnTo>
                    <a:lnTo>
                      <a:pt x="14088" y="14003"/>
                    </a:lnTo>
                    <a:lnTo>
                      <a:pt x="13320" y="14316"/>
                    </a:lnTo>
                    <a:lnTo>
                      <a:pt x="12619" y="14780"/>
                    </a:lnTo>
                    <a:lnTo>
                      <a:pt x="12012" y="15387"/>
                    </a:lnTo>
                    <a:lnTo>
                      <a:pt x="11756" y="15747"/>
                    </a:lnTo>
                    <a:lnTo>
                      <a:pt x="4551" y="26611"/>
                    </a:lnTo>
                    <a:lnTo>
                      <a:pt x="4323" y="26981"/>
                    </a:lnTo>
                    <a:lnTo>
                      <a:pt x="4001" y="27777"/>
                    </a:lnTo>
                    <a:lnTo>
                      <a:pt x="3849" y="28602"/>
                    </a:lnTo>
                    <a:lnTo>
                      <a:pt x="3859" y="29427"/>
                    </a:lnTo>
                    <a:lnTo>
                      <a:pt x="4030" y="30242"/>
                    </a:lnTo>
                    <a:lnTo>
                      <a:pt x="4342" y="31001"/>
                    </a:lnTo>
                    <a:lnTo>
                      <a:pt x="4807" y="31702"/>
                    </a:lnTo>
                    <a:lnTo>
                      <a:pt x="5414" y="32309"/>
                    </a:lnTo>
                    <a:lnTo>
                      <a:pt x="5764" y="32565"/>
                    </a:lnTo>
                    <a:lnTo>
                      <a:pt x="9869" y="35286"/>
                    </a:lnTo>
                    <a:lnTo>
                      <a:pt x="9557" y="36291"/>
                    </a:lnTo>
                    <a:lnTo>
                      <a:pt x="9035" y="38329"/>
                    </a:lnTo>
                    <a:lnTo>
                      <a:pt x="8627" y="40396"/>
                    </a:lnTo>
                    <a:lnTo>
                      <a:pt x="8343" y="42481"/>
                    </a:lnTo>
                    <a:lnTo>
                      <a:pt x="8239" y="43533"/>
                    </a:lnTo>
                    <a:lnTo>
                      <a:pt x="3451" y="44510"/>
                    </a:lnTo>
                    <a:lnTo>
                      <a:pt x="3015" y="44614"/>
                    </a:lnTo>
                    <a:lnTo>
                      <a:pt x="2228" y="44946"/>
                    </a:lnTo>
                    <a:lnTo>
                      <a:pt x="1536" y="45420"/>
                    </a:lnTo>
                    <a:lnTo>
                      <a:pt x="948" y="46008"/>
                    </a:lnTo>
                    <a:lnTo>
                      <a:pt x="493" y="46700"/>
                    </a:lnTo>
                    <a:lnTo>
                      <a:pt x="171" y="47458"/>
                    </a:lnTo>
                    <a:lnTo>
                      <a:pt x="10" y="48283"/>
                    </a:lnTo>
                    <a:lnTo>
                      <a:pt x="0" y="49146"/>
                    </a:lnTo>
                    <a:lnTo>
                      <a:pt x="76" y="49582"/>
                    </a:lnTo>
                    <a:lnTo>
                      <a:pt x="2664" y="62352"/>
                    </a:lnTo>
                    <a:lnTo>
                      <a:pt x="2769" y="62778"/>
                    </a:lnTo>
                    <a:lnTo>
                      <a:pt x="3110" y="63565"/>
                    </a:lnTo>
                    <a:lnTo>
                      <a:pt x="3584" y="64257"/>
                    </a:lnTo>
                    <a:lnTo>
                      <a:pt x="4172" y="64835"/>
                    </a:lnTo>
                    <a:lnTo>
                      <a:pt x="4864" y="65291"/>
                    </a:lnTo>
                    <a:lnTo>
                      <a:pt x="5632" y="65613"/>
                    </a:lnTo>
                    <a:lnTo>
                      <a:pt x="6447" y="65783"/>
                    </a:lnTo>
                    <a:lnTo>
                      <a:pt x="7310" y="65783"/>
                    </a:lnTo>
                    <a:lnTo>
                      <a:pt x="7746" y="65708"/>
                    </a:lnTo>
                    <a:lnTo>
                      <a:pt x="12543" y="64731"/>
                    </a:lnTo>
                    <a:lnTo>
                      <a:pt x="13045" y="65660"/>
                    </a:lnTo>
                    <a:lnTo>
                      <a:pt x="14126" y="67471"/>
                    </a:lnTo>
                    <a:lnTo>
                      <a:pt x="15301" y="69215"/>
                    </a:lnTo>
                    <a:lnTo>
                      <a:pt x="16581" y="70893"/>
                    </a:lnTo>
                    <a:lnTo>
                      <a:pt x="17254" y="71699"/>
                    </a:lnTo>
                    <a:lnTo>
                      <a:pt x="14534" y="75804"/>
                    </a:lnTo>
                    <a:lnTo>
                      <a:pt x="14306" y="76183"/>
                    </a:lnTo>
                    <a:lnTo>
                      <a:pt x="13993" y="76980"/>
                    </a:lnTo>
                    <a:lnTo>
                      <a:pt x="13842" y="77804"/>
                    </a:lnTo>
                    <a:lnTo>
                      <a:pt x="13842" y="78629"/>
                    </a:lnTo>
                    <a:lnTo>
                      <a:pt x="14012" y="79435"/>
                    </a:lnTo>
                    <a:lnTo>
                      <a:pt x="14325" y="80203"/>
                    </a:lnTo>
                    <a:lnTo>
                      <a:pt x="14790" y="80895"/>
                    </a:lnTo>
                    <a:lnTo>
                      <a:pt x="15387" y="81502"/>
                    </a:lnTo>
                    <a:lnTo>
                      <a:pt x="15747" y="81767"/>
                    </a:lnTo>
                    <a:lnTo>
                      <a:pt x="26611" y="88953"/>
                    </a:lnTo>
                    <a:lnTo>
                      <a:pt x="26981" y="89190"/>
                    </a:lnTo>
                    <a:lnTo>
                      <a:pt x="27777" y="89512"/>
                    </a:lnTo>
                    <a:lnTo>
                      <a:pt x="28602" y="89664"/>
                    </a:lnTo>
                    <a:lnTo>
                      <a:pt x="29436" y="89655"/>
                    </a:lnTo>
                    <a:lnTo>
                      <a:pt x="30242" y="89493"/>
                    </a:lnTo>
                    <a:lnTo>
                      <a:pt x="31010" y="89181"/>
                    </a:lnTo>
                    <a:lnTo>
                      <a:pt x="31712" y="88716"/>
                    </a:lnTo>
                    <a:lnTo>
                      <a:pt x="32318" y="88109"/>
                    </a:lnTo>
                    <a:lnTo>
                      <a:pt x="32574" y="87749"/>
                    </a:lnTo>
                    <a:lnTo>
                      <a:pt x="35286" y="83654"/>
                    </a:lnTo>
                    <a:lnTo>
                      <a:pt x="36300" y="83957"/>
                    </a:lnTo>
                    <a:lnTo>
                      <a:pt x="38338" y="84478"/>
                    </a:lnTo>
                    <a:lnTo>
                      <a:pt x="40405" y="84886"/>
                    </a:lnTo>
                    <a:lnTo>
                      <a:pt x="42491" y="85170"/>
                    </a:lnTo>
                    <a:lnTo>
                      <a:pt x="43543" y="85275"/>
                    </a:lnTo>
                    <a:lnTo>
                      <a:pt x="44519" y="90081"/>
                    </a:lnTo>
                    <a:lnTo>
                      <a:pt x="44605" y="90451"/>
                    </a:lnTo>
                    <a:lnTo>
                      <a:pt x="44880" y="91143"/>
                    </a:lnTo>
                    <a:lnTo>
                      <a:pt x="45259" y="91769"/>
                    </a:lnTo>
                    <a:lnTo>
                      <a:pt x="45733" y="92309"/>
                    </a:lnTo>
                    <a:lnTo>
                      <a:pt x="46292" y="92774"/>
                    </a:lnTo>
                    <a:lnTo>
                      <a:pt x="46927" y="93134"/>
                    </a:lnTo>
                    <a:lnTo>
                      <a:pt x="47610" y="93380"/>
                    </a:lnTo>
                    <a:lnTo>
                      <a:pt x="48340" y="93513"/>
                    </a:lnTo>
                    <a:lnTo>
                      <a:pt x="48729" y="93523"/>
                    </a:lnTo>
                    <a:lnTo>
                      <a:pt x="49165" y="93513"/>
                    </a:lnTo>
                    <a:lnTo>
                      <a:pt x="49591" y="93437"/>
                    </a:lnTo>
                    <a:lnTo>
                      <a:pt x="62352" y="90849"/>
                    </a:lnTo>
                    <a:lnTo>
                      <a:pt x="62788" y="90745"/>
                    </a:lnTo>
                    <a:lnTo>
                      <a:pt x="63575" y="90413"/>
                    </a:lnTo>
                    <a:lnTo>
                      <a:pt x="64267" y="89939"/>
                    </a:lnTo>
                    <a:lnTo>
                      <a:pt x="64845" y="89342"/>
                    </a:lnTo>
                    <a:lnTo>
                      <a:pt x="65300" y="88659"/>
                    </a:lnTo>
                    <a:lnTo>
                      <a:pt x="65622" y="87891"/>
                    </a:lnTo>
                    <a:lnTo>
                      <a:pt x="65783" y="87066"/>
                    </a:lnTo>
                    <a:lnTo>
                      <a:pt x="65793" y="86213"/>
                    </a:lnTo>
                    <a:lnTo>
                      <a:pt x="65717" y="85777"/>
                    </a:lnTo>
                    <a:lnTo>
                      <a:pt x="64741" y="80971"/>
                    </a:lnTo>
                    <a:lnTo>
                      <a:pt x="65670" y="80478"/>
                    </a:lnTo>
                    <a:lnTo>
                      <a:pt x="67480" y="79388"/>
                    </a:lnTo>
                    <a:lnTo>
                      <a:pt x="69225" y="78212"/>
                    </a:lnTo>
                    <a:lnTo>
                      <a:pt x="70903" y="76932"/>
                    </a:lnTo>
                    <a:lnTo>
                      <a:pt x="71709" y="76259"/>
                    </a:lnTo>
                    <a:lnTo>
                      <a:pt x="75804" y="78970"/>
                    </a:lnTo>
                    <a:lnTo>
                      <a:pt x="76183" y="79207"/>
                    </a:lnTo>
                    <a:lnTo>
                      <a:pt x="76980" y="79530"/>
                    </a:lnTo>
                    <a:lnTo>
                      <a:pt x="77804" y="79681"/>
                    </a:lnTo>
                    <a:lnTo>
                      <a:pt x="78629" y="79672"/>
                    </a:lnTo>
                    <a:lnTo>
                      <a:pt x="79444" y="79511"/>
                    </a:lnTo>
                    <a:lnTo>
                      <a:pt x="80203" y="79198"/>
                    </a:lnTo>
                    <a:lnTo>
                      <a:pt x="80904" y="78733"/>
                    </a:lnTo>
                    <a:lnTo>
                      <a:pt x="81511" y="78127"/>
                    </a:lnTo>
                    <a:lnTo>
                      <a:pt x="81767" y="77766"/>
                    </a:lnTo>
                    <a:lnTo>
                      <a:pt x="88963" y="66912"/>
                    </a:lnTo>
                    <a:lnTo>
                      <a:pt x="89190" y="66542"/>
                    </a:lnTo>
                    <a:lnTo>
                      <a:pt x="89512" y="65746"/>
                    </a:lnTo>
                    <a:lnTo>
                      <a:pt x="89674" y="64921"/>
                    </a:lnTo>
                    <a:lnTo>
                      <a:pt x="89664" y="64087"/>
                    </a:lnTo>
                    <a:lnTo>
                      <a:pt x="89503" y="63281"/>
                    </a:lnTo>
                    <a:lnTo>
                      <a:pt x="89190" y="62513"/>
                    </a:lnTo>
                    <a:lnTo>
                      <a:pt x="88726" y="61811"/>
                    </a:lnTo>
                    <a:lnTo>
                      <a:pt x="88119" y="61205"/>
                    </a:lnTo>
                    <a:lnTo>
                      <a:pt x="87759" y="60939"/>
                    </a:lnTo>
                    <a:lnTo>
                      <a:pt x="83654" y="58228"/>
                    </a:lnTo>
                    <a:lnTo>
                      <a:pt x="83966" y="57223"/>
                    </a:lnTo>
                    <a:lnTo>
                      <a:pt x="84478" y="55175"/>
                    </a:lnTo>
                    <a:lnTo>
                      <a:pt x="84886" y="53108"/>
                    </a:lnTo>
                    <a:lnTo>
                      <a:pt x="85180" y="51023"/>
                    </a:lnTo>
                    <a:lnTo>
                      <a:pt x="85284" y="49980"/>
                    </a:lnTo>
                    <a:lnTo>
                      <a:pt x="90091" y="49004"/>
                    </a:lnTo>
                    <a:lnTo>
                      <a:pt x="90517" y="48899"/>
                    </a:lnTo>
                    <a:lnTo>
                      <a:pt x="91304" y="48558"/>
                    </a:lnTo>
                    <a:lnTo>
                      <a:pt x="91996" y="48084"/>
                    </a:lnTo>
                    <a:lnTo>
                      <a:pt x="92574" y="47496"/>
                    </a:lnTo>
                    <a:lnTo>
                      <a:pt x="93030" y="46804"/>
                    </a:lnTo>
                    <a:lnTo>
                      <a:pt x="93352" y="46046"/>
                    </a:lnTo>
                    <a:lnTo>
                      <a:pt x="93513" y="45221"/>
                    </a:lnTo>
                    <a:lnTo>
                      <a:pt x="93513" y="44368"/>
                    </a:lnTo>
                    <a:lnTo>
                      <a:pt x="93447" y="43932"/>
                    </a:lnTo>
                    <a:lnTo>
                      <a:pt x="90849" y="31162"/>
                    </a:lnTo>
                    <a:lnTo>
                      <a:pt x="90754" y="30726"/>
                    </a:lnTo>
                    <a:lnTo>
                      <a:pt x="90413" y="29939"/>
                    </a:lnTo>
                    <a:lnTo>
                      <a:pt x="89939" y="29247"/>
                    </a:lnTo>
                    <a:lnTo>
                      <a:pt x="89351" y="28669"/>
                    </a:lnTo>
                    <a:lnTo>
                      <a:pt x="88659" y="28214"/>
                    </a:lnTo>
                    <a:lnTo>
                      <a:pt x="87901" y="27891"/>
                    </a:lnTo>
                    <a:lnTo>
                      <a:pt x="87076" y="27730"/>
                    </a:lnTo>
                    <a:lnTo>
                      <a:pt x="86213" y="27730"/>
                    </a:lnTo>
                    <a:lnTo>
                      <a:pt x="85777" y="27806"/>
                    </a:lnTo>
                    <a:lnTo>
                      <a:pt x="80980" y="28773"/>
                    </a:lnTo>
                    <a:lnTo>
                      <a:pt x="80478" y="27844"/>
                    </a:lnTo>
                    <a:lnTo>
                      <a:pt x="79397" y="26043"/>
                    </a:lnTo>
                    <a:lnTo>
                      <a:pt x="78221" y="24298"/>
                    </a:lnTo>
                    <a:lnTo>
                      <a:pt x="76942" y="22620"/>
                    </a:lnTo>
                    <a:lnTo>
                      <a:pt x="76269" y="21805"/>
                    </a:lnTo>
                    <a:lnTo>
                      <a:pt x="78980" y="17709"/>
                    </a:lnTo>
                    <a:lnTo>
                      <a:pt x="79207" y="17340"/>
                    </a:lnTo>
                    <a:lnTo>
                      <a:pt x="79530" y="16543"/>
                    </a:lnTo>
                    <a:lnTo>
                      <a:pt x="79691" y="15719"/>
                    </a:lnTo>
                    <a:lnTo>
                      <a:pt x="79681" y="14884"/>
                    </a:lnTo>
                    <a:lnTo>
                      <a:pt x="79520" y="14079"/>
                    </a:lnTo>
                    <a:lnTo>
                      <a:pt x="79198" y="13311"/>
                    </a:lnTo>
                    <a:lnTo>
                      <a:pt x="78743" y="12609"/>
                    </a:lnTo>
                    <a:lnTo>
                      <a:pt x="78136" y="12002"/>
                    </a:lnTo>
                    <a:lnTo>
                      <a:pt x="77776" y="11746"/>
                    </a:lnTo>
                    <a:lnTo>
                      <a:pt x="66912" y="4551"/>
                    </a:lnTo>
                    <a:lnTo>
                      <a:pt x="66532" y="4314"/>
                    </a:lnTo>
                    <a:lnTo>
                      <a:pt x="65736" y="4001"/>
                    </a:lnTo>
                    <a:lnTo>
                      <a:pt x="64911" y="3849"/>
                    </a:lnTo>
                    <a:lnTo>
                      <a:pt x="64087" y="3859"/>
                    </a:lnTo>
                    <a:lnTo>
                      <a:pt x="63281" y="4020"/>
                    </a:lnTo>
                    <a:lnTo>
                      <a:pt x="62513" y="4333"/>
                    </a:lnTo>
                    <a:lnTo>
                      <a:pt x="61811" y="4797"/>
                    </a:lnTo>
                    <a:lnTo>
                      <a:pt x="61205" y="5404"/>
                    </a:lnTo>
                    <a:lnTo>
                      <a:pt x="60949" y="5764"/>
                    </a:lnTo>
                    <a:lnTo>
                      <a:pt x="58237" y="9860"/>
                    </a:lnTo>
                    <a:lnTo>
                      <a:pt x="57223" y="9557"/>
                    </a:lnTo>
                    <a:lnTo>
                      <a:pt x="55185" y="9035"/>
                    </a:lnTo>
                    <a:lnTo>
                      <a:pt x="53118" y="8627"/>
                    </a:lnTo>
                    <a:lnTo>
                      <a:pt x="51032" y="8334"/>
                    </a:lnTo>
                    <a:lnTo>
                      <a:pt x="49980" y="8239"/>
                    </a:lnTo>
                    <a:lnTo>
                      <a:pt x="49004" y="3432"/>
                    </a:lnTo>
                    <a:lnTo>
                      <a:pt x="48899" y="3006"/>
                    </a:lnTo>
                    <a:lnTo>
                      <a:pt x="48567" y="2219"/>
                    </a:lnTo>
                    <a:lnTo>
                      <a:pt x="48084" y="1527"/>
                    </a:lnTo>
                    <a:lnTo>
                      <a:pt x="47496" y="948"/>
                    </a:lnTo>
                    <a:lnTo>
                      <a:pt x="46814" y="493"/>
                    </a:lnTo>
                    <a:lnTo>
                      <a:pt x="46046" y="171"/>
                    </a:lnTo>
                    <a:lnTo>
                      <a:pt x="4523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4" name="Google Shape;1194;p90"/>
            <p:cNvSpPr/>
            <p:nvPr/>
          </p:nvSpPr>
          <p:spPr>
            <a:xfrm rot="897005">
              <a:off x="6505391" y="2606596"/>
              <a:ext cx="184867" cy="184887"/>
            </a:xfrm>
            <a:custGeom>
              <a:rect b="b" l="l" r="r" t="t"/>
              <a:pathLst>
                <a:path extrusionOk="0" h="93523" w="93513">
                  <a:moveTo>
                    <a:pt x="42434" y="7850"/>
                  </a:moveTo>
                  <a:lnTo>
                    <a:pt x="43372" y="12495"/>
                  </a:lnTo>
                  <a:lnTo>
                    <a:pt x="43448" y="12808"/>
                  </a:lnTo>
                  <a:lnTo>
                    <a:pt x="43685" y="13396"/>
                  </a:lnTo>
                  <a:lnTo>
                    <a:pt x="44007" y="13927"/>
                  </a:lnTo>
                  <a:lnTo>
                    <a:pt x="44406" y="14391"/>
                  </a:lnTo>
                  <a:lnTo>
                    <a:pt x="44880" y="14780"/>
                  </a:lnTo>
                  <a:lnTo>
                    <a:pt x="45420" y="15083"/>
                  </a:lnTo>
                  <a:lnTo>
                    <a:pt x="45998" y="15301"/>
                  </a:lnTo>
                  <a:lnTo>
                    <a:pt x="46624" y="15415"/>
                  </a:lnTo>
                  <a:lnTo>
                    <a:pt x="46946" y="15425"/>
                  </a:lnTo>
                  <a:lnTo>
                    <a:pt x="47676" y="15434"/>
                  </a:lnTo>
                  <a:lnTo>
                    <a:pt x="49136" y="15510"/>
                  </a:lnTo>
                  <a:lnTo>
                    <a:pt x="50596" y="15662"/>
                  </a:lnTo>
                  <a:lnTo>
                    <a:pt x="52037" y="15870"/>
                  </a:lnTo>
                  <a:lnTo>
                    <a:pt x="53469" y="16155"/>
                  </a:lnTo>
                  <a:lnTo>
                    <a:pt x="54881" y="16505"/>
                  </a:lnTo>
                  <a:lnTo>
                    <a:pt x="56284" y="16913"/>
                  </a:lnTo>
                  <a:lnTo>
                    <a:pt x="57668" y="17397"/>
                  </a:lnTo>
                  <a:lnTo>
                    <a:pt x="58351" y="17662"/>
                  </a:lnTo>
                  <a:lnTo>
                    <a:pt x="58654" y="17776"/>
                  </a:lnTo>
                  <a:lnTo>
                    <a:pt x="59271" y="17909"/>
                  </a:lnTo>
                  <a:lnTo>
                    <a:pt x="59896" y="17928"/>
                  </a:lnTo>
                  <a:lnTo>
                    <a:pt x="60503" y="17842"/>
                  </a:lnTo>
                  <a:lnTo>
                    <a:pt x="61091" y="17662"/>
                  </a:lnTo>
                  <a:lnTo>
                    <a:pt x="61641" y="17387"/>
                  </a:lnTo>
                  <a:lnTo>
                    <a:pt x="62134" y="17017"/>
                  </a:lnTo>
                  <a:lnTo>
                    <a:pt x="62570" y="16553"/>
                  </a:lnTo>
                  <a:lnTo>
                    <a:pt x="62759" y="16287"/>
                  </a:lnTo>
                  <a:lnTo>
                    <a:pt x="65385" y="12325"/>
                  </a:lnTo>
                  <a:lnTo>
                    <a:pt x="71216" y="16183"/>
                  </a:lnTo>
                  <a:lnTo>
                    <a:pt x="68580" y="20146"/>
                  </a:lnTo>
                  <a:lnTo>
                    <a:pt x="68409" y="20421"/>
                  </a:lnTo>
                  <a:lnTo>
                    <a:pt x="68163" y="20999"/>
                  </a:lnTo>
                  <a:lnTo>
                    <a:pt x="68011" y="21606"/>
                  </a:lnTo>
                  <a:lnTo>
                    <a:pt x="67973" y="22222"/>
                  </a:lnTo>
                  <a:lnTo>
                    <a:pt x="68030" y="22829"/>
                  </a:lnTo>
                  <a:lnTo>
                    <a:pt x="68191" y="23426"/>
                  </a:lnTo>
                  <a:lnTo>
                    <a:pt x="68457" y="23995"/>
                  </a:lnTo>
                  <a:lnTo>
                    <a:pt x="68817" y="24507"/>
                  </a:lnTo>
                  <a:lnTo>
                    <a:pt x="69035" y="24744"/>
                  </a:lnTo>
                  <a:lnTo>
                    <a:pt x="69547" y="25275"/>
                  </a:lnTo>
                  <a:lnTo>
                    <a:pt x="70533" y="26355"/>
                  </a:lnTo>
                  <a:lnTo>
                    <a:pt x="71453" y="27484"/>
                  </a:lnTo>
                  <a:lnTo>
                    <a:pt x="72325" y="28650"/>
                  </a:lnTo>
                  <a:lnTo>
                    <a:pt x="73150" y="29863"/>
                  </a:lnTo>
                  <a:lnTo>
                    <a:pt x="73908" y="31105"/>
                  </a:lnTo>
                  <a:lnTo>
                    <a:pt x="74610" y="32394"/>
                  </a:lnTo>
                  <a:lnTo>
                    <a:pt x="75245" y="33703"/>
                  </a:lnTo>
                  <a:lnTo>
                    <a:pt x="75539" y="34376"/>
                  </a:lnTo>
                  <a:lnTo>
                    <a:pt x="75681" y="34670"/>
                  </a:lnTo>
                  <a:lnTo>
                    <a:pt x="76022" y="35200"/>
                  </a:lnTo>
                  <a:lnTo>
                    <a:pt x="76449" y="35655"/>
                  </a:lnTo>
                  <a:lnTo>
                    <a:pt x="76942" y="36025"/>
                  </a:lnTo>
                  <a:lnTo>
                    <a:pt x="77482" y="36310"/>
                  </a:lnTo>
                  <a:lnTo>
                    <a:pt x="78070" y="36499"/>
                  </a:lnTo>
                  <a:lnTo>
                    <a:pt x="78686" y="36594"/>
                  </a:lnTo>
                  <a:lnTo>
                    <a:pt x="79312" y="36575"/>
                  </a:lnTo>
                  <a:lnTo>
                    <a:pt x="79634" y="36518"/>
                  </a:lnTo>
                  <a:lnTo>
                    <a:pt x="84279" y="35580"/>
                  </a:lnTo>
                  <a:lnTo>
                    <a:pt x="85673" y="42424"/>
                  </a:lnTo>
                  <a:lnTo>
                    <a:pt x="81018" y="43363"/>
                  </a:lnTo>
                  <a:lnTo>
                    <a:pt x="80705" y="43439"/>
                  </a:lnTo>
                  <a:lnTo>
                    <a:pt x="80117" y="43676"/>
                  </a:lnTo>
                  <a:lnTo>
                    <a:pt x="79587" y="43998"/>
                  </a:lnTo>
                  <a:lnTo>
                    <a:pt x="79122" y="44396"/>
                  </a:lnTo>
                  <a:lnTo>
                    <a:pt x="78733" y="44870"/>
                  </a:lnTo>
                  <a:lnTo>
                    <a:pt x="78430" y="45411"/>
                  </a:lnTo>
                  <a:lnTo>
                    <a:pt x="78212" y="45989"/>
                  </a:lnTo>
                  <a:lnTo>
                    <a:pt x="78098" y="46615"/>
                  </a:lnTo>
                  <a:lnTo>
                    <a:pt x="78089" y="46937"/>
                  </a:lnTo>
                  <a:lnTo>
                    <a:pt x="78079" y="47667"/>
                  </a:lnTo>
                  <a:lnTo>
                    <a:pt x="78003" y="49127"/>
                  </a:lnTo>
                  <a:lnTo>
                    <a:pt x="77861" y="50587"/>
                  </a:lnTo>
                  <a:lnTo>
                    <a:pt x="77643" y="52028"/>
                  </a:lnTo>
                  <a:lnTo>
                    <a:pt x="77368" y="53459"/>
                  </a:lnTo>
                  <a:lnTo>
                    <a:pt x="77017" y="54881"/>
                  </a:lnTo>
                  <a:lnTo>
                    <a:pt x="76600" y="56275"/>
                  </a:lnTo>
                  <a:lnTo>
                    <a:pt x="76117" y="57659"/>
                  </a:lnTo>
                  <a:lnTo>
                    <a:pt x="75851" y="58342"/>
                  </a:lnTo>
                  <a:lnTo>
                    <a:pt x="75738" y="58645"/>
                  </a:lnTo>
                  <a:lnTo>
                    <a:pt x="75614" y="59261"/>
                  </a:lnTo>
                  <a:lnTo>
                    <a:pt x="75586" y="59887"/>
                  </a:lnTo>
                  <a:lnTo>
                    <a:pt x="75671" y="60494"/>
                  </a:lnTo>
                  <a:lnTo>
                    <a:pt x="75851" y="61081"/>
                  </a:lnTo>
                  <a:lnTo>
                    <a:pt x="76136" y="61631"/>
                  </a:lnTo>
                  <a:lnTo>
                    <a:pt x="76506" y="62134"/>
                  </a:lnTo>
                  <a:lnTo>
                    <a:pt x="76961" y="62570"/>
                  </a:lnTo>
                  <a:lnTo>
                    <a:pt x="77226" y="62750"/>
                  </a:lnTo>
                  <a:lnTo>
                    <a:pt x="81198" y="65376"/>
                  </a:lnTo>
                  <a:lnTo>
                    <a:pt x="77330" y="71206"/>
                  </a:lnTo>
                  <a:lnTo>
                    <a:pt x="73368" y="68580"/>
                  </a:lnTo>
                  <a:lnTo>
                    <a:pt x="73093" y="68409"/>
                  </a:lnTo>
                  <a:lnTo>
                    <a:pt x="72514" y="68154"/>
                  </a:lnTo>
                  <a:lnTo>
                    <a:pt x="71908" y="68011"/>
                  </a:lnTo>
                  <a:lnTo>
                    <a:pt x="71291" y="67964"/>
                  </a:lnTo>
                  <a:lnTo>
                    <a:pt x="70685" y="68021"/>
                  </a:lnTo>
                  <a:lnTo>
                    <a:pt x="70087" y="68182"/>
                  </a:lnTo>
                  <a:lnTo>
                    <a:pt x="69528" y="68447"/>
                  </a:lnTo>
                  <a:lnTo>
                    <a:pt x="69007" y="68808"/>
                  </a:lnTo>
                  <a:lnTo>
                    <a:pt x="68770" y="69026"/>
                  </a:lnTo>
                  <a:lnTo>
                    <a:pt x="68248" y="69538"/>
                  </a:lnTo>
                  <a:lnTo>
                    <a:pt x="67158" y="70524"/>
                  </a:lnTo>
                  <a:lnTo>
                    <a:pt x="66030" y="71453"/>
                  </a:lnTo>
                  <a:lnTo>
                    <a:pt x="64864" y="72325"/>
                  </a:lnTo>
                  <a:lnTo>
                    <a:pt x="63660" y="73140"/>
                  </a:lnTo>
                  <a:lnTo>
                    <a:pt x="62409" y="73899"/>
                  </a:lnTo>
                  <a:lnTo>
                    <a:pt x="61129" y="74600"/>
                  </a:lnTo>
                  <a:lnTo>
                    <a:pt x="59811" y="75245"/>
                  </a:lnTo>
                  <a:lnTo>
                    <a:pt x="59138" y="75539"/>
                  </a:lnTo>
                  <a:lnTo>
                    <a:pt x="58844" y="75671"/>
                  </a:lnTo>
                  <a:lnTo>
                    <a:pt x="58323" y="76022"/>
                  </a:lnTo>
                  <a:lnTo>
                    <a:pt x="57868" y="76439"/>
                  </a:lnTo>
                  <a:lnTo>
                    <a:pt x="57488" y="76932"/>
                  </a:lnTo>
                  <a:lnTo>
                    <a:pt x="57204" y="77473"/>
                  </a:lnTo>
                  <a:lnTo>
                    <a:pt x="57014" y="78060"/>
                  </a:lnTo>
                  <a:lnTo>
                    <a:pt x="56929" y="78677"/>
                  </a:lnTo>
                  <a:lnTo>
                    <a:pt x="56938" y="79312"/>
                  </a:lnTo>
                  <a:lnTo>
                    <a:pt x="56995" y="79625"/>
                  </a:lnTo>
                  <a:lnTo>
                    <a:pt x="57934" y="84270"/>
                  </a:lnTo>
                  <a:lnTo>
                    <a:pt x="51089" y="85663"/>
                  </a:lnTo>
                  <a:lnTo>
                    <a:pt x="50151" y="81018"/>
                  </a:lnTo>
                  <a:lnTo>
                    <a:pt x="50075" y="80705"/>
                  </a:lnTo>
                  <a:lnTo>
                    <a:pt x="49847" y="80118"/>
                  </a:lnTo>
                  <a:lnTo>
                    <a:pt x="49525" y="79587"/>
                  </a:lnTo>
                  <a:lnTo>
                    <a:pt x="49117" y="79122"/>
                  </a:lnTo>
                  <a:lnTo>
                    <a:pt x="48643" y="78724"/>
                  </a:lnTo>
                  <a:lnTo>
                    <a:pt x="48112" y="78421"/>
                  </a:lnTo>
                  <a:lnTo>
                    <a:pt x="47525" y="78212"/>
                  </a:lnTo>
                  <a:lnTo>
                    <a:pt x="46899" y="78098"/>
                  </a:lnTo>
                  <a:lnTo>
                    <a:pt x="46577" y="78079"/>
                  </a:lnTo>
                  <a:lnTo>
                    <a:pt x="45847" y="78070"/>
                  </a:lnTo>
                  <a:lnTo>
                    <a:pt x="44387" y="77994"/>
                  </a:lnTo>
                  <a:lnTo>
                    <a:pt x="42927" y="77852"/>
                  </a:lnTo>
                  <a:lnTo>
                    <a:pt x="41486" y="77634"/>
                  </a:lnTo>
                  <a:lnTo>
                    <a:pt x="40054" y="77359"/>
                  </a:lnTo>
                  <a:lnTo>
                    <a:pt x="38642" y="77008"/>
                  </a:lnTo>
                  <a:lnTo>
                    <a:pt x="37239" y="76591"/>
                  </a:lnTo>
                  <a:lnTo>
                    <a:pt x="35855" y="76107"/>
                  </a:lnTo>
                  <a:lnTo>
                    <a:pt x="35172" y="75842"/>
                  </a:lnTo>
                  <a:lnTo>
                    <a:pt x="34869" y="75728"/>
                  </a:lnTo>
                  <a:lnTo>
                    <a:pt x="34252" y="75605"/>
                  </a:lnTo>
                  <a:lnTo>
                    <a:pt x="33636" y="75586"/>
                  </a:lnTo>
                  <a:lnTo>
                    <a:pt x="33020" y="75662"/>
                  </a:lnTo>
                  <a:lnTo>
                    <a:pt x="32432" y="75851"/>
                  </a:lnTo>
                  <a:lnTo>
                    <a:pt x="31882" y="76126"/>
                  </a:lnTo>
                  <a:lnTo>
                    <a:pt x="31389" y="76496"/>
                  </a:lnTo>
                  <a:lnTo>
                    <a:pt x="30953" y="76961"/>
                  </a:lnTo>
                  <a:lnTo>
                    <a:pt x="30764" y="77226"/>
                  </a:lnTo>
                  <a:lnTo>
                    <a:pt x="28138" y="81189"/>
                  </a:lnTo>
                  <a:lnTo>
                    <a:pt x="22317" y="77330"/>
                  </a:lnTo>
                  <a:lnTo>
                    <a:pt x="24943" y="73358"/>
                  </a:lnTo>
                  <a:lnTo>
                    <a:pt x="25113" y="73083"/>
                  </a:lnTo>
                  <a:lnTo>
                    <a:pt x="25360" y="72505"/>
                  </a:lnTo>
                  <a:lnTo>
                    <a:pt x="25512" y="71898"/>
                  </a:lnTo>
                  <a:lnTo>
                    <a:pt x="25550" y="71291"/>
                  </a:lnTo>
                  <a:lnTo>
                    <a:pt x="25493" y="70675"/>
                  </a:lnTo>
                  <a:lnTo>
                    <a:pt x="25332" y="70078"/>
                  </a:lnTo>
                  <a:lnTo>
                    <a:pt x="25066" y="69519"/>
                  </a:lnTo>
                  <a:lnTo>
                    <a:pt x="24706" y="68997"/>
                  </a:lnTo>
                  <a:lnTo>
                    <a:pt x="24488" y="68760"/>
                  </a:lnTo>
                  <a:lnTo>
                    <a:pt x="23976" y="68239"/>
                  </a:lnTo>
                  <a:lnTo>
                    <a:pt x="22999" y="67158"/>
                  </a:lnTo>
                  <a:lnTo>
                    <a:pt x="22070" y="66030"/>
                  </a:lnTo>
                  <a:lnTo>
                    <a:pt x="21189" y="64854"/>
                  </a:lnTo>
                  <a:lnTo>
                    <a:pt x="20373" y="63650"/>
                  </a:lnTo>
                  <a:lnTo>
                    <a:pt x="19615" y="62399"/>
                  </a:lnTo>
                  <a:lnTo>
                    <a:pt x="18913" y="61119"/>
                  </a:lnTo>
                  <a:lnTo>
                    <a:pt x="18278" y="59801"/>
                  </a:lnTo>
                  <a:lnTo>
                    <a:pt x="17984" y="59138"/>
                  </a:lnTo>
                  <a:lnTo>
                    <a:pt x="17842" y="58844"/>
                  </a:lnTo>
                  <a:lnTo>
                    <a:pt x="17501" y="58313"/>
                  </a:lnTo>
                  <a:lnTo>
                    <a:pt x="17074" y="57858"/>
                  </a:lnTo>
                  <a:lnTo>
                    <a:pt x="16581" y="57488"/>
                  </a:lnTo>
                  <a:lnTo>
                    <a:pt x="16041" y="57204"/>
                  </a:lnTo>
                  <a:lnTo>
                    <a:pt x="15453" y="57005"/>
                  </a:lnTo>
                  <a:lnTo>
                    <a:pt x="14837" y="56920"/>
                  </a:lnTo>
                  <a:lnTo>
                    <a:pt x="14211" y="56938"/>
                  </a:lnTo>
                  <a:lnTo>
                    <a:pt x="13889" y="56986"/>
                  </a:lnTo>
                  <a:lnTo>
                    <a:pt x="9244" y="57934"/>
                  </a:lnTo>
                  <a:lnTo>
                    <a:pt x="7860" y="51080"/>
                  </a:lnTo>
                  <a:lnTo>
                    <a:pt x="12495" y="50141"/>
                  </a:lnTo>
                  <a:lnTo>
                    <a:pt x="12818" y="50065"/>
                  </a:lnTo>
                  <a:lnTo>
                    <a:pt x="13405" y="49838"/>
                  </a:lnTo>
                  <a:lnTo>
                    <a:pt x="13936" y="49515"/>
                  </a:lnTo>
                  <a:lnTo>
                    <a:pt x="14401" y="49108"/>
                  </a:lnTo>
                  <a:lnTo>
                    <a:pt x="14790" y="48634"/>
                  </a:lnTo>
                  <a:lnTo>
                    <a:pt x="15093" y="48103"/>
                  </a:lnTo>
                  <a:lnTo>
                    <a:pt x="15311" y="47515"/>
                  </a:lnTo>
                  <a:lnTo>
                    <a:pt x="15425" y="46899"/>
                  </a:lnTo>
                  <a:lnTo>
                    <a:pt x="15434" y="46567"/>
                  </a:lnTo>
                  <a:lnTo>
                    <a:pt x="15444" y="45837"/>
                  </a:lnTo>
                  <a:lnTo>
                    <a:pt x="15520" y="44377"/>
                  </a:lnTo>
                  <a:lnTo>
                    <a:pt x="15662" y="42927"/>
                  </a:lnTo>
                  <a:lnTo>
                    <a:pt x="15880" y="41476"/>
                  </a:lnTo>
                  <a:lnTo>
                    <a:pt x="16164" y="40045"/>
                  </a:lnTo>
                  <a:lnTo>
                    <a:pt x="16505" y="38632"/>
                  </a:lnTo>
                  <a:lnTo>
                    <a:pt x="16923" y="37229"/>
                  </a:lnTo>
                  <a:lnTo>
                    <a:pt x="17406" y="35845"/>
                  </a:lnTo>
                  <a:lnTo>
                    <a:pt x="17672" y="35172"/>
                  </a:lnTo>
                  <a:lnTo>
                    <a:pt x="17785" y="34859"/>
                  </a:lnTo>
                  <a:lnTo>
                    <a:pt x="17918" y="34243"/>
                  </a:lnTo>
                  <a:lnTo>
                    <a:pt x="17937" y="33627"/>
                  </a:lnTo>
                  <a:lnTo>
                    <a:pt x="17852" y="33010"/>
                  </a:lnTo>
                  <a:lnTo>
                    <a:pt x="17672" y="32423"/>
                  </a:lnTo>
                  <a:lnTo>
                    <a:pt x="17387" y="31882"/>
                  </a:lnTo>
                  <a:lnTo>
                    <a:pt x="17017" y="31380"/>
                  </a:lnTo>
                  <a:lnTo>
                    <a:pt x="16562" y="30944"/>
                  </a:lnTo>
                  <a:lnTo>
                    <a:pt x="16297" y="30754"/>
                  </a:lnTo>
                  <a:lnTo>
                    <a:pt x="12325" y="28128"/>
                  </a:lnTo>
                  <a:lnTo>
                    <a:pt x="16193" y="22307"/>
                  </a:lnTo>
                  <a:lnTo>
                    <a:pt x="20155" y="24933"/>
                  </a:lnTo>
                  <a:lnTo>
                    <a:pt x="20430" y="25104"/>
                  </a:lnTo>
                  <a:lnTo>
                    <a:pt x="21009" y="25360"/>
                  </a:lnTo>
                  <a:lnTo>
                    <a:pt x="21615" y="25502"/>
                  </a:lnTo>
                  <a:lnTo>
                    <a:pt x="22232" y="25550"/>
                  </a:lnTo>
                  <a:lnTo>
                    <a:pt x="22838" y="25483"/>
                  </a:lnTo>
                  <a:lnTo>
                    <a:pt x="23435" y="25322"/>
                  </a:lnTo>
                  <a:lnTo>
                    <a:pt x="23995" y="25066"/>
                  </a:lnTo>
                  <a:lnTo>
                    <a:pt x="24516" y="24706"/>
                  </a:lnTo>
                  <a:lnTo>
                    <a:pt x="24753" y="24478"/>
                  </a:lnTo>
                  <a:lnTo>
                    <a:pt x="25275" y="23966"/>
                  </a:lnTo>
                  <a:lnTo>
                    <a:pt x="26365" y="22990"/>
                  </a:lnTo>
                  <a:lnTo>
                    <a:pt x="27493" y="22061"/>
                  </a:lnTo>
                  <a:lnTo>
                    <a:pt x="28659" y="21189"/>
                  </a:lnTo>
                  <a:lnTo>
                    <a:pt x="29873" y="20373"/>
                  </a:lnTo>
                  <a:lnTo>
                    <a:pt x="31114" y="19606"/>
                  </a:lnTo>
                  <a:lnTo>
                    <a:pt x="32394" y="18913"/>
                  </a:lnTo>
                  <a:lnTo>
                    <a:pt x="33712" y="18269"/>
                  </a:lnTo>
                  <a:lnTo>
                    <a:pt x="34385" y="17975"/>
                  </a:lnTo>
                  <a:lnTo>
                    <a:pt x="34679" y="17842"/>
                  </a:lnTo>
                  <a:lnTo>
                    <a:pt x="35210" y="17491"/>
                  </a:lnTo>
                  <a:lnTo>
                    <a:pt x="35655" y="17065"/>
                  </a:lnTo>
                  <a:lnTo>
                    <a:pt x="36035" y="16581"/>
                  </a:lnTo>
                  <a:lnTo>
                    <a:pt x="36319" y="16031"/>
                  </a:lnTo>
                  <a:lnTo>
                    <a:pt x="36509" y="15444"/>
                  </a:lnTo>
                  <a:lnTo>
                    <a:pt x="36594" y="14837"/>
                  </a:lnTo>
                  <a:lnTo>
                    <a:pt x="36585" y="14202"/>
                  </a:lnTo>
                  <a:lnTo>
                    <a:pt x="36528" y="13879"/>
                  </a:lnTo>
                  <a:lnTo>
                    <a:pt x="35580" y="9234"/>
                  </a:lnTo>
                  <a:lnTo>
                    <a:pt x="42434" y="7850"/>
                  </a:lnTo>
                  <a:close/>
                  <a:moveTo>
                    <a:pt x="44368" y="0"/>
                  </a:moveTo>
                  <a:lnTo>
                    <a:pt x="43932" y="67"/>
                  </a:lnTo>
                  <a:lnTo>
                    <a:pt x="31171" y="2664"/>
                  </a:lnTo>
                  <a:lnTo>
                    <a:pt x="30735" y="2769"/>
                  </a:lnTo>
                  <a:lnTo>
                    <a:pt x="29948" y="3101"/>
                  </a:lnTo>
                  <a:lnTo>
                    <a:pt x="29256" y="3575"/>
                  </a:lnTo>
                  <a:lnTo>
                    <a:pt x="28678" y="4162"/>
                  </a:lnTo>
                  <a:lnTo>
                    <a:pt x="28223" y="4854"/>
                  </a:lnTo>
                  <a:lnTo>
                    <a:pt x="27901" y="5622"/>
                  </a:lnTo>
                  <a:lnTo>
                    <a:pt x="27739" y="6438"/>
                  </a:lnTo>
                  <a:lnTo>
                    <a:pt x="27739" y="7300"/>
                  </a:lnTo>
                  <a:lnTo>
                    <a:pt x="27806" y="7736"/>
                  </a:lnTo>
                  <a:lnTo>
                    <a:pt x="28782" y="12533"/>
                  </a:lnTo>
                  <a:lnTo>
                    <a:pt x="27853" y="13036"/>
                  </a:lnTo>
                  <a:lnTo>
                    <a:pt x="26052" y="14116"/>
                  </a:lnTo>
                  <a:lnTo>
                    <a:pt x="24298" y="15301"/>
                  </a:lnTo>
                  <a:lnTo>
                    <a:pt x="22620" y="16572"/>
                  </a:lnTo>
                  <a:lnTo>
                    <a:pt x="21814" y="17245"/>
                  </a:lnTo>
                  <a:lnTo>
                    <a:pt x="17719" y="14534"/>
                  </a:lnTo>
                  <a:lnTo>
                    <a:pt x="17340" y="14306"/>
                  </a:lnTo>
                  <a:lnTo>
                    <a:pt x="16543" y="13984"/>
                  </a:lnTo>
                  <a:lnTo>
                    <a:pt x="15719" y="13832"/>
                  </a:lnTo>
                  <a:lnTo>
                    <a:pt x="14894" y="13832"/>
                  </a:lnTo>
                  <a:lnTo>
                    <a:pt x="14088" y="14003"/>
                  </a:lnTo>
                  <a:lnTo>
                    <a:pt x="13320" y="14316"/>
                  </a:lnTo>
                  <a:lnTo>
                    <a:pt x="12619" y="14780"/>
                  </a:lnTo>
                  <a:lnTo>
                    <a:pt x="12012" y="15387"/>
                  </a:lnTo>
                  <a:lnTo>
                    <a:pt x="11756" y="15747"/>
                  </a:lnTo>
                  <a:lnTo>
                    <a:pt x="4551" y="26611"/>
                  </a:lnTo>
                  <a:lnTo>
                    <a:pt x="4323" y="26981"/>
                  </a:lnTo>
                  <a:lnTo>
                    <a:pt x="4001" y="27777"/>
                  </a:lnTo>
                  <a:lnTo>
                    <a:pt x="3849" y="28602"/>
                  </a:lnTo>
                  <a:lnTo>
                    <a:pt x="3859" y="29427"/>
                  </a:lnTo>
                  <a:lnTo>
                    <a:pt x="4030" y="30242"/>
                  </a:lnTo>
                  <a:lnTo>
                    <a:pt x="4342" y="31001"/>
                  </a:lnTo>
                  <a:lnTo>
                    <a:pt x="4807" y="31702"/>
                  </a:lnTo>
                  <a:lnTo>
                    <a:pt x="5414" y="32309"/>
                  </a:lnTo>
                  <a:lnTo>
                    <a:pt x="5764" y="32565"/>
                  </a:lnTo>
                  <a:lnTo>
                    <a:pt x="9869" y="35286"/>
                  </a:lnTo>
                  <a:lnTo>
                    <a:pt x="9557" y="36291"/>
                  </a:lnTo>
                  <a:lnTo>
                    <a:pt x="9035" y="38329"/>
                  </a:lnTo>
                  <a:lnTo>
                    <a:pt x="8627" y="40396"/>
                  </a:lnTo>
                  <a:lnTo>
                    <a:pt x="8343" y="42481"/>
                  </a:lnTo>
                  <a:lnTo>
                    <a:pt x="8239" y="43533"/>
                  </a:lnTo>
                  <a:lnTo>
                    <a:pt x="3451" y="44510"/>
                  </a:lnTo>
                  <a:lnTo>
                    <a:pt x="3015" y="44614"/>
                  </a:lnTo>
                  <a:lnTo>
                    <a:pt x="2228" y="44946"/>
                  </a:lnTo>
                  <a:lnTo>
                    <a:pt x="1536" y="45420"/>
                  </a:lnTo>
                  <a:lnTo>
                    <a:pt x="948" y="46008"/>
                  </a:lnTo>
                  <a:lnTo>
                    <a:pt x="493" y="46700"/>
                  </a:lnTo>
                  <a:lnTo>
                    <a:pt x="171" y="47458"/>
                  </a:lnTo>
                  <a:lnTo>
                    <a:pt x="10" y="48283"/>
                  </a:lnTo>
                  <a:lnTo>
                    <a:pt x="0" y="49146"/>
                  </a:lnTo>
                  <a:lnTo>
                    <a:pt x="76" y="49582"/>
                  </a:lnTo>
                  <a:lnTo>
                    <a:pt x="2664" y="62352"/>
                  </a:lnTo>
                  <a:lnTo>
                    <a:pt x="2769" y="62778"/>
                  </a:lnTo>
                  <a:lnTo>
                    <a:pt x="3110" y="63565"/>
                  </a:lnTo>
                  <a:lnTo>
                    <a:pt x="3584" y="64257"/>
                  </a:lnTo>
                  <a:lnTo>
                    <a:pt x="4172" y="64835"/>
                  </a:lnTo>
                  <a:lnTo>
                    <a:pt x="4864" y="65291"/>
                  </a:lnTo>
                  <a:lnTo>
                    <a:pt x="5632" y="65613"/>
                  </a:lnTo>
                  <a:lnTo>
                    <a:pt x="6447" y="65783"/>
                  </a:lnTo>
                  <a:lnTo>
                    <a:pt x="7310" y="65783"/>
                  </a:lnTo>
                  <a:lnTo>
                    <a:pt x="7746" y="65708"/>
                  </a:lnTo>
                  <a:lnTo>
                    <a:pt x="12543" y="64731"/>
                  </a:lnTo>
                  <a:lnTo>
                    <a:pt x="13045" y="65660"/>
                  </a:lnTo>
                  <a:lnTo>
                    <a:pt x="14126" y="67471"/>
                  </a:lnTo>
                  <a:lnTo>
                    <a:pt x="15301" y="69215"/>
                  </a:lnTo>
                  <a:lnTo>
                    <a:pt x="16581" y="70893"/>
                  </a:lnTo>
                  <a:lnTo>
                    <a:pt x="17254" y="71699"/>
                  </a:lnTo>
                  <a:lnTo>
                    <a:pt x="14534" y="75804"/>
                  </a:lnTo>
                  <a:lnTo>
                    <a:pt x="14306" y="76183"/>
                  </a:lnTo>
                  <a:lnTo>
                    <a:pt x="13993" y="76980"/>
                  </a:lnTo>
                  <a:lnTo>
                    <a:pt x="13842" y="77804"/>
                  </a:lnTo>
                  <a:lnTo>
                    <a:pt x="13842" y="78629"/>
                  </a:lnTo>
                  <a:lnTo>
                    <a:pt x="14012" y="79435"/>
                  </a:lnTo>
                  <a:lnTo>
                    <a:pt x="14325" y="80203"/>
                  </a:lnTo>
                  <a:lnTo>
                    <a:pt x="14790" y="80895"/>
                  </a:lnTo>
                  <a:lnTo>
                    <a:pt x="15387" y="81502"/>
                  </a:lnTo>
                  <a:lnTo>
                    <a:pt x="15747" y="81767"/>
                  </a:lnTo>
                  <a:lnTo>
                    <a:pt x="26611" y="88953"/>
                  </a:lnTo>
                  <a:lnTo>
                    <a:pt x="26981" y="89190"/>
                  </a:lnTo>
                  <a:lnTo>
                    <a:pt x="27777" y="89512"/>
                  </a:lnTo>
                  <a:lnTo>
                    <a:pt x="28602" y="89664"/>
                  </a:lnTo>
                  <a:lnTo>
                    <a:pt x="29436" y="89655"/>
                  </a:lnTo>
                  <a:lnTo>
                    <a:pt x="30242" y="89493"/>
                  </a:lnTo>
                  <a:lnTo>
                    <a:pt x="31010" y="89181"/>
                  </a:lnTo>
                  <a:lnTo>
                    <a:pt x="31712" y="88716"/>
                  </a:lnTo>
                  <a:lnTo>
                    <a:pt x="32318" y="88109"/>
                  </a:lnTo>
                  <a:lnTo>
                    <a:pt x="32574" y="87749"/>
                  </a:lnTo>
                  <a:lnTo>
                    <a:pt x="35286" y="83654"/>
                  </a:lnTo>
                  <a:lnTo>
                    <a:pt x="36300" y="83957"/>
                  </a:lnTo>
                  <a:lnTo>
                    <a:pt x="38338" y="84478"/>
                  </a:lnTo>
                  <a:lnTo>
                    <a:pt x="40405" y="84886"/>
                  </a:lnTo>
                  <a:lnTo>
                    <a:pt x="42491" y="85170"/>
                  </a:lnTo>
                  <a:lnTo>
                    <a:pt x="43543" y="85275"/>
                  </a:lnTo>
                  <a:lnTo>
                    <a:pt x="44519" y="90081"/>
                  </a:lnTo>
                  <a:lnTo>
                    <a:pt x="44605" y="90451"/>
                  </a:lnTo>
                  <a:lnTo>
                    <a:pt x="44880" y="91143"/>
                  </a:lnTo>
                  <a:lnTo>
                    <a:pt x="45259" y="91769"/>
                  </a:lnTo>
                  <a:lnTo>
                    <a:pt x="45733" y="92309"/>
                  </a:lnTo>
                  <a:lnTo>
                    <a:pt x="46292" y="92774"/>
                  </a:lnTo>
                  <a:lnTo>
                    <a:pt x="46927" y="93134"/>
                  </a:lnTo>
                  <a:lnTo>
                    <a:pt x="47610" y="93380"/>
                  </a:lnTo>
                  <a:lnTo>
                    <a:pt x="48340" y="93513"/>
                  </a:lnTo>
                  <a:lnTo>
                    <a:pt x="48729" y="93523"/>
                  </a:lnTo>
                  <a:lnTo>
                    <a:pt x="49165" y="93513"/>
                  </a:lnTo>
                  <a:lnTo>
                    <a:pt x="49591" y="93437"/>
                  </a:lnTo>
                  <a:lnTo>
                    <a:pt x="62352" y="90849"/>
                  </a:lnTo>
                  <a:lnTo>
                    <a:pt x="62788" y="90745"/>
                  </a:lnTo>
                  <a:lnTo>
                    <a:pt x="63575" y="90413"/>
                  </a:lnTo>
                  <a:lnTo>
                    <a:pt x="64267" y="89939"/>
                  </a:lnTo>
                  <a:lnTo>
                    <a:pt x="64845" y="89342"/>
                  </a:lnTo>
                  <a:lnTo>
                    <a:pt x="65300" y="88659"/>
                  </a:lnTo>
                  <a:lnTo>
                    <a:pt x="65622" y="87891"/>
                  </a:lnTo>
                  <a:lnTo>
                    <a:pt x="65783" y="87066"/>
                  </a:lnTo>
                  <a:lnTo>
                    <a:pt x="65793" y="86213"/>
                  </a:lnTo>
                  <a:lnTo>
                    <a:pt x="65717" y="85777"/>
                  </a:lnTo>
                  <a:lnTo>
                    <a:pt x="64741" y="80971"/>
                  </a:lnTo>
                  <a:lnTo>
                    <a:pt x="65670" y="80478"/>
                  </a:lnTo>
                  <a:lnTo>
                    <a:pt x="67480" y="79388"/>
                  </a:lnTo>
                  <a:lnTo>
                    <a:pt x="69225" y="78212"/>
                  </a:lnTo>
                  <a:lnTo>
                    <a:pt x="70903" y="76932"/>
                  </a:lnTo>
                  <a:lnTo>
                    <a:pt x="71709" y="76259"/>
                  </a:lnTo>
                  <a:lnTo>
                    <a:pt x="75804" y="78970"/>
                  </a:lnTo>
                  <a:lnTo>
                    <a:pt x="76183" y="79207"/>
                  </a:lnTo>
                  <a:lnTo>
                    <a:pt x="76980" y="79530"/>
                  </a:lnTo>
                  <a:lnTo>
                    <a:pt x="77804" y="79681"/>
                  </a:lnTo>
                  <a:lnTo>
                    <a:pt x="78629" y="79672"/>
                  </a:lnTo>
                  <a:lnTo>
                    <a:pt x="79444" y="79511"/>
                  </a:lnTo>
                  <a:lnTo>
                    <a:pt x="80203" y="79198"/>
                  </a:lnTo>
                  <a:lnTo>
                    <a:pt x="80904" y="78733"/>
                  </a:lnTo>
                  <a:lnTo>
                    <a:pt x="81511" y="78127"/>
                  </a:lnTo>
                  <a:lnTo>
                    <a:pt x="81767" y="77766"/>
                  </a:lnTo>
                  <a:lnTo>
                    <a:pt x="88963" y="66912"/>
                  </a:lnTo>
                  <a:lnTo>
                    <a:pt x="89190" y="66542"/>
                  </a:lnTo>
                  <a:lnTo>
                    <a:pt x="89512" y="65746"/>
                  </a:lnTo>
                  <a:lnTo>
                    <a:pt x="89674" y="64921"/>
                  </a:lnTo>
                  <a:lnTo>
                    <a:pt x="89664" y="64087"/>
                  </a:lnTo>
                  <a:lnTo>
                    <a:pt x="89503" y="63281"/>
                  </a:lnTo>
                  <a:lnTo>
                    <a:pt x="89190" y="62513"/>
                  </a:lnTo>
                  <a:lnTo>
                    <a:pt x="88726" y="61811"/>
                  </a:lnTo>
                  <a:lnTo>
                    <a:pt x="88119" y="61205"/>
                  </a:lnTo>
                  <a:lnTo>
                    <a:pt x="87759" y="60939"/>
                  </a:lnTo>
                  <a:lnTo>
                    <a:pt x="83654" y="58228"/>
                  </a:lnTo>
                  <a:lnTo>
                    <a:pt x="83966" y="57223"/>
                  </a:lnTo>
                  <a:lnTo>
                    <a:pt x="84478" y="55175"/>
                  </a:lnTo>
                  <a:lnTo>
                    <a:pt x="84886" y="53108"/>
                  </a:lnTo>
                  <a:lnTo>
                    <a:pt x="85180" y="51023"/>
                  </a:lnTo>
                  <a:lnTo>
                    <a:pt x="85284" y="49980"/>
                  </a:lnTo>
                  <a:lnTo>
                    <a:pt x="90091" y="49004"/>
                  </a:lnTo>
                  <a:lnTo>
                    <a:pt x="90517" y="48899"/>
                  </a:lnTo>
                  <a:lnTo>
                    <a:pt x="91304" y="48558"/>
                  </a:lnTo>
                  <a:lnTo>
                    <a:pt x="91996" y="48084"/>
                  </a:lnTo>
                  <a:lnTo>
                    <a:pt x="92574" y="47496"/>
                  </a:lnTo>
                  <a:lnTo>
                    <a:pt x="93030" y="46804"/>
                  </a:lnTo>
                  <a:lnTo>
                    <a:pt x="93352" y="46046"/>
                  </a:lnTo>
                  <a:lnTo>
                    <a:pt x="93513" y="45221"/>
                  </a:lnTo>
                  <a:lnTo>
                    <a:pt x="93513" y="44368"/>
                  </a:lnTo>
                  <a:lnTo>
                    <a:pt x="93447" y="43932"/>
                  </a:lnTo>
                  <a:lnTo>
                    <a:pt x="90849" y="31162"/>
                  </a:lnTo>
                  <a:lnTo>
                    <a:pt x="90754" y="30726"/>
                  </a:lnTo>
                  <a:lnTo>
                    <a:pt x="90413" y="29939"/>
                  </a:lnTo>
                  <a:lnTo>
                    <a:pt x="89939" y="29247"/>
                  </a:lnTo>
                  <a:lnTo>
                    <a:pt x="89351" y="28669"/>
                  </a:lnTo>
                  <a:lnTo>
                    <a:pt x="88659" y="28214"/>
                  </a:lnTo>
                  <a:lnTo>
                    <a:pt x="87901" y="27891"/>
                  </a:lnTo>
                  <a:lnTo>
                    <a:pt x="87076" y="27730"/>
                  </a:lnTo>
                  <a:lnTo>
                    <a:pt x="86213" y="27730"/>
                  </a:lnTo>
                  <a:lnTo>
                    <a:pt x="85777" y="27806"/>
                  </a:lnTo>
                  <a:lnTo>
                    <a:pt x="80980" y="28773"/>
                  </a:lnTo>
                  <a:lnTo>
                    <a:pt x="80478" y="27844"/>
                  </a:lnTo>
                  <a:lnTo>
                    <a:pt x="79397" y="26043"/>
                  </a:lnTo>
                  <a:lnTo>
                    <a:pt x="78221" y="24298"/>
                  </a:lnTo>
                  <a:lnTo>
                    <a:pt x="76942" y="22620"/>
                  </a:lnTo>
                  <a:lnTo>
                    <a:pt x="76269" y="21805"/>
                  </a:lnTo>
                  <a:lnTo>
                    <a:pt x="78980" y="17709"/>
                  </a:lnTo>
                  <a:lnTo>
                    <a:pt x="79207" y="17340"/>
                  </a:lnTo>
                  <a:lnTo>
                    <a:pt x="79530" y="16543"/>
                  </a:lnTo>
                  <a:lnTo>
                    <a:pt x="79691" y="15719"/>
                  </a:lnTo>
                  <a:lnTo>
                    <a:pt x="79681" y="14884"/>
                  </a:lnTo>
                  <a:lnTo>
                    <a:pt x="79520" y="14079"/>
                  </a:lnTo>
                  <a:lnTo>
                    <a:pt x="79198" y="13311"/>
                  </a:lnTo>
                  <a:lnTo>
                    <a:pt x="78743" y="12609"/>
                  </a:lnTo>
                  <a:lnTo>
                    <a:pt x="78136" y="12002"/>
                  </a:lnTo>
                  <a:lnTo>
                    <a:pt x="77776" y="11746"/>
                  </a:lnTo>
                  <a:lnTo>
                    <a:pt x="66912" y="4551"/>
                  </a:lnTo>
                  <a:lnTo>
                    <a:pt x="66532" y="4314"/>
                  </a:lnTo>
                  <a:lnTo>
                    <a:pt x="65736" y="4001"/>
                  </a:lnTo>
                  <a:lnTo>
                    <a:pt x="64911" y="3849"/>
                  </a:lnTo>
                  <a:lnTo>
                    <a:pt x="64087" y="3859"/>
                  </a:lnTo>
                  <a:lnTo>
                    <a:pt x="63281" y="4020"/>
                  </a:lnTo>
                  <a:lnTo>
                    <a:pt x="62513" y="4333"/>
                  </a:lnTo>
                  <a:lnTo>
                    <a:pt x="61811" y="4797"/>
                  </a:lnTo>
                  <a:lnTo>
                    <a:pt x="61205" y="5404"/>
                  </a:lnTo>
                  <a:lnTo>
                    <a:pt x="60949" y="5764"/>
                  </a:lnTo>
                  <a:lnTo>
                    <a:pt x="58237" y="9860"/>
                  </a:lnTo>
                  <a:lnTo>
                    <a:pt x="57223" y="9557"/>
                  </a:lnTo>
                  <a:lnTo>
                    <a:pt x="55185" y="9035"/>
                  </a:lnTo>
                  <a:lnTo>
                    <a:pt x="53118" y="8627"/>
                  </a:lnTo>
                  <a:lnTo>
                    <a:pt x="51032" y="8334"/>
                  </a:lnTo>
                  <a:lnTo>
                    <a:pt x="49980" y="8239"/>
                  </a:lnTo>
                  <a:lnTo>
                    <a:pt x="49004" y="3432"/>
                  </a:lnTo>
                  <a:lnTo>
                    <a:pt x="48899" y="3006"/>
                  </a:lnTo>
                  <a:lnTo>
                    <a:pt x="48567" y="2219"/>
                  </a:lnTo>
                  <a:lnTo>
                    <a:pt x="48084" y="1527"/>
                  </a:lnTo>
                  <a:lnTo>
                    <a:pt x="47496" y="948"/>
                  </a:lnTo>
                  <a:lnTo>
                    <a:pt x="46814" y="493"/>
                  </a:lnTo>
                  <a:lnTo>
                    <a:pt x="46046" y="171"/>
                  </a:lnTo>
                  <a:lnTo>
                    <a:pt x="4523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5" name="Google Shape;1195;p90"/>
          <p:cNvSpPr txBox="1"/>
          <p:nvPr/>
        </p:nvSpPr>
        <p:spPr>
          <a:xfrm>
            <a:off x="6578107" y="2767900"/>
            <a:ext cx="1765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Medium"/>
                <a:ea typeface="Poppins Medium"/>
                <a:cs typeface="Poppins Medium"/>
                <a:sym typeface="Poppins Medium"/>
              </a:rPr>
              <a:t>Partial process change</a:t>
            </a:r>
            <a:endParaRPr>
              <a:solidFill>
                <a:srgbClr val="000000"/>
              </a:solidFill>
              <a:latin typeface="Poppins Medium"/>
              <a:ea typeface="Poppins Medium"/>
              <a:cs typeface="Poppins Medium"/>
              <a:sym typeface="Poppins Medium"/>
            </a:endParaRPr>
          </a:p>
        </p:txBody>
      </p:sp>
      <p:sp>
        <p:nvSpPr>
          <p:cNvPr id="1196" name="Google Shape;1196;p90"/>
          <p:cNvSpPr txBox="1"/>
          <p:nvPr/>
        </p:nvSpPr>
        <p:spPr>
          <a:xfrm>
            <a:off x="576300" y="3476150"/>
            <a:ext cx="2130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u="sng">
                <a:solidFill>
                  <a:schemeClr val="hlink"/>
                </a:solidFill>
                <a:latin typeface="Poppins"/>
                <a:ea typeface="Poppins"/>
                <a:cs typeface="Poppins"/>
                <a:sym typeface="Poppins"/>
                <a:hlinkClick action="ppaction://hlinksldjump" r:id="rId3"/>
              </a:rPr>
              <a:t>Compliance warnings</a:t>
            </a:r>
            <a:endParaRPr sz="1200">
              <a:latin typeface="Poppins"/>
              <a:ea typeface="Poppins"/>
              <a:cs typeface="Poppins"/>
              <a:sym typeface="Poppins"/>
            </a:endParaRPr>
          </a:p>
        </p:txBody>
      </p:sp>
      <p:sp>
        <p:nvSpPr>
          <p:cNvPr id="1197" name="Google Shape;1197;p90"/>
          <p:cNvSpPr txBox="1"/>
          <p:nvPr/>
        </p:nvSpPr>
        <p:spPr>
          <a:xfrm>
            <a:off x="3689400" y="3476150"/>
            <a:ext cx="1765200" cy="710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u="sng">
                <a:solidFill>
                  <a:schemeClr val="hlink"/>
                </a:solidFill>
                <a:latin typeface="Poppins"/>
                <a:ea typeface="Poppins"/>
                <a:cs typeface="Poppins"/>
                <a:sym typeface="Poppins"/>
                <a:hlinkClick action="ppaction://hlinksldjump" r:id="rId4"/>
              </a:rPr>
              <a:t>Update notifications</a:t>
            </a:r>
            <a:endParaRPr sz="1200">
              <a:latin typeface="Poppins"/>
              <a:ea typeface="Poppins"/>
              <a:cs typeface="Poppins"/>
              <a:sym typeface="Poppins"/>
            </a:endParaRPr>
          </a:p>
          <a:p>
            <a:pPr indent="0" lvl="0" marL="0" rtl="0" algn="ctr">
              <a:lnSpc>
                <a:spcPct val="115000"/>
              </a:lnSpc>
              <a:spcBef>
                <a:spcPts val="1000"/>
              </a:spcBef>
              <a:spcAft>
                <a:spcPts val="1000"/>
              </a:spcAft>
              <a:buNone/>
            </a:pPr>
            <a:r>
              <a:rPr lang="en" sz="1200" u="sng">
                <a:solidFill>
                  <a:schemeClr val="hlink"/>
                </a:solidFill>
                <a:latin typeface="Poppins"/>
                <a:ea typeface="Poppins"/>
                <a:cs typeface="Poppins"/>
                <a:sym typeface="Poppins"/>
                <a:hlinkClick action="ppaction://hlinksldjump" r:id="rId5"/>
              </a:rPr>
              <a:t>Application redirect</a:t>
            </a:r>
            <a:endParaRPr sz="1200">
              <a:latin typeface="Poppins"/>
              <a:ea typeface="Poppins"/>
              <a:cs typeface="Poppins"/>
              <a:sym typeface="Poppins"/>
            </a:endParaRPr>
          </a:p>
        </p:txBody>
      </p:sp>
      <p:sp>
        <p:nvSpPr>
          <p:cNvPr id="1198" name="Google Shape;1198;p90"/>
          <p:cNvSpPr txBox="1"/>
          <p:nvPr/>
        </p:nvSpPr>
        <p:spPr>
          <a:xfrm>
            <a:off x="6578100" y="3476150"/>
            <a:ext cx="1765200" cy="922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u="sng">
                <a:solidFill>
                  <a:schemeClr val="hlink"/>
                </a:solidFill>
                <a:latin typeface="Poppins"/>
                <a:ea typeface="Poppins"/>
                <a:cs typeface="Poppins"/>
                <a:sym typeface="Poppins"/>
                <a:hlinkClick action="ppaction://hlinksldjump" r:id="rId6"/>
              </a:rPr>
              <a:t>Field-level change</a:t>
            </a:r>
            <a:endParaRPr sz="1200">
              <a:latin typeface="Poppins"/>
              <a:ea typeface="Poppins"/>
              <a:cs typeface="Poppins"/>
              <a:sym typeface="Poppins"/>
            </a:endParaRPr>
          </a:p>
          <a:p>
            <a:pPr indent="0" lvl="0" marL="0" rtl="0" algn="ctr">
              <a:lnSpc>
                <a:spcPct val="115000"/>
              </a:lnSpc>
              <a:spcBef>
                <a:spcPts val="1000"/>
              </a:spcBef>
              <a:spcAft>
                <a:spcPts val="1000"/>
              </a:spcAft>
              <a:buNone/>
            </a:pPr>
            <a:r>
              <a:rPr lang="en" sz="1200" u="sng">
                <a:solidFill>
                  <a:schemeClr val="hlink"/>
                </a:solidFill>
                <a:latin typeface="Poppins"/>
                <a:ea typeface="Poppins"/>
                <a:cs typeface="Poppins"/>
                <a:sym typeface="Poppins"/>
                <a:hlinkClick action="ppaction://hlinksldjump" r:id="rId7"/>
              </a:rPr>
              <a:t>Contextual process guidance</a:t>
            </a:r>
            <a:endParaRPr sz="1200">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91"/>
          <p:cNvSpPr txBox="1"/>
          <p:nvPr>
            <p:ph type="title"/>
          </p:nvPr>
        </p:nvSpPr>
        <p:spPr>
          <a:xfrm>
            <a:off x="349125" y="243825"/>
            <a:ext cx="58965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Compliance warnings</a:t>
            </a:r>
            <a:endParaRPr>
              <a:solidFill>
                <a:schemeClr val="accent3"/>
              </a:solidFill>
            </a:endParaRPr>
          </a:p>
        </p:txBody>
      </p:sp>
      <p:sp>
        <p:nvSpPr>
          <p:cNvPr id="1204" name="Google Shape;1204;p91"/>
          <p:cNvSpPr txBox="1"/>
          <p:nvPr/>
        </p:nvSpPr>
        <p:spPr>
          <a:xfrm>
            <a:off x="7047411" y="726775"/>
            <a:ext cx="153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Enforce policy changes</a:t>
            </a:r>
            <a:endParaRPr sz="1000">
              <a:solidFill>
                <a:schemeClr val="dk2"/>
              </a:solidFill>
              <a:latin typeface="Poppins Medium"/>
              <a:ea typeface="Poppins Medium"/>
              <a:cs typeface="Poppins Medium"/>
              <a:sym typeface="Poppins Medium"/>
            </a:endParaRPr>
          </a:p>
        </p:txBody>
      </p:sp>
      <p:sp>
        <p:nvSpPr>
          <p:cNvPr id="1205" name="Google Shape;1205;p91"/>
          <p:cNvSpPr txBox="1"/>
          <p:nvPr/>
        </p:nvSpPr>
        <p:spPr>
          <a:xfrm>
            <a:off x="401025" y="670300"/>
            <a:ext cx="5896500" cy="7434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Remind users of critical policies right at the time of relevance.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Respond to a specific user action or lack of action, right as it happens.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Track user acknowledgement of warning messages.</a:t>
            </a:r>
            <a:endParaRPr sz="1100">
              <a:solidFill>
                <a:schemeClr val="dk1"/>
              </a:solidFill>
              <a:latin typeface="Poppins"/>
              <a:ea typeface="Poppins"/>
              <a:cs typeface="Poppins"/>
              <a:sym typeface="Poppins"/>
            </a:endParaRPr>
          </a:p>
        </p:txBody>
      </p:sp>
      <p:sp>
        <p:nvSpPr>
          <p:cNvPr id="1206" name="Google Shape;1206;p91"/>
          <p:cNvSpPr txBox="1"/>
          <p:nvPr/>
        </p:nvSpPr>
        <p:spPr>
          <a:xfrm>
            <a:off x="6552875" y="2837875"/>
            <a:ext cx="2506500" cy="15222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Reduce risk of non-compliance.</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Create a referenceable audit record of user policy acknowledgement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Secure employee awareness of key changes.</a:t>
            </a:r>
            <a:endParaRPr sz="1100">
              <a:solidFill>
                <a:schemeClr val="dk1"/>
              </a:solidFill>
              <a:latin typeface="Poppins"/>
              <a:ea typeface="Poppins"/>
              <a:cs typeface="Poppins"/>
              <a:sym typeface="Poppins"/>
            </a:endParaRPr>
          </a:p>
        </p:txBody>
      </p:sp>
      <p:sp>
        <p:nvSpPr>
          <p:cNvPr id="1207" name="Google Shape;1207;p91"/>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1208" name="Google Shape;1208;p91"/>
          <p:cNvSpPr txBox="1"/>
          <p:nvPr/>
        </p:nvSpPr>
        <p:spPr>
          <a:xfrm>
            <a:off x="6485663" y="25450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pic>
        <p:nvPicPr>
          <p:cNvPr id="1209" name="Google Shape;1209;p91"/>
          <p:cNvPicPr preferRelativeResize="0"/>
          <p:nvPr/>
        </p:nvPicPr>
        <p:blipFill rotWithShape="1">
          <a:blip r:embed="rId3">
            <a:alphaModFix/>
          </a:blip>
          <a:srcRect b="77691" l="21640" r="25656" t="12856"/>
          <a:stretch/>
        </p:blipFill>
        <p:spPr>
          <a:xfrm>
            <a:off x="3309755" y="1702313"/>
            <a:ext cx="1528800" cy="430200"/>
          </a:xfrm>
          <a:prstGeom prst="roundRect">
            <a:avLst>
              <a:gd fmla="val 16667" name="adj"/>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sp>
        <p:nvSpPr>
          <p:cNvPr id="1210" name="Google Shape;1210;p91"/>
          <p:cNvSpPr/>
          <p:nvPr/>
        </p:nvSpPr>
        <p:spPr>
          <a:xfrm>
            <a:off x="714748" y="2906501"/>
            <a:ext cx="535200" cy="261900"/>
          </a:xfrm>
          <a:prstGeom prst="rect">
            <a:avLst/>
          </a:prstGeom>
          <a:solidFill>
            <a:srgbClr val="1EEBB8">
              <a:alpha val="74400"/>
            </a:srgbClr>
          </a:solidFill>
          <a:ln>
            <a:noFill/>
          </a:ln>
        </p:spPr>
        <p:txBody>
          <a:bodyPr anchorCtr="0" anchor="ctr" bIns="91425" lIns="91425" spcFirstLastPara="1" rIns="91425" wrap="square" tIns="91425">
            <a:noAutofit/>
          </a:bodyPr>
          <a:lstStyle/>
          <a:p>
            <a:pPr indent="0" lvl="0" marL="0" marR="41154" rtl="0" algn="r">
              <a:spcBef>
                <a:spcPts val="0"/>
              </a:spcBef>
              <a:spcAft>
                <a:spcPts val="0"/>
              </a:spcAft>
              <a:buNone/>
            </a:pPr>
            <a:r>
              <a:rPr b="1" lang="en" sz="2100">
                <a:solidFill>
                  <a:srgbClr val="FFFFFF"/>
                </a:solidFill>
                <a:latin typeface="Poppins"/>
                <a:ea typeface="Poppins"/>
                <a:cs typeface="Poppins"/>
                <a:sym typeface="Poppins"/>
              </a:rPr>
              <a:t>2</a:t>
            </a:r>
            <a:endParaRPr/>
          </a:p>
        </p:txBody>
      </p:sp>
      <p:sp>
        <p:nvSpPr>
          <p:cNvPr id="1211" name="Google Shape;1211;p91"/>
          <p:cNvSpPr/>
          <p:nvPr/>
        </p:nvSpPr>
        <p:spPr>
          <a:xfrm>
            <a:off x="714754" y="1716557"/>
            <a:ext cx="535200" cy="261900"/>
          </a:xfrm>
          <a:prstGeom prst="rect">
            <a:avLst/>
          </a:prstGeom>
          <a:solidFill>
            <a:srgbClr val="1EEBB8">
              <a:alpha val="74400"/>
            </a:srgbClr>
          </a:solidFill>
          <a:ln>
            <a:noFill/>
          </a:ln>
        </p:spPr>
        <p:txBody>
          <a:bodyPr anchorCtr="0" anchor="ctr" bIns="91425" lIns="91425" spcFirstLastPara="1" rIns="91425" wrap="square" tIns="91425">
            <a:noAutofit/>
          </a:bodyPr>
          <a:lstStyle/>
          <a:p>
            <a:pPr indent="0" lvl="0" marL="0" marR="41154" rtl="0" algn="r">
              <a:spcBef>
                <a:spcPts val="0"/>
              </a:spcBef>
              <a:spcAft>
                <a:spcPts val="0"/>
              </a:spcAft>
              <a:buNone/>
            </a:pPr>
            <a:r>
              <a:rPr b="1" lang="en" sz="2100">
                <a:solidFill>
                  <a:srgbClr val="FFFFFF"/>
                </a:solidFill>
                <a:latin typeface="Poppins"/>
                <a:ea typeface="Poppins"/>
                <a:cs typeface="Poppins"/>
                <a:sym typeface="Poppins"/>
              </a:rPr>
              <a:t>1</a:t>
            </a:r>
            <a:endParaRPr/>
          </a:p>
        </p:txBody>
      </p:sp>
      <p:sp>
        <p:nvSpPr>
          <p:cNvPr id="1212" name="Google Shape;1212;p91"/>
          <p:cNvSpPr txBox="1"/>
          <p:nvPr/>
        </p:nvSpPr>
        <p:spPr>
          <a:xfrm>
            <a:off x="1315027" y="1613300"/>
            <a:ext cx="1603200" cy="54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i="1" lang="en" sz="1100">
                <a:solidFill>
                  <a:srgbClr val="595959"/>
                </a:solidFill>
                <a:latin typeface="Poppins"/>
                <a:ea typeface="Poppins"/>
                <a:cs typeface="Poppins"/>
                <a:sym typeface="Poppins"/>
              </a:rPr>
              <a:t>User tries to click the Submit button</a:t>
            </a:r>
            <a:endParaRPr i="1" sz="1100">
              <a:solidFill>
                <a:srgbClr val="595959"/>
              </a:solidFill>
              <a:latin typeface="Poppins"/>
              <a:ea typeface="Poppins"/>
              <a:cs typeface="Poppins"/>
              <a:sym typeface="Poppins"/>
            </a:endParaRPr>
          </a:p>
        </p:txBody>
      </p:sp>
      <p:sp>
        <p:nvSpPr>
          <p:cNvPr id="1213" name="Google Shape;1213;p91"/>
          <p:cNvSpPr txBox="1"/>
          <p:nvPr/>
        </p:nvSpPr>
        <p:spPr>
          <a:xfrm>
            <a:off x="1315027" y="2803236"/>
            <a:ext cx="1701000" cy="743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i="1" lang="en" sz="1100">
                <a:solidFill>
                  <a:srgbClr val="595959"/>
                </a:solidFill>
                <a:latin typeface="Poppins"/>
                <a:ea typeface="Poppins"/>
                <a:cs typeface="Poppins"/>
                <a:sym typeface="Poppins"/>
              </a:rPr>
              <a:t>User sees an in-app warning before they can proceed</a:t>
            </a:r>
            <a:endParaRPr i="1" sz="1100">
              <a:solidFill>
                <a:srgbClr val="595959"/>
              </a:solidFill>
              <a:latin typeface="Poppins"/>
              <a:ea typeface="Poppins"/>
              <a:cs typeface="Poppins"/>
              <a:sym typeface="Poppins"/>
            </a:endParaRPr>
          </a:p>
        </p:txBody>
      </p:sp>
      <p:pic>
        <p:nvPicPr>
          <p:cNvPr id="1214" name="Google Shape;1214;p91"/>
          <p:cNvPicPr preferRelativeResize="0"/>
          <p:nvPr/>
        </p:nvPicPr>
        <p:blipFill rotWithShape="1">
          <a:blip r:embed="rId3">
            <a:alphaModFix/>
          </a:blip>
          <a:srcRect b="7201" l="4459" r="8772" t="33867"/>
          <a:stretch/>
        </p:blipFill>
        <p:spPr>
          <a:xfrm>
            <a:off x="3226769" y="2549041"/>
            <a:ext cx="1846500" cy="1967400"/>
          </a:xfrm>
          <a:prstGeom prst="roundRect">
            <a:avLst>
              <a:gd fmla="val 6153" name="adj"/>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pic>
        <p:nvPicPr>
          <p:cNvPr id="1215" name="Google Shape;1215;p91"/>
          <p:cNvPicPr preferRelativeResize="0"/>
          <p:nvPr/>
        </p:nvPicPr>
        <p:blipFill>
          <a:blip r:embed="rId4">
            <a:alphaModFix amt="66000"/>
          </a:blip>
          <a:stretch>
            <a:fillRect/>
          </a:stretch>
        </p:blipFill>
        <p:spPr>
          <a:xfrm>
            <a:off x="4399189" y="1701554"/>
            <a:ext cx="720807" cy="720809"/>
          </a:xfrm>
          <a:prstGeom prst="rect">
            <a:avLst/>
          </a:prstGeom>
          <a:noFill/>
          <a:ln>
            <a:noFill/>
          </a:ln>
        </p:spPr>
      </p:pic>
      <p:grpSp>
        <p:nvGrpSpPr>
          <p:cNvPr id="1216" name="Google Shape;1216;p91"/>
          <p:cNvGrpSpPr/>
          <p:nvPr/>
        </p:nvGrpSpPr>
        <p:grpSpPr>
          <a:xfrm>
            <a:off x="7585538" y="276835"/>
            <a:ext cx="441173" cy="430194"/>
            <a:chOff x="1863125" y="2316275"/>
            <a:chExt cx="928200" cy="905100"/>
          </a:xfrm>
        </p:grpSpPr>
        <p:sp>
          <p:nvSpPr>
            <p:cNvPr id="1217" name="Google Shape;1217;p91">
              <a:hlinkClick/>
            </p:cNvPr>
            <p:cNvSpPr/>
            <p:nvPr/>
          </p:nvSpPr>
          <p:spPr>
            <a:xfrm>
              <a:off x="1863125" y="2316275"/>
              <a:ext cx="9282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8" name="Google Shape;1218;p91"/>
            <p:cNvGrpSpPr/>
            <p:nvPr/>
          </p:nvGrpSpPr>
          <p:grpSpPr>
            <a:xfrm>
              <a:off x="2027022" y="2387703"/>
              <a:ext cx="638334" cy="707235"/>
              <a:chOff x="1450800" y="243125"/>
              <a:chExt cx="4728400" cy="5238775"/>
            </a:xfrm>
          </p:grpSpPr>
          <p:sp>
            <p:nvSpPr>
              <p:cNvPr id="1219" name="Google Shape;1219;p91"/>
              <p:cNvSpPr/>
              <p:nvPr/>
            </p:nvSpPr>
            <p:spPr>
              <a:xfrm>
                <a:off x="3337150" y="243125"/>
                <a:ext cx="515375" cy="3107250"/>
              </a:xfrm>
              <a:custGeom>
                <a:rect b="b" l="l" r="r" t="t"/>
                <a:pathLst>
                  <a:path extrusionOk="0" h="124290" w="20615">
                    <a:moveTo>
                      <a:pt x="8406" y="0"/>
                    </a:moveTo>
                    <a:lnTo>
                      <a:pt x="4803" y="1401"/>
                    </a:lnTo>
                    <a:lnTo>
                      <a:pt x="2001" y="3803"/>
                    </a:lnTo>
                    <a:lnTo>
                      <a:pt x="200" y="7606"/>
                    </a:lnTo>
                    <a:lnTo>
                      <a:pt x="0" y="10007"/>
                    </a:lnTo>
                    <a:lnTo>
                      <a:pt x="0" y="120286"/>
                    </a:lnTo>
                    <a:lnTo>
                      <a:pt x="200" y="121887"/>
                    </a:lnTo>
                    <a:lnTo>
                      <a:pt x="2402" y="123889"/>
                    </a:lnTo>
                    <a:lnTo>
                      <a:pt x="5204" y="123889"/>
                    </a:lnTo>
                    <a:lnTo>
                      <a:pt x="7205" y="121887"/>
                    </a:lnTo>
                    <a:lnTo>
                      <a:pt x="7605" y="120286"/>
                    </a:lnTo>
                    <a:lnTo>
                      <a:pt x="7605" y="10007"/>
                    </a:lnTo>
                    <a:lnTo>
                      <a:pt x="7806" y="8806"/>
                    </a:lnTo>
                    <a:lnTo>
                      <a:pt x="9207" y="7405"/>
                    </a:lnTo>
                    <a:lnTo>
                      <a:pt x="11408" y="7405"/>
                    </a:lnTo>
                    <a:lnTo>
                      <a:pt x="13009" y="8806"/>
                    </a:lnTo>
                    <a:lnTo>
                      <a:pt x="13209" y="10007"/>
                    </a:lnTo>
                    <a:lnTo>
                      <a:pt x="13209" y="120687"/>
                    </a:lnTo>
                    <a:lnTo>
                      <a:pt x="13410" y="122088"/>
                    </a:lnTo>
                    <a:lnTo>
                      <a:pt x="15411" y="124089"/>
                    </a:lnTo>
                    <a:lnTo>
                      <a:pt x="17012" y="124289"/>
                    </a:lnTo>
                    <a:lnTo>
                      <a:pt x="18413" y="124089"/>
                    </a:lnTo>
                    <a:lnTo>
                      <a:pt x="20415" y="122088"/>
                    </a:lnTo>
                    <a:lnTo>
                      <a:pt x="20615" y="120687"/>
                    </a:lnTo>
                    <a:lnTo>
                      <a:pt x="20615" y="10007"/>
                    </a:lnTo>
                    <a:lnTo>
                      <a:pt x="20415" y="7606"/>
                    </a:lnTo>
                    <a:lnTo>
                      <a:pt x="18813" y="3803"/>
                    </a:lnTo>
                    <a:lnTo>
                      <a:pt x="15811" y="1401"/>
                    </a:lnTo>
                    <a:lnTo>
                      <a:pt x="1220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91"/>
              <p:cNvSpPr/>
              <p:nvPr/>
            </p:nvSpPr>
            <p:spPr>
              <a:xfrm>
                <a:off x="3337150" y="4486150"/>
                <a:ext cx="515375" cy="995750"/>
              </a:xfrm>
              <a:custGeom>
                <a:rect b="b" l="l" r="r" t="t"/>
                <a:pathLst>
                  <a:path extrusionOk="0" h="39830" w="20615">
                    <a:moveTo>
                      <a:pt x="2402" y="1"/>
                    </a:moveTo>
                    <a:lnTo>
                      <a:pt x="200" y="1802"/>
                    </a:lnTo>
                    <a:lnTo>
                      <a:pt x="0" y="3603"/>
                    </a:lnTo>
                    <a:lnTo>
                      <a:pt x="0" y="29622"/>
                    </a:lnTo>
                    <a:lnTo>
                      <a:pt x="200" y="31623"/>
                    </a:lnTo>
                    <a:lnTo>
                      <a:pt x="1801" y="35226"/>
                    </a:lnTo>
                    <a:lnTo>
                      <a:pt x="4603" y="38028"/>
                    </a:lnTo>
                    <a:lnTo>
                      <a:pt x="8206" y="39629"/>
                    </a:lnTo>
                    <a:lnTo>
                      <a:pt x="10407" y="39829"/>
                    </a:lnTo>
                    <a:lnTo>
                      <a:pt x="12409" y="39629"/>
                    </a:lnTo>
                    <a:lnTo>
                      <a:pt x="16212" y="38028"/>
                    </a:lnTo>
                    <a:lnTo>
                      <a:pt x="19014" y="35226"/>
                    </a:lnTo>
                    <a:lnTo>
                      <a:pt x="20615" y="31623"/>
                    </a:lnTo>
                    <a:lnTo>
                      <a:pt x="20615" y="29622"/>
                    </a:lnTo>
                    <a:lnTo>
                      <a:pt x="20615" y="3603"/>
                    </a:lnTo>
                    <a:lnTo>
                      <a:pt x="20415" y="2002"/>
                    </a:lnTo>
                    <a:lnTo>
                      <a:pt x="18413" y="1"/>
                    </a:lnTo>
                    <a:lnTo>
                      <a:pt x="15611" y="1"/>
                    </a:lnTo>
                    <a:lnTo>
                      <a:pt x="13410" y="2002"/>
                    </a:lnTo>
                    <a:lnTo>
                      <a:pt x="13209" y="3603"/>
                    </a:lnTo>
                    <a:lnTo>
                      <a:pt x="13209" y="29622"/>
                    </a:lnTo>
                    <a:lnTo>
                      <a:pt x="13009" y="30823"/>
                    </a:lnTo>
                    <a:lnTo>
                      <a:pt x="11408" y="32224"/>
                    </a:lnTo>
                    <a:lnTo>
                      <a:pt x="9207" y="32224"/>
                    </a:lnTo>
                    <a:lnTo>
                      <a:pt x="7806" y="30823"/>
                    </a:lnTo>
                    <a:lnTo>
                      <a:pt x="7605" y="29622"/>
                    </a:lnTo>
                    <a:lnTo>
                      <a:pt x="7605" y="3603"/>
                    </a:lnTo>
                    <a:lnTo>
                      <a:pt x="7205" y="1802"/>
                    </a:lnTo>
                    <a:lnTo>
                      <a:pt x="520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91"/>
              <p:cNvSpPr/>
              <p:nvPr/>
            </p:nvSpPr>
            <p:spPr>
              <a:xfrm>
                <a:off x="3667375" y="453275"/>
                <a:ext cx="1300950" cy="1726250"/>
              </a:xfrm>
              <a:custGeom>
                <a:rect b="b" l="l" r="r" t="t"/>
                <a:pathLst>
                  <a:path extrusionOk="0" h="69050" w="52038">
                    <a:moveTo>
                      <a:pt x="44432" y="7606"/>
                    </a:moveTo>
                    <a:lnTo>
                      <a:pt x="44432" y="61644"/>
                    </a:lnTo>
                    <a:lnTo>
                      <a:pt x="7406" y="61644"/>
                    </a:lnTo>
                    <a:lnTo>
                      <a:pt x="7406" y="7606"/>
                    </a:lnTo>
                    <a:close/>
                    <a:moveTo>
                      <a:pt x="3803" y="0"/>
                    </a:moveTo>
                    <a:lnTo>
                      <a:pt x="2202" y="200"/>
                    </a:lnTo>
                    <a:lnTo>
                      <a:pt x="201" y="2202"/>
                    </a:lnTo>
                    <a:lnTo>
                      <a:pt x="0" y="3803"/>
                    </a:lnTo>
                    <a:lnTo>
                      <a:pt x="0" y="65447"/>
                    </a:lnTo>
                    <a:lnTo>
                      <a:pt x="201" y="66848"/>
                    </a:lnTo>
                    <a:lnTo>
                      <a:pt x="2202" y="68849"/>
                    </a:lnTo>
                    <a:lnTo>
                      <a:pt x="3803" y="69050"/>
                    </a:lnTo>
                    <a:lnTo>
                      <a:pt x="48235" y="69050"/>
                    </a:lnTo>
                    <a:lnTo>
                      <a:pt x="49836" y="68849"/>
                    </a:lnTo>
                    <a:lnTo>
                      <a:pt x="51837" y="66848"/>
                    </a:lnTo>
                    <a:lnTo>
                      <a:pt x="52038" y="65447"/>
                    </a:lnTo>
                    <a:lnTo>
                      <a:pt x="52038" y="3803"/>
                    </a:lnTo>
                    <a:lnTo>
                      <a:pt x="51837" y="2202"/>
                    </a:lnTo>
                    <a:lnTo>
                      <a:pt x="49836" y="200"/>
                    </a:lnTo>
                    <a:lnTo>
                      <a:pt x="4823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91"/>
              <p:cNvSpPr/>
              <p:nvPr/>
            </p:nvSpPr>
            <p:spPr>
              <a:xfrm>
                <a:off x="4397900" y="823525"/>
                <a:ext cx="1781300" cy="1776300"/>
              </a:xfrm>
              <a:custGeom>
                <a:rect b="b" l="l" r="r" t="t"/>
                <a:pathLst>
                  <a:path extrusionOk="0" h="71052" w="71252">
                    <a:moveTo>
                      <a:pt x="19014" y="1"/>
                    </a:moveTo>
                    <a:lnTo>
                      <a:pt x="17213" y="201"/>
                    </a:lnTo>
                    <a:lnTo>
                      <a:pt x="15411" y="2402"/>
                    </a:lnTo>
                    <a:lnTo>
                      <a:pt x="15411" y="5204"/>
                    </a:lnTo>
                    <a:lnTo>
                      <a:pt x="17213" y="7206"/>
                    </a:lnTo>
                    <a:lnTo>
                      <a:pt x="19014" y="7406"/>
                    </a:lnTo>
                    <a:lnTo>
                      <a:pt x="58642" y="7406"/>
                    </a:lnTo>
                    <a:lnTo>
                      <a:pt x="34025" y="33024"/>
                    </a:lnTo>
                    <a:lnTo>
                      <a:pt x="33224" y="34225"/>
                    </a:lnTo>
                    <a:lnTo>
                      <a:pt x="33224" y="37027"/>
                    </a:lnTo>
                    <a:lnTo>
                      <a:pt x="34025" y="38228"/>
                    </a:lnTo>
                    <a:lnTo>
                      <a:pt x="58642" y="63646"/>
                    </a:lnTo>
                    <a:lnTo>
                      <a:pt x="7606" y="63646"/>
                    </a:lnTo>
                    <a:lnTo>
                      <a:pt x="7606" y="50637"/>
                    </a:lnTo>
                    <a:lnTo>
                      <a:pt x="7406" y="48836"/>
                    </a:lnTo>
                    <a:lnTo>
                      <a:pt x="5204" y="47034"/>
                    </a:lnTo>
                    <a:lnTo>
                      <a:pt x="2402" y="47034"/>
                    </a:lnTo>
                    <a:lnTo>
                      <a:pt x="200" y="48836"/>
                    </a:lnTo>
                    <a:lnTo>
                      <a:pt x="0" y="50637"/>
                    </a:lnTo>
                    <a:lnTo>
                      <a:pt x="0" y="67449"/>
                    </a:lnTo>
                    <a:lnTo>
                      <a:pt x="200" y="68850"/>
                    </a:lnTo>
                    <a:lnTo>
                      <a:pt x="2402" y="70851"/>
                    </a:lnTo>
                    <a:lnTo>
                      <a:pt x="3803" y="71052"/>
                    </a:lnTo>
                    <a:lnTo>
                      <a:pt x="68649" y="71052"/>
                    </a:lnTo>
                    <a:lnTo>
                      <a:pt x="70451" y="69651"/>
                    </a:lnTo>
                    <a:lnTo>
                      <a:pt x="71251" y="67849"/>
                    </a:lnTo>
                    <a:lnTo>
                      <a:pt x="70851" y="65648"/>
                    </a:lnTo>
                    <a:lnTo>
                      <a:pt x="70050" y="64647"/>
                    </a:lnTo>
                    <a:lnTo>
                      <a:pt x="42030" y="35626"/>
                    </a:lnTo>
                    <a:lnTo>
                      <a:pt x="70050" y="6405"/>
                    </a:lnTo>
                    <a:lnTo>
                      <a:pt x="70851" y="5405"/>
                    </a:lnTo>
                    <a:lnTo>
                      <a:pt x="71251" y="3203"/>
                    </a:lnTo>
                    <a:lnTo>
                      <a:pt x="70451" y="1402"/>
                    </a:lnTo>
                    <a:lnTo>
                      <a:pt x="68649" y="201"/>
                    </a:lnTo>
                    <a:lnTo>
                      <a:pt x="6744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91"/>
              <p:cNvSpPr/>
              <p:nvPr/>
            </p:nvSpPr>
            <p:spPr>
              <a:xfrm>
                <a:off x="4397900" y="2029400"/>
                <a:ext cx="565425" cy="570425"/>
              </a:xfrm>
              <a:custGeom>
                <a:rect b="b" l="l" r="r" t="t"/>
                <a:pathLst>
                  <a:path extrusionOk="0" h="22817" w="22617">
                    <a:moveTo>
                      <a:pt x="17813" y="0"/>
                    </a:moveTo>
                    <a:lnTo>
                      <a:pt x="16412" y="1001"/>
                    </a:lnTo>
                    <a:lnTo>
                      <a:pt x="1201" y="16412"/>
                    </a:lnTo>
                    <a:lnTo>
                      <a:pt x="401" y="17413"/>
                    </a:lnTo>
                    <a:lnTo>
                      <a:pt x="0" y="19614"/>
                    </a:lnTo>
                    <a:lnTo>
                      <a:pt x="801" y="21416"/>
                    </a:lnTo>
                    <a:lnTo>
                      <a:pt x="2602" y="22817"/>
                    </a:lnTo>
                    <a:lnTo>
                      <a:pt x="3803" y="22817"/>
                    </a:lnTo>
                    <a:lnTo>
                      <a:pt x="5204" y="22616"/>
                    </a:lnTo>
                    <a:lnTo>
                      <a:pt x="6405" y="21816"/>
                    </a:lnTo>
                    <a:lnTo>
                      <a:pt x="21616" y="6205"/>
                    </a:lnTo>
                    <a:lnTo>
                      <a:pt x="22616" y="4804"/>
                    </a:lnTo>
                    <a:lnTo>
                      <a:pt x="22416" y="2202"/>
                    </a:lnTo>
                    <a:lnTo>
                      <a:pt x="20415" y="200"/>
                    </a:lnTo>
                    <a:lnTo>
                      <a:pt x="178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91"/>
              <p:cNvSpPr/>
              <p:nvPr/>
            </p:nvSpPr>
            <p:spPr>
              <a:xfrm>
                <a:off x="1450800" y="2925025"/>
                <a:ext cx="995725" cy="1901400"/>
              </a:xfrm>
              <a:custGeom>
                <a:rect b="b" l="l" r="r" t="t"/>
                <a:pathLst>
                  <a:path extrusionOk="0" h="76056" w="39829">
                    <a:moveTo>
                      <a:pt x="3603" y="1"/>
                    </a:moveTo>
                    <a:lnTo>
                      <a:pt x="1801" y="201"/>
                    </a:lnTo>
                    <a:lnTo>
                      <a:pt x="0" y="2403"/>
                    </a:lnTo>
                    <a:lnTo>
                      <a:pt x="0" y="5205"/>
                    </a:lnTo>
                    <a:lnTo>
                      <a:pt x="1801" y="7206"/>
                    </a:lnTo>
                    <a:lnTo>
                      <a:pt x="3603" y="7406"/>
                    </a:lnTo>
                    <a:lnTo>
                      <a:pt x="29021" y="7406"/>
                    </a:lnTo>
                    <a:lnTo>
                      <a:pt x="30422" y="7606"/>
                    </a:lnTo>
                    <a:lnTo>
                      <a:pt x="32023" y="8807"/>
                    </a:lnTo>
                    <a:lnTo>
                      <a:pt x="32223" y="9408"/>
                    </a:lnTo>
                    <a:lnTo>
                      <a:pt x="32223" y="66649"/>
                    </a:lnTo>
                    <a:lnTo>
                      <a:pt x="32023" y="67249"/>
                    </a:lnTo>
                    <a:lnTo>
                      <a:pt x="30422" y="68450"/>
                    </a:lnTo>
                    <a:lnTo>
                      <a:pt x="29021" y="68650"/>
                    </a:lnTo>
                    <a:lnTo>
                      <a:pt x="3603" y="68650"/>
                    </a:lnTo>
                    <a:lnTo>
                      <a:pt x="1801" y="68850"/>
                    </a:lnTo>
                    <a:lnTo>
                      <a:pt x="0" y="70852"/>
                    </a:lnTo>
                    <a:lnTo>
                      <a:pt x="0" y="73854"/>
                    </a:lnTo>
                    <a:lnTo>
                      <a:pt x="1801" y="75855"/>
                    </a:lnTo>
                    <a:lnTo>
                      <a:pt x="3603" y="76055"/>
                    </a:lnTo>
                    <a:lnTo>
                      <a:pt x="31022" y="76055"/>
                    </a:lnTo>
                    <a:lnTo>
                      <a:pt x="34825" y="74855"/>
                    </a:lnTo>
                    <a:lnTo>
                      <a:pt x="37827" y="72253"/>
                    </a:lnTo>
                    <a:lnTo>
                      <a:pt x="39428" y="68650"/>
                    </a:lnTo>
                    <a:lnTo>
                      <a:pt x="39829" y="66649"/>
                    </a:lnTo>
                    <a:lnTo>
                      <a:pt x="39829" y="9408"/>
                    </a:lnTo>
                    <a:lnTo>
                      <a:pt x="39428" y="7406"/>
                    </a:lnTo>
                    <a:lnTo>
                      <a:pt x="37827" y="3804"/>
                    </a:lnTo>
                    <a:lnTo>
                      <a:pt x="34825" y="1402"/>
                    </a:lnTo>
                    <a:lnTo>
                      <a:pt x="3102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91"/>
              <p:cNvSpPr/>
              <p:nvPr/>
            </p:nvSpPr>
            <p:spPr>
              <a:xfrm>
                <a:off x="2316400" y="3085150"/>
                <a:ext cx="385300" cy="1581150"/>
              </a:xfrm>
              <a:custGeom>
                <a:rect b="b" l="l" r="r" t="t"/>
                <a:pathLst>
                  <a:path extrusionOk="0" h="63246" w="15412">
                    <a:moveTo>
                      <a:pt x="3603" y="1"/>
                    </a:moveTo>
                    <a:lnTo>
                      <a:pt x="2002" y="201"/>
                    </a:lnTo>
                    <a:lnTo>
                      <a:pt x="1" y="2202"/>
                    </a:lnTo>
                    <a:lnTo>
                      <a:pt x="1" y="5004"/>
                    </a:lnTo>
                    <a:lnTo>
                      <a:pt x="2002" y="7206"/>
                    </a:lnTo>
                    <a:lnTo>
                      <a:pt x="3603" y="7406"/>
                    </a:lnTo>
                    <a:lnTo>
                      <a:pt x="7806" y="7406"/>
                    </a:lnTo>
                    <a:lnTo>
                      <a:pt x="7806" y="7806"/>
                    </a:lnTo>
                    <a:lnTo>
                      <a:pt x="7806" y="8407"/>
                    </a:lnTo>
                    <a:lnTo>
                      <a:pt x="7806" y="54840"/>
                    </a:lnTo>
                    <a:lnTo>
                      <a:pt x="7806" y="55440"/>
                    </a:lnTo>
                    <a:lnTo>
                      <a:pt x="7806" y="55840"/>
                    </a:lnTo>
                    <a:lnTo>
                      <a:pt x="3603" y="55840"/>
                    </a:lnTo>
                    <a:lnTo>
                      <a:pt x="2002" y="56041"/>
                    </a:lnTo>
                    <a:lnTo>
                      <a:pt x="1" y="58242"/>
                    </a:lnTo>
                    <a:lnTo>
                      <a:pt x="1" y="61044"/>
                    </a:lnTo>
                    <a:lnTo>
                      <a:pt x="2002" y="63046"/>
                    </a:lnTo>
                    <a:lnTo>
                      <a:pt x="3603" y="63246"/>
                    </a:lnTo>
                    <a:lnTo>
                      <a:pt x="11209" y="63246"/>
                    </a:lnTo>
                    <a:lnTo>
                      <a:pt x="13210" y="62045"/>
                    </a:lnTo>
                    <a:lnTo>
                      <a:pt x="15212" y="58442"/>
                    </a:lnTo>
                    <a:lnTo>
                      <a:pt x="15412" y="54840"/>
                    </a:lnTo>
                    <a:lnTo>
                      <a:pt x="15412" y="8407"/>
                    </a:lnTo>
                    <a:lnTo>
                      <a:pt x="15212" y="4804"/>
                    </a:lnTo>
                    <a:lnTo>
                      <a:pt x="13210" y="1201"/>
                    </a:lnTo>
                    <a:lnTo>
                      <a:pt x="1120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91"/>
              <p:cNvSpPr/>
              <p:nvPr/>
            </p:nvSpPr>
            <p:spPr>
              <a:xfrm>
                <a:off x="2551575" y="2995075"/>
                <a:ext cx="1836325" cy="1671225"/>
              </a:xfrm>
              <a:custGeom>
                <a:rect b="b" l="l" r="r" t="t"/>
                <a:pathLst>
                  <a:path extrusionOk="0" h="66849" w="73453">
                    <a:moveTo>
                      <a:pt x="16412" y="1"/>
                    </a:moveTo>
                    <a:lnTo>
                      <a:pt x="13210" y="201"/>
                    </a:lnTo>
                    <a:lnTo>
                      <a:pt x="7206" y="2603"/>
                    </a:lnTo>
                    <a:lnTo>
                      <a:pt x="2803" y="7006"/>
                    </a:lnTo>
                    <a:lnTo>
                      <a:pt x="401" y="13010"/>
                    </a:lnTo>
                    <a:lnTo>
                      <a:pt x="1" y="16413"/>
                    </a:lnTo>
                    <a:lnTo>
                      <a:pt x="1" y="50637"/>
                    </a:lnTo>
                    <a:lnTo>
                      <a:pt x="401" y="53839"/>
                    </a:lnTo>
                    <a:lnTo>
                      <a:pt x="2803" y="59844"/>
                    </a:lnTo>
                    <a:lnTo>
                      <a:pt x="7206" y="64247"/>
                    </a:lnTo>
                    <a:lnTo>
                      <a:pt x="13210" y="66649"/>
                    </a:lnTo>
                    <a:lnTo>
                      <a:pt x="16412" y="66849"/>
                    </a:lnTo>
                    <a:lnTo>
                      <a:pt x="63246" y="66849"/>
                    </a:lnTo>
                    <a:lnTo>
                      <a:pt x="67449" y="65448"/>
                    </a:lnTo>
                    <a:lnTo>
                      <a:pt x="71051" y="63046"/>
                    </a:lnTo>
                    <a:lnTo>
                      <a:pt x="73253" y="59243"/>
                    </a:lnTo>
                    <a:lnTo>
                      <a:pt x="73453" y="56842"/>
                    </a:lnTo>
                    <a:lnTo>
                      <a:pt x="73253" y="54640"/>
                    </a:lnTo>
                    <a:lnTo>
                      <a:pt x="71652" y="51037"/>
                    </a:lnTo>
                    <a:lnTo>
                      <a:pt x="68850" y="48436"/>
                    </a:lnTo>
                    <a:lnTo>
                      <a:pt x="64647" y="47035"/>
                    </a:lnTo>
                    <a:lnTo>
                      <a:pt x="62245" y="46834"/>
                    </a:lnTo>
                    <a:lnTo>
                      <a:pt x="60444" y="47035"/>
                    </a:lnTo>
                    <a:lnTo>
                      <a:pt x="58642" y="49236"/>
                    </a:lnTo>
                    <a:lnTo>
                      <a:pt x="58642" y="52038"/>
                    </a:lnTo>
                    <a:lnTo>
                      <a:pt x="60444" y="54040"/>
                    </a:lnTo>
                    <a:lnTo>
                      <a:pt x="62245" y="54440"/>
                    </a:lnTo>
                    <a:lnTo>
                      <a:pt x="64447" y="54640"/>
                    </a:lnTo>
                    <a:lnTo>
                      <a:pt x="65848" y="56041"/>
                    </a:lnTo>
                    <a:lnTo>
                      <a:pt x="65848" y="56842"/>
                    </a:lnTo>
                    <a:lnTo>
                      <a:pt x="65647" y="57642"/>
                    </a:lnTo>
                    <a:lnTo>
                      <a:pt x="64246" y="58643"/>
                    </a:lnTo>
                    <a:lnTo>
                      <a:pt x="61444" y="59443"/>
                    </a:lnTo>
                    <a:lnTo>
                      <a:pt x="16412" y="59443"/>
                    </a:lnTo>
                    <a:lnTo>
                      <a:pt x="14611" y="59243"/>
                    </a:lnTo>
                    <a:lnTo>
                      <a:pt x="11409" y="58042"/>
                    </a:lnTo>
                    <a:lnTo>
                      <a:pt x="9007" y="55641"/>
                    </a:lnTo>
                    <a:lnTo>
                      <a:pt x="7606" y="52438"/>
                    </a:lnTo>
                    <a:lnTo>
                      <a:pt x="7606" y="50637"/>
                    </a:lnTo>
                    <a:lnTo>
                      <a:pt x="7606" y="16413"/>
                    </a:lnTo>
                    <a:lnTo>
                      <a:pt x="7606" y="14411"/>
                    </a:lnTo>
                    <a:lnTo>
                      <a:pt x="9007" y="11409"/>
                    </a:lnTo>
                    <a:lnTo>
                      <a:pt x="11409" y="8807"/>
                    </a:lnTo>
                    <a:lnTo>
                      <a:pt x="14611" y="7606"/>
                    </a:lnTo>
                    <a:lnTo>
                      <a:pt x="16412" y="7406"/>
                    </a:lnTo>
                    <a:lnTo>
                      <a:pt x="32023" y="7406"/>
                    </a:lnTo>
                    <a:lnTo>
                      <a:pt x="33625" y="7206"/>
                    </a:lnTo>
                    <a:lnTo>
                      <a:pt x="35626" y="5005"/>
                    </a:lnTo>
                    <a:lnTo>
                      <a:pt x="35626" y="2203"/>
                    </a:lnTo>
                    <a:lnTo>
                      <a:pt x="33625" y="201"/>
                    </a:lnTo>
                    <a:lnTo>
                      <a:pt x="3202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91"/>
              <p:cNvSpPr/>
              <p:nvPr/>
            </p:nvSpPr>
            <p:spPr>
              <a:xfrm>
                <a:off x="3342150" y="3165200"/>
                <a:ext cx="1140825" cy="535425"/>
              </a:xfrm>
              <a:custGeom>
                <a:rect b="b" l="l" r="r" t="t"/>
                <a:pathLst>
                  <a:path extrusionOk="0" h="21417" w="45633">
                    <a:moveTo>
                      <a:pt x="3603" y="1"/>
                    </a:moveTo>
                    <a:lnTo>
                      <a:pt x="1801" y="201"/>
                    </a:lnTo>
                    <a:lnTo>
                      <a:pt x="0" y="2202"/>
                    </a:lnTo>
                    <a:lnTo>
                      <a:pt x="0" y="5205"/>
                    </a:lnTo>
                    <a:lnTo>
                      <a:pt x="1801" y="7206"/>
                    </a:lnTo>
                    <a:lnTo>
                      <a:pt x="3603" y="7406"/>
                    </a:lnTo>
                    <a:lnTo>
                      <a:pt x="35025" y="7406"/>
                    </a:lnTo>
                    <a:lnTo>
                      <a:pt x="36026" y="7606"/>
                    </a:lnTo>
                    <a:lnTo>
                      <a:pt x="37827" y="8807"/>
                    </a:lnTo>
                    <a:lnTo>
                      <a:pt x="38027" y="10408"/>
                    </a:lnTo>
                    <a:lnTo>
                      <a:pt x="37827" y="11809"/>
                    </a:lnTo>
                    <a:lnTo>
                      <a:pt x="36226" y="13611"/>
                    </a:lnTo>
                    <a:lnTo>
                      <a:pt x="34825" y="13811"/>
                    </a:lnTo>
                    <a:lnTo>
                      <a:pt x="25618" y="13811"/>
                    </a:lnTo>
                    <a:lnTo>
                      <a:pt x="23817" y="14211"/>
                    </a:lnTo>
                    <a:lnTo>
                      <a:pt x="22016" y="16212"/>
                    </a:lnTo>
                    <a:lnTo>
                      <a:pt x="22016" y="19014"/>
                    </a:lnTo>
                    <a:lnTo>
                      <a:pt x="23817" y="21216"/>
                    </a:lnTo>
                    <a:lnTo>
                      <a:pt x="25618" y="21416"/>
                    </a:lnTo>
                    <a:lnTo>
                      <a:pt x="35626" y="21416"/>
                    </a:lnTo>
                    <a:lnTo>
                      <a:pt x="37627" y="21016"/>
                    </a:lnTo>
                    <a:lnTo>
                      <a:pt x="41230" y="19215"/>
                    </a:lnTo>
                    <a:lnTo>
                      <a:pt x="43831" y="16212"/>
                    </a:lnTo>
                    <a:lnTo>
                      <a:pt x="45433" y="12410"/>
                    </a:lnTo>
                    <a:lnTo>
                      <a:pt x="45633" y="10408"/>
                    </a:lnTo>
                    <a:lnTo>
                      <a:pt x="45433" y="8207"/>
                    </a:lnTo>
                    <a:lnTo>
                      <a:pt x="43831" y="4404"/>
                    </a:lnTo>
                    <a:lnTo>
                      <a:pt x="41029" y="1602"/>
                    </a:lnTo>
                    <a:lnTo>
                      <a:pt x="3722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91"/>
              <p:cNvSpPr/>
              <p:nvPr/>
            </p:nvSpPr>
            <p:spPr>
              <a:xfrm>
                <a:off x="3862525" y="3510450"/>
                <a:ext cx="620450" cy="510400"/>
              </a:xfrm>
              <a:custGeom>
                <a:rect b="b" l="l" r="r" t="t"/>
                <a:pathLst>
                  <a:path extrusionOk="0" h="20416" w="24818">
                    <a:moveTo>
                      <a:pt x="15211" y="1"/>
                    </a:moveTo>
                    <a:lnTo>
                      <a:pt x="12809" y="1202"/>
                    </a:lnTo>
                    <a:lnTo>
                      <a:pt x="11808" y="3803"/>
                    </a:lnTo>
                    <a:lnTo>
                      <a:pt x="12809" y="6605"/>
                    </a:lnTo>
                    <a:lnTo>
                      <a:pt x="14410" y="7406"/>
                    </a:lnTo>
                    <a:lnTo>
                      <a:pt x="15811" y="8006"/>
                    </a:lnTo>
                    <a:lnTo>
                      <a:pt x="17212" y="10208"/>
                    </a:lnTo>
                    <a:lnTo>
                      <a:pt x="16812" y="12009"/>
                    </a:lnTo>
                    <a:lnTo>
                      <a:pt x="15411" y="13010"/>
                    </a:lnTo>
                    <a:lnTo>
                      <a:pt x="3603" y="13010"/>
                    </a:lnTo>
                    <a:lnTo>
                      <a:pt x="1801" y="13210"/>
                    </a:lnTo>
                    <a:lnTo>
                      <a:pt x="0" y="15212"/>
                    </a:lnTo>
                    <a:lnTo>
                      <a:pt x="0" y="18014"/>
                    </a:lnTo>
                    <a:lnTo>
                      <a:pt x="1801" y="20215"/>
                    </a:lnTo>
                    <a:lnTo>
                      <a:pt x="3603" y="20415"/>
                    </a:lnTo>
                    <a:lnTo>
                      <a:pt x="17012" y="20415"/>
                    </a:lnTo>
                    <a:lnTo>
                      <a:pt x="17813" y="20215"/>
                    </a:lnTo>
                    <a:lnTo>
                      <a:pt x="20615" y="18614"/>
                    </a:lnTo>
                    <a:lnTo>
                      <a:pt x="24217" y="13610"/>
                    </a:lnTo>
                    <a:lnTo>
                      <a:pt x="24818" y="10208"/>
                    </a:lnTo>
                    <a:lnTo>
                      <a:pt x="24618" y="8607"/>
                    </a:lnTo>
                    <a:lnTo>
                      <a:pt x="23417" y="5405"/>
                    </a:lnTo>
                    <a:lnTo>
                      <a:pt x="21215" y="2803"/>
                    </a:lnTo>
                    <a:lnTo>
                      <a:pt x="18613" y="1001"/>
                    </a:lnTo>
                    <a:lnTo>
                      <a:pt x="17012" y="201"/>
                    </a:lnTo>
                    <a:lnTo>
                      <a:pt x="1521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91"/>
              <p:cNvSpPr/>
              <p:nvPr/>
            </p:nvSpPr>
            <p:spPr>
              <a:xfrm>
                <a:off x="3862525" y="3840700"/>
                <a:ext cx="620450" cy="515375"/>
              </a:xfrm>
              <a:custGeom>
                <a:rect b="b" l="l" r="r" t="t"/>
                <a:pathLst>
                  <a:path extrusionOk="0" h="20615" w="24818">
                    <a:moveTo>
                      <a:pt x="15411" y="0"/>
                    </a:moveTo>
                    <a:lnTo>
                      <a:pt x="12809" y="1201"/>
                    </a:lnTo>
                    <a:lnTo>
                      <a:pt x="12209" y="2602"/>
                    </a:lnTo>
                    <a:lnTo>
                      <a:pt x="11808" y="4003"/>
                    </a:lnTo>
                    <a:lnTo>
                      <a:pt x="13009" y="6805"/>
                    </a:lnTo>
                    <a:lnTo>
                      <a:pt x="14410" y="7405"/>
                    </a:lnTo>
                    <a:lnTo>
                      <a:pt x="15811" y="8006"/>
                    </a:lnTo>
                    <a:lnTo>
                      <a:pt x="17212" y="10408"/>
                    </a:lnTo>
                    <a:lnTo>
                      <a:pt x="16812" y="12009"/>
                    </a:lnTo>
                    <a:lnTo>
                      <a:pt x="15411" y="13009"/>
                    </a:lnTo>
                    <a:lnTo>
                      <a:pt x="3603" y="13009"/>
                    </a:lnTo>
                    <a:lnTo>
                      <a:pt x="1801" y="13210"/>
                    </a:lnTo>
                    <a:lnTo>
                      <a:pt x="0" y="15411"/>
                    </a:lnTo>
                    <a:lnTo>
                      <a:pt x="0" y="18213"/>
                    </a:lnTo>
                    <a:lnTo>
                      <a:pt x="1801" y="20215"/>
                    </a:lnTo>
                    <a:lnTo>
                      <a:pt x="3603" y="20615"/>
                    </a:lnTo>
                    <a:lnTo>
                      <a:pt x="16412" y="20615"/>
                    </a:lnTo>
                    <a:lnTo>
                      <a:pt x="17012" y="20415"/>
                    </a:lnTo>
                    <a:lnTo>
                      <a:pt x="17813" y="20215"/>
                    </a:lnTo>
                    <a:lnTo>
                      <a:pt x="20615" y="18814"/>
                    </a:lnTo>
                    <a:lnTo>
                      <a:pt x="24217" y="13610"/>
                    </a:lnTo>
                    <a:lnTo>
                      <a:pt x="24818" y="10408"/>
                    </a:lnTo>
                    <a:lnTo>
                      <a:pt x="24618" y="8606"/>
                    </a:lnTo>
                    <a:lnTo>
                      <a:pt x="23417" y="5604"/>
                    </a:lnTo>
                    <a:lnTo>
                      <a:pt x="21215" y="3002"/>
                    </a:lnTo>
                    <a:lnTo>
                      <a:pt x="18613" y="1001"/>
                    </a:lnTo>
                    <a:lnTo>
                      <a:pt x="17012" y="400"/>
                    </a:lnTo>
                    <a:lnTo>
                      <a:pt x="1541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91"/>
              <p:cNvSpPr/>
              <p:nvPr/>
            </p:nvSpPr>
            <p:spPr>
              <a:xfrm>
                <a:off x="1831075" y="3300300"/>
                <a:ext cx="225175" cy="225200"/>
              </a:xfrm>
              <a:custGeom>
                <a:rect b="b" l="l" r="r" t="t"/>
                <a:pathLst>
                  <a:path extrusionOk="0" h="9008" w="9007">
                    <a:moveTo>
                      <a:pt x="4603" y="1"/>
                    </a:moveTo>
                    <a:lnTo>
                      <a:pt x="2802" y="201"/>
                    </a:lnTo>
                    <a:lnTo>
                      <a:pt x="400" y="2603"/>
                    </a:lnTo>
                    <a:lnTo>
                      <a:pt x="0" y="4404"/>
                    </a:lnTo>
                    <a:lnTo>
                      <a:pt x="400" y="6205"/>
                    </a:lnTo>
                    <a:lnTo>
                      <a:pt x="2802" y="8607"/>
                    </a:lnTo>
                    <a:lnTo>
                      <a:pt x="4603" y="9007"/>
                    </a:lnTo>
                    <a:lnTo>
                      <a:pt x="6405" y="8607"/>
                    </a:lnTo>
                    <a:lnTo>
                      <a:pt x="8806" y="6205"/>
                    </a:lnTo>
                    <a:lnTo>
                      <a:pt x="9006" y="4404"/>
                    </a:lnTo>
                    <a:lnTo>
                      <a:pt x="8806" y="2603"/>
                    </a:lnTo>
                    <a:lnTo>
                      <a:pt x="6405" y="201"/>
                    </a:lnTo>
                    <a:lnTo>
                      <a:pt x="460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91"/>
              <p:cNvSpPr/>
              <p:nvPr/>
            </p:nvSpPr>
            <p:spPr>
              <a:xfrm>
                <a:off x="1540850" y="3300300"/>
                <a:ext cx="225200" cy="225200"/>
              </a:xfrm>
              <a:custGeom>
                <a:rect b="b" l="l" r="r" t="t"/>
                <a:pathLst>
                  <a:path extrusionOk="0" h="9008" w="9008">
                    <a:moveTo>
                      <a:pt x="4404" y="1"/>
                    </a:moveTo>
                    <a:lnTo>
                      <a:pt x="2603" y="201"/>
                    </a:lnTo>
                    <a:lnTo>
                      <a:pt x="201" y="2603"/>
                    </a:lnTo>
                    <a:lnTo>
                      <a:pt x="1" y="4404"/>
                    </a:lnTo>
                    <a:lnTo>
                      <a:pt x="201" y="6205"/>
                    </a:lnTo>
                    <a:lnTo>
                      <a:pt x="2603" y="8607"/>
                    </a:lnTo>
                    <a:lnTo>
                      <a:pt x="4404" y="9007"/>
                    </a:lnTo>
                    <a:lnTo>
                      <a:pt x="6205" y="8607"/>
                    </a:lnTo>
                    <a:lnTo>
                      <a:pt x="8607" y="6205"/>
                    </a:lnTo>
                    <a:lnTo>
                      <a:pt x="9007" y="4404"/>
                    </a:lnTo>
                    <a:lnTo>
                      <a:pt x="8607" y="2603"/>
                    </a:lnTo>
                    <a:lnTo>
                      <a:pt x="6205" y="201"/>
                    </a:lnTo>
                    <a:lnTo>
                      <a:pt x="440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91"/>
              <p:cNvSpPr/>
              <p:nvPr/>
            </p:nvSpPr>
            <p:spPr>
              <a:xfrm>
                <a:off x="4017625" y="793500"/>
                <a:ext cx="575425" cy="180175"/>
              </a:xfrm>
              <a:custGeom>
                <a:rect b="b" l="l" r="r" t="t"/>
                <a:pathLst>
                  <a:path extrusionOk="0" h="7207" w="23017">
                    <a:moveTo>
                      <a:pt x="3603" y="1"/>
                    </a:moveTo>
                    <a:lnTo>
                      <a:pt x="2002" y="201"/>
                    </a:lnTo>
                    <a:lnTo>
                      <a:pt x="201" y="2202"/>
                    </a:lnTo>
                    <a:lnTo>
                      <a:pt x="0" y="3603"/>
                    </a:lnTo>
                    <a:lnTo>
                      <a:pt x="201" y="5004"/>
                    </a:lnTo>
                    <a:lnTo>
                      <a:pt x="2002" y="7006"/>
                    </a:lnTo>
                    <a:lnTo>
                      <a:pt x="3603" y="7206"/>
                    </a:lnTo>
                    <a:lnTo>
                      <a:pt x="19614" y="7206"/>
                    </a:lnTo>
                    <a:lnTo>
                      <a:pt x="21015" y="7006"/>
                    </a:lnTo>
                    <a:lnTo>
                      <a:pt x="22817" y="5004"/>
                    </a:lnTo>
                    <a:lnTo>
                      <a:pt x="23017" y="3603"/>
                    </a:lnTo>
                    <a:lnTo>
                      <a:pt x="22817" y="2202"/>
                    </a:lnTo>
                    <a:lnTo>
                      <a:pt x="21015" y="201"/>
                    </a:lnTo>
                    <a:lnTo>
                      <a:pt x="1961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91"/>
              <p:cNvSpPr/>
              <p:nvPr/>
            </p:nvSpPr>
            <p:spPr>
              <a:xfrm>
                <a:off x="5043350" y="2119450"/>
                <a:ext cx="430325" cy="180175"/>
              </a:xfrm>
              <a:custGeom>
                <a:rect b="b" l="l" r="r" t="t"/>
                <a:pathLst>
                  <a:path extrusionOk="0" h="7207" w="17213">
                    <a:moveTo>
                      <a:pt x="3403" y="1"/>
                    </a:moveTo>
                    <a:lnTo>
                      <a:pt x="2002" y="201"/>
                    </a:lnTo>
                    <a:lnTo>
                      <a:pt x="201" y="2202"/>
                    </a:lnTo>
                    <a:lnTo>
                      <a:pt x="1" y="3603"/>
                    </a:lnTo>
                    <a:lnTo>
                      <a:pt x="201" y="5004"/>
                    </a:lnTo>
                    <a:lnTo>
                      <a:pt x="2002" y="7006"/>
                    </a:lnTo>
                    <a:lnTo>
                      <a:pt x="3403" y="7206"/>
                    </a:lnTo>
                    <a:lnTo>
                      <a:pt x="13610" y="7206"/>
                    </a:lnTo>
                    <a:lnTo>
                      <a:pt x="15011" y="7006"/>
                    </a:lnTo>
                    <a:lnTo>
                      <a:pt x="17013" y="5004"/>
                    </a:lnTo>
                    <a:lnTo>
                      <a:pt x="17213" y="3603"/>
                    </a:lnTo>
                    <a:lnTo>
                      <a:pt x="17013" y="2202"/>
                    </a:lnTo>
                    <a:lnTo>
                      <a:pt x="15011" y="201"/>
                    </a:lnTo>
                    <a:lnTo>
                      <a:pt x="1361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234" name="Google Shape;1234;p91"/>
          <p:cNvSpPr txBox="1"/>
          <p:nvPr/>
        </p:nvSpPr>
        <p:spPr>
          <a:xfrm>
            <a:off x="7009800" y="1713150"/>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Invisible Launchers</a:t>
            </a:r>
            <a:endParaRPr sz="1000">
              <a:latin typeface="Poppins"/>
              <a:ea typeface="Poppins"/>
              <a:cs typeface="Poppins"/>
              <a:sym typeface="Poppins"/>
            </a:endParaRPr>
          </a:p>
        </p:txBody>
      </p:sp>
      <p:grpSp>
        <p:nvGrpSpPr>
          <p:cNvPr id="1235" name="Google Shape;1235;p91"/>
          <p:cNvGrpSpPr/>
          <p:nvPr/>
        </p:nvGrpSpPr>
        <p:grpSpPr>
          <a:xfrm>
            <a:off x="6744423" y="2094687"/>
            <a:ext cx="174045" cy="243345"/>
            <a:chOff x="2489000" y="944675"/>
            <a:chExt cx="2830000" cy="3956825"/>
          </a:xfrm>
        </p:grpSpPr>
        <p:sp>
          <p:nvSpPr>
            <p:cNvPr id="1236" name="Google Shape;1236;p91"/>
            <p:cNvSpPr/>
            <p:nvPr/>
          </p:nvSpPr>
          <p:spPr>
            <a:xfrm>
              <a:off x="2560450" y="3863825"/>
              <a:ext cx="1211000" cy="1037675"/>
            </a:xfrm>
            <a:custGeom>
              <a:rect b="b" l="l" r="r" t="t"/>
              <a:pathLst>
                <a:path extrusionOk="0" h="41507" w="48440">
                  <a:moveTo>
                    <a:pt x="27680" y="4726"/>
                  </a:moveTo>
                  <a:cubicBezTo>
                    <a:pt x="36556" y="4726"/>
                    <a:pt x="43776" y="11946"/>
                    <a:pt x="43776" y="20822"/>
                  </a:cubicBezTo>
                  <a:cubicBezTo>
                    <a:pt x="43776" y="30477"/>
                    <a:pt x="35879" y="36871"/>
                    <a:pt x="27647" y="36871"/>
                  </a:cubicBezTo>
                  <a:cubicBezTo>
                    <a:pt x="23696" y="36871"/>
                    <a:pt x="19667" y="35398"/>
                    <a:pt x="16398" y="32104"/>
                  </a:cubicBezTo>
                  <a:cubicBezTo>
                    <a:pt x="6244" y="22025"/>
                    <a:pt x="13389" y="4726"/>
                    <a:pt x="27680" y="4726"/>
                  </a:cubicBezTo>
                  <a:close/>
                  <a:moveTo>
                    <a:pt x="27510" y="1"/>
                  </a:moveTo>
                  <a:cubicBezTo>
                    <a:pt x="22422" y="1"/>
                    <a:pt x="17236" y="1881"/>
                    <a:pt x="13013" y="6080"/>
                  </a:cubicBezTo>
                  <a:cubicBezTo>
                    <a:pt x="1" y="19167"/>
                    <a:pt x="9252" y="41506"/>
                    <a:pt x="27680" y="41506"/>
                  </a:cubicBezTo>
                  <a:cubicBezTo>
                    <a:pt x="39188" y="41506"/>
                    <a:pt x="48440" y="32255"/>
                    <a:pt x="48440" y="20822"/>
                  </a:cubicBezTo>
                  <a:cubicBezTo>
                    <a:pt x="48440" y="8289"/>
                    <a:pt x="38190" y="1"/>
                    <a:pt x="2751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91"/>
            <p:cNvSpPr/>
            <p:nvPr/>
          </p:nvSpPr>
          <p:spPr>
            <a:xfrm>
              <a:off x="4106125" y="2700450"/>
              <a:ext cx="1212875" cy="1038950"/>
            </a:xfrm>
            <a:custGeom>
              <a:rect b="b" l="l" r="r" t="t"/>
              <a:pathLst>
                <a:path extrusionOk="0" h="41558" w="48515">
                  <a:moveTo>
                    <a:pt x="27755" y="4702"/>
                  </a:moveTo>
                  <a:cubicBezTo>
                    <a:pt x="36631" y="4778"/>
                    <a:pt x="43776" y="11923"/>
                    <a:pt x="43776" y="20799"/>
                  </a:cubicBezTo>
                  <a:cubicBezTo>
                    <a:pt x="43776" y="30472"/>
                    <a:pt x="35850" y="36871"/>
                    <a:pt x="27602" y="36871"/>
                  </a:cubicBezTo>
                  <a:cubicBezTo>
                    <a:pt x="23665" y="36871"/>
                    <a:pt x="19655" y="35413"/>
                    <a:pt x="16398" y="32156"/>
                  </a:cubicBezTo>
                  <a:cubicBezTo>
                    <a:pt x="6244" y="22002"/>
                    <a:pt x="13464" y="4702"/>
                    <a:pt x="27755" y="4702"/>
                  </a:cubicBezTo>
                  <a:close/>
                  <a:moveTo>
                    <a:pt x="27630" y="1"/>
                  </a:moveTo>
                  <a:cubicBezTo>
                    <a:pt x="22528" y="1"/>
                    <a:pt x="17324" y="1896"/>
                    <a:pt x="13088" y="6132"/>
                  </a:cubicBezTo>
                  <a:cubicBezTo>
                    <a:pt x="1" y="19219"/>
                    <a:pt x="9252" y="41558"/>
                    <a:pt x="27755" y="41558"/>
                  </a:cubicBezTo>
                  <a:cubicBezTo>
                    <a:pt x="39188" y="41558"/>
                    <a:pt x="48515" y="32231"/>
                    <a:pt x="48515" y="20799"/>
                  </a:cubicBezTo>
                  <a:cubicBezTo>
                    <a:pt x="48515" y="8283"/>
                    <a:pt x="38294" y="1"/>
                    <a:pt x="2763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91"/>
            <p:cNvSpPr/>
            <p:nvPr/>
          </p:nvSpPr>
          <p:spPr>
            <a:xfrm>
              <a:off x="2489000" y="944675"/>
              <a:ext cx="1528775" cy="1457775"/>
            </a:xfrm>
            <a:custGeom>
              <a:rect b="b" l="l" r="r" t="t"/>
              <a:pathLst>
                <a:path extrusionOk="0" h="58311" w="61151">
                  <a:moveTo>
                    <a:pt x="30576" y="4664"/>
                  </a:moveTo>
                  <a:cubicBezTo>
                    <a:pt x="33095" y="4664"/>
                    <a:pt x="35615" y="5623"/>
                    <a:pt x="37533" y="7541"/>
                  </a:cubicBezTo>
                  <a:lnTo>
                    <a:pt x="52125" y="22132"/>
                  </a:lnTo>
                  <a:cubicBezTo>
                    <a:pt x="55961" y="26043"/>
                    <a:pt x="55961" y="32286"/>
                    <a:pt x="52125" y="36122"/>
                  </a:cubicBezTo>
                  <a:lnTo>
                    <a:pt x="37533" y="50714"/>
                  </a:lnTo>
                  <a:cubicBezTo>
                    <a:pt x="35615" y="52632"/>
                    <a:pt x="33095" y="53591"/>
                    <a:pt x="30576" y="53591"/>
                  </a:cubicBezTo>
                  <a:cubicBezTo>
                    <a:pt x="28056" y="53591"/>
                    <a:pt x="25536" y="52632"/>
                    <a:pt x="23618" y="50714"/>
                  </a:cubicBezTo>
                  <a:lnTo>
                    <a:pt x="9027" y="36122"/>
                  </a:lnTo>
                  <a:cubicBezTo>
                    <a:pt x="5115" y="32286"/>
                    <a:pt x="5115" y="26043"/>
                    <a:pt x="9027" y="22132"/>
                  </a:cubicBezTo>
                  <a:lnTo>
                    <a:pt x="23618" y="7541"/>
                  </a:lnTo>
                  <a:cubicBezTo>
                    <a:pt x="25536" y="5623"/>
                    <a:pt x="28056" y="4664"/>
                    <a:pt x="30576" y="4664"/>
                  </a:cubicBezTo>
                  <a:close/>
                  <a:moveTo>
                    <a:pt x="30566" y="0"/>
                  </a:moveTo>
                  <a:cubicBezTo>
                    <a:pt x="26834" y="0"/>
                    <a:pt x="23092" y="1410"/>
                    <a:pt x="20234" y="4231"/>
                  </a:cubicBezTo>
                  <a:lnTo>
                    <a:pt x="5717" y="18823"/>
                  </a:lnTo>
                  <a:cubicBezTo>
                    <a:pt x="1" y="24539"/>
                    <a:pt x="1" y="33715"/>
                    <a:pt x="5717" y="39432"/>
                  </a:cubicBezTo>
                  <a:lnTo>
                    <a:pt x="20234" y="54024"/>
                  </a:lnTo>
                  <a:cubicBezTo>
                    <a:pt x="22941" y="56807"/>
                    <a:pt x="26702" y="58311"/>
                    <a:pt x="30538" y="58311"/>
                  </a:cubicBezTo>
                  <a:cubicBezTo>
                    <a:pt x="34449" y="58311"/>
                    <a:pt x="38135" y="56731"/>
                    <a:pt x="40843" y="54024"/>
                  </a:cubicBezTo>
                  <a:lnTo>
                    <a:pt x="55434" y="39432"/>
                  </a:lnTo>
                  <a:cubicBezTo>
                    <a:pt x="61151" y="33791"/>
                    <a:pt x="61151" y="24539"/>
                    <a:pt x="55434" y="18823"/>
                  </a:cubicBezTo>
                  <a:lnTo>
                    <a:pt x="40843" y="4231"/>
                  </a:lnTo>
                  <a:cubicBezTo>
                    <a:pt x="38022" y="1410"/>
                    <a:pt x="34299" y="0"/>
                    <a:pt x="30566" y="0"/>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91"/>
            <p:cNvSpPr/>
            <p:nvPr/>
          </p:nvSpPr>
          <p:spPr>
            <a:xfrm>
              <a:off x="3190400" y="2344150"/>
              <a:ext cx="126000" cy="1575775"/>
            </a:xfrm>
            <a:custGeom>
              <a:rect b="b" l="l" r="r" t="t"/>
              <a:pathLst>
                <a:path extrusionOk="0" h="63031" w="5040">
                  <a:moveTo>
                    <a:pt x="0" y="0"/>
                  </a:moveTo>
                  <a:lnTo>
                    <a:pt x="0" y="63031"/>
                  </a:lnTo>
                  <a:lnTo>
                    <a:pt x="5039" y="63031"/>
                  </a:lnTo>
                  <a:lnTo>
                    <a:pt x="5039" y="0"/>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91"/>
            <p:cNvSpPr/>
            <p:nvPr/>
          </p:nvSpPr>
          <p:spPr>
            <a:xfrm>
              <a:off x="3587150" y="2007550"/>
              <a:ext cx="960900" cy="960900"/>
            </a:xfrm>
            <a:custGeom>
              <a:rect b="b" l="l" r="r" t="t"/>
              <a:pathLst>
                <a:path extrusionOk="0" h="38436" w="38436">
                  <a:moveTo>
                    <a:pt x="3611" y="1"/>
                  </a:moveTo>
                  <a:lnTo>
                    <a:pt x="0" y="3611"/>
                  </a:lnTo>
                  <a:lnTo>
                    <a:pt x="34825" y="38436"/>
                  </a:lnTo>
                  <a:lnTo>
                    <a:pt x="38436" y="34825"/>
                  </a:lnTo>
                  <a:lnTo>
                    <a:pt x="3611" y="1"/>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1" name="Google Shape;1241;p91"/>
          <p:cNvSpPr txBox="1"/>
          <p:nvPr/>
        </p:nvSpPr>
        <p:spPr>
          <a:xfrm>
            <a:off x="7013628" y="2056525"/>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Smart Walk-Thrus</a:t>
            </a:r>
            <a:endParaRPr sz="1000">
              <a:latin typeface="Poppins"/>
              <a:ea typeface="Poppins"/>
              <a:cs typeface="Poppins"/>
              <a:sym typeface="Poppins"/>
            </a:endParaRPr>
          </a:p>
        </p:txBody>
      </p:sp>
      <p:grpSp>
        <p:nvGrpSpPr>
          <p:cNvPr id="1242" name="Google Shape;1242;p91"/>
          <p:cNvGrpSpPr/>
          <p:nvPr/>
        </p:nvGrpSpPr>
        <p:grpSpPr>
          <a:xfrm>
            <a:off x="6703825" y="1795760"/>
            <a:ext cx="255243" cy="173480"/>
            <a:chOff x="2167450" y="1887200"/>
            <a:chExt cx="3268150" cy="2221250"/>
          </a:xfrm>
        </p:grpSpPr>
        <p:sp>
          <p:nvSpPr>
            <p:cNvPr id="1243" name="Google Shape;1243;p91"/>
            <p:cNvSpPr/>
            <p:nvPr/>
          </p:nvSpPr>
          <p:spPr>
            <a:xfrm>
              <a:off x="3551025" y="2150025"/>
              <a:ext cx="1437025" cy="1958425"/>
            </a:xfrm>
            <a:custGeom>
              <a:rect b="b" l="l" r="r" t="t"/>
              <a:pathLst>
                <a:path extrusionOk="0" h="78337" w="57481">
                  <a:moveTo>
                    <a:pt x="11073" y="6110"/>
                  </a:moveTo>
                  <a:lnTo>
                    <a:pt x="49959" y="36046"/>
                  </a:lnTo>
                  <a:lnTo>
                    <a:pt x="35668" y="38378"/>
                  </a:lnTo>
                  <a:cubicBezTo>
                    <a:pt x="34992" y="38453"/>
                    <a:pt x="34465" y="38829"/>
                    <a:pt x="34164" y="39431"/>
                  </a:cubicBezTo>
                  <a:cubicBezTo>
                    <a:pt x="33788" y="39957"/>
                    <a:pt x="33788" y="40710"/>
                    <a:pt x="34014" y="41311"/>
                  </a:cubicBezTo>
                  <a:lnTo>
                    <a:pt x="44995" y="67561"/>
                  </a:lnTo>
                  <a:lnTo>
                    <a:pt x="30855" y="73428"/>
                  </a:lnTo>
                  <a:lnTo>
                    <a:pt x="19948" y="47178"/>
                  </a:lnTo>
                  <a:cubicBezTo>
                    <a:pt x="19723" y="46652"/>
                    <a:pt x="19347" y="46200"/>
                    <a:pt x="18820" y="45975"/>
                  </a:cubicBezTo>
                  <a:lnTo>
                    <a:pt x="18595" y="45899"/>
                  </a:lnTo>
                  <a:cubicBezTo>
                    <a:pt x="18390" y="45854"/>
                    <a:pt x="18185" y="45829"/>
                    <a:pt x="17984" y="45829"/>
                  </a:cubicBezTo>
                  <a:cubicBezTo>
                    <a:pt x="17522" y="45829"/>
                    <a:pt x="17081" y="45961"/>
                    <a:pt x="16714" y="46275"/>
                  </a:cubicBezTo>
                  <a:lnTo>
                    <a:pt x="4981" y="54775"/>
                  </a:lnTo>
                  <a:lnTo>
                    <a:pt x="4981" y="54775"/>
                  </a:lnTo>
                  <a:lnTo>
                    <a:pt x="11073" y="6110"/>
                  </a:lnTo>
                  <a:close/>
                  <a:moveTo>
                    <a:pt x="9553" y="1"/>
                  </a:moveTo>
                  <a:cubicBezTo>
                    <a:pt x="8540" y="1"/>
                    <a:pt x="7567" y="750"/>
                    <a:pt x="7463" y="1898"/>
                  </a:cubicBezTo>
                  <a:lnTo>
                    <a:pt x="167" y="59137"/>
                  </a:lnTo>
                  <a:cubicBezTo>
                    <a:pt x="0" y="60471"/>
                    <a:pt x="1107" y="61518"/>
                    <a:pt x="2303" y="61518"/>
                  </a:cubicBezTo>
                  <a:cubicBezTo>
                    <a:pt x="2725" y="61518"/>
                    <a:pt x="3159" y="61387"/>
                    <a:pt x="3552" y="61093"/>
                  </a:cubicBezTo>
                  <a:lnTo>
                    <a:pt x="17090" y="51315"/>
                  </a:lnTo>
                  <a:lnTo>
                    <a:pt x="27771" y="77039"/>
                  </a:lnTo>
                  <a:cubicBezTo>
                    <a:pt x="27996" y="77565"/>
                    <a:pt x="28373" y="77941"/>
                    <a:pt x="28899" y="78167"/>
                  </a:cubicBezTo>
                  <a:cubicBezTo>
                    <a:pt x="29162" y="78280"/>
                    <a:pt x="29444" y="78336"/>
                    <a:pt x="29726" y="78336"/>
                  </a:cubicBezTo>
                  <a:cubicBezTo>
                    <a:pt x="30009" y="78336"/>
                    <a:pt x="30291" y="78280"/>
                    <a:pt x="30554" y="78167"/>
                  </a:cubicBezTo>
                  <a:lnTo>
                    <a:pt x="48605" y="70645"/>
                  </a:lnTo>
                  <a:cubicBezTo>
                    <a:pt x="49734" y="70194"/>
                    <a:pt x="50260" y="68915"/>
                    <a:pt x="49734" y="67862"/>
                  </a:cubicBezTo>
                  <a:lnTo>
                    <a:pt x="39053" y="42139"/>
                  </a:lnTo>
                  <a:lnTo>
                    <a:pt x="55601" y="39431"/>
                  </a:lnTo>
                  <a:cubicBezTo>
                    <a:pt x="56428" y="39280"/>
                    <a:pt x="57105" y="38679"/>
                    <a:pt x="57330" y="37851"/>
                  </a:cubicBezTo>
                  <a:cubicBezTo>
                    <a:pt x="57481" y="37024"/>
                    <a:pt x="57180" y="36197"/>
                    <a:pt x="56503" y="35670"/>
                  </a:cubicBezTo>
                  <a:lnTo>
                    <a:pt x="10847" y="469"/>
                  </a:lnTo>
                  <a:cubicBezTo>
                    <a:pt x="10456" y="147"/>
                    <a:pt x="10001" y="1"/>
                    <a:pt x="9553"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91"/>
            <p:cNvSpPr/>
            <p:nvPr/>
          </p:nvSpPr>
          <p:spPr>
            <a:xfrm>
              <a:off x="2167450" y="1887200"/>
              <a:ext cx="3268150" cy="1509975"/>
            </a:xfrm>
            <a:custGeom>
              <a:rect b="b" l="l" r="r" t="t"/>
              <a:pathLst>
                <a:path extrusionOk="0" h="60399" w="130726">
                  <a:moveTo>
                    <a:pt x="18353" y="1"/>
                  </a:moveTo>
                  <a:cubicBezTo>
                    <a:pt x="8199" y="76"/>
                    <a:pt x="1" y="8275"/>
                    <a:pt x="1" y="18353"/>
                  </a:cubicBezTo>
                  <a:lnTo>
                    <a:pt x="1" y="42121"/>
                  </a:lnTo>
                  <a:cubicBezTo>
                    <a:pt x="1" y="52200"/>
                    <a:pt x="8199" y="60399"/>
                    <a:pt x="18353" y="60399"/>
                  </a:cubicBezTo>
                  <a:lnTo>
                    <a:pt x="60474" y="60399"/>
                  </a:lnTo>
                  <a:lnTo>
                    <a:pt x="60474" y="55735"/>
                  </a:lnTo>
                  <a:lnTo>
                    <a:pt x="18353" y="55735"/>
                  </a:lnTo>
                  <a:cubicBezTo>
                    <a:pt x="10832" y="55735"/>
                    <a:pt x="4664" y="49643"/>
                    <a:pt x="4664" y="42121"/>
                  </a:cubicBezTo>
                  <a:lnTo>
                    <a:pt x="4664" y="18353"/>
                  </a:lnTo>
                  <a:cubicBezTo>
                    <a:pt x="4664" y="10832"/>
                    <a:pt x="10832" y="4739"/>
                    <a:pt x="18353" y="4739"/>
                  </a:cubicBezTo>
                  <a:lnTo>
                    <a:pt x="112373" y="4739"/>
                  </a:lnTo>
                  <a:cubicBezTo>
                    <a:pt x="119894" y="4739"/>
                    <a:pt x="125987" y="10832"/>
                    <a:pt x="125987" y="18353"/>
                  </a:cubicBezTo>
                  <a:lnTo>
                    <a:pt x="125987" y="42121"/>
                  </a:lnTo>
                  <a:cubicBezTo>
                    <a:pt x="125987" y="49643"/>
                    <a:pt x="119894" y="55735"/>
                    <a:pt x="112373" y="55735"/>
                  </a:cubicBezTo>
                  <a:lnTo>
                    <a:pt x="93268" y="55735"/>
                  </a:lnTo>
                  <a:lnTo>
                    <a:pt x="93268" y="60399"/>
                  </a:lnTo>
                  <a:lnTo>
                    <a:pt x="112373" y="60399"/>
                  </a:lnTo>
                  <a:cubicBezTo>
                    <a:pt x="122451" y="60399"/>
                    <a:pt x="130725" y="52200"/>
                    <a:pt x="130725" y="42121"/>
                  </a:cubicBezTo>
                  <a:lnTo>
                    <a:pt x="130725" y="18353"/>
                  </a:lnTo>
                  <a:cubicBezTo>
                    <a:pt x="130725" y="8275"/>
                    <a:pt x="122451" y="1"/>
                    <a:pt x="112373"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91"/>
            <p:cNvSpPr/>
            <p:nvPr/>
          </p:nvSpPr>
          <p:spPr>
            <a:xfrm>
              <a:off x="3352100" y="3280575"/>
              <a:ext cx="109100" cy="116600"/>
            </a:xfrm>
            <a:custGeom>
              <a:rect b="b" l="l" r="r" t="t"/>
              <a:pathLst>
                <a:path extrusionOk="0" h="4664" w="4364">
                  <a:moveTo>
                    <a:pt x="1" y="0"/>
                  </a:moveTo>
                  <a:lnTo>
                    <a:pt x="1" y="4664"/>
                  </a:lnTo>
                  <a:lnTo>
                    <a:pt x="4363" y="4664"/>
                  </a:lnTo>
                  <a:lnTo>
                    <a:pt x="4363" y="0"/>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6" name="Google Shape;1246;p91"/>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Manage change</a:t>
            </a:r>
            <a:endParaRPr sz="1100">
              <a:solidFill>
                <a:schemeClr val="lt1"/>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92"/>
          <p:cNvSpPr txBox="1"/>
          <p:nvPr>
            <p:ph type="title"/>
          </p:nvPr>
        </p:nvSpPr>
        <p:spPr>
          <a:xfrm>
            <a:off x="349125" y="243825"/>
            <a:ext cx="58965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Update notifications</a:t>
            </a:r>
            <a:endParaRPr>
              <a:solidFill>
                <a:schemeClr val="accent3"/>
              </a:solidFill>
            </a:endParaRPr>
          </a:p>
        </p:txBody>
      </p:sp>
      <p:sp>
        <p:nvSpPr>
          <p:cNvPr id="1252" name="Google Shape;1252;p92"/>
          <p:cNvSpPr txBox="1"/>
          <p:nvPr/>
        </p:nvSpPr>
        <p:spPr>
          <a:xfrm>
            <a:off x="7047411" y="726775"/>
            <a:ext cx="153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New process or app rollout</a:t>
            </a:r>
            <a:endParaRPr sz="1000">
              <a:solidFill>
                <a:schemeClr val="dk2"/>
              </a:solidFill>
              <a:latin typeface="Poppins Medium"/>
              <a:ea typeface="Poppins Medium"/>
              <a:cs typeface="Poppins Medium"/>
              <a:sym typeface="Poppins Medium"/>
            </a:endParaRPr>
          </a:p>
        </p:txBody>
      </p:sp>
      <p:sp>
        <p:nvSpPr>
          <p:cNvPr id="1253" name="Google Shape;1253;p92"/>
          <p:cNvSpPr txBox="1"/>
          <p:nvPr/>
        </p:nvSpPr>
        <p:spPr>
          <a:xfrm>
            <a:off x="401025" y="670300"/>
            <a:ext cx="5896500" cy="7434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Notify end-users when there are newly added features.</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Share updates with users right at the moment of relevance.</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Drive usage of newly added/developed features.</a:t>
            </a:r>
            <a:endParaRPr sz="1100">
              <a:solidFill>
                <a:schemeClr val="dk1"/>
              </a:solidFill>
              <a:latin typeface="Poppins"/>
              <a:ea typeface="Poppins"/>
              <a:cs typeface="Poppins"/>
              <a:sym typeface="Poppins"/>
            </a:endParaRPr>
          </a:p>
        </p:txBody>
      </p:sp>
      <p:sp>
        <p:nvSpPr>
          <p:cNvPr id="1254" name="Google Shape;1254;p92"/>
          <p:cNvSpPr txBox="1"/>
          <p:nvPr/>
        </p:nvSpPr>
        <p:spPr>
          <a:xfrm>
            <a:off x="6552875" y="2837875"/>
            <a:ext cx="2506500" cy="17169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Increase employee adoption of critical or helpful application enhancements.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Decrease reliance on webinars or email communication.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Minimize user confusion when changes are made.</a:t>
            </a:r>
            <a:endParaRPr sz="1100">
              <a:solidFill>
                <a:schemeClr val="dk1"/>
              </a:solidFill>
              <a:latin typeface="Poppins"/>
              <a:ea typeface="Poppins"/>
              <a:cs typeface="Poppins"/>
              <a:sym typeface="Poppins"/>
            </a:endParaRPr>
          </a:p>
        </p:txBody>
      </p:sp>
      <p:sp>
        <p:nvSpPr>
          <p:cNvPr id="1255" name="Google Shape;1255;p92"/>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1256" name="Google Shape;1256;p92"/>
          <p:cNvSpPr txBox="1"/>
          <p:nvPr/>
        </p:nvSpPr>
        <p:spPr>
          <a:xfrm>
            <a:off x="6485663" y="25450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sp>
        <p:nvSpPr>
          <p:cNvPr id="1257" name="Google Shape;1257;p92"/>
          <p:cNvSpPr txBox="1"/>
          <p:nvPr/>
        </p:nvSpPr>
        <p:spPr>
          <a:xfrm>
            <a:off x="7009800" y="1713150"/>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Launchers</a:t>
            </a:r>
            <a:endParaRPr sz="1000">
              <a:latin typeface="Poppins"/>
              <a:ea typeface="Poppins"/>
              <a:cs typeface="Poppins"/>
              <a:sym typeface="Poppins"/>
            </a:endParaRPr>
          </a:p>
        </p:txBody>
      </p:sp>
      <p:grpSp>
        <p:nvGrpSpPr>
          <p:cNvPr id="1258" name="Google Shape;1258;p92"/>
          <p:cNvGrpSpPr/>
          <p:nvPr/>
        </p:nvGrpSpPr>
        <p:grpSpPr>
          <a:xfrm>
            <a:off x="6697282" y="1795761"/>
            <a:ext cx="255243" cy="173480"/>
            <a:chOff x="2167450" y="1887200"/>
            <a:chExt cx="3268150" cy="2221250"/>
          </a:xfrm>
        </p:grpSpPr>
        <p:sp>
          <p:nvSpPr>
            <p:cNvPr id="1259" name="Google Shape;1259;p92"/>
            <p:cNvSpPr/>
            <p:nvPr/>
          </p:nvSpPr>
          <p:spPr>
            <a:xfrm>
              <a:off x="3551025" y="2150025"/>
              <a:ext cx="1437025" cy="1958425"/>
            </a:xfrm>
            <a:custGeom>
              <a:rect b="b" l="l" r="r" t="t"/>
              <a:pathLst>
                <a:path extrusionOk="0" h="78337" w="57481">
                  <a:moveTo>
                    <a:pt x="11073" y="6110"/>
                  </a:moveTo>
                  <a:lnTo>
                    <a:pt x="49959" y="36046"/>
                  </a:lnTo>
                  <a:lnTo>
                    <a:pt x="35668" y="38378"/>
                  </a:lnTo>
                  <a:cubicBezTo>
                    <a:pt x="34992" y="38453"/>
                    <a:pt x="34465" y="38829"/>
                    <a:pt x="34164" y="39431"/>
                  </a:cubicBezTo>
                  <a:cubicBezTo>
                    <a:pt x="33788" y="39957"/>
                    <a:pt x="33788" y="40710"/>
                    <a:pt x="34014" y="41311"/>
                  </a:cubicBezTo>
                  <a:lnTo>
                    <a:pt x="44995" y="67561"/>
                  </a:lnTo>
                  <a:lnTo>
                    <a:pt x="30855" y="73428"/>
                  </a:lnTo>
                  <a:lnTo>
                    <a:pt x="19948" y="47178"/>
                  </a:lnTo>
                  <a:cubicBezTo>
                    <a:pt x="19723" y="46652"/>
                    <a:pt x="19347" y="46200"/>
                    <a:pt x="18820" y="45975"/>
                  </a:cubicBezTo>
                  <a:lnTo>
                    <a:pt x="18595" y="45899"/>
                  </a:lnTo>
                  <a:cubicBezTo>
                    <a:pt x="18390" y="45854"/>
                    <a:pt x="18185" y="45829"/>
                    <a:pt x="17984" y="45829"/>
                  </a:cubicBezTo>
                  <a:cubicBezTo>
                    <a:pt x="17522" y="45829"/>
                    <a:pt x="17081" y="45961"/>
                    <a:pt x="16714" y="46275"/>
                  </a:cubicBezTo>
                  <a:lnTo>
                    <a:pt x="4981" y="54775"/>
                  </a:lnTo>
                  <a:lnTo>
                    <a:pt x="4981" y="54775"/>
                  </a:lnTo>
                  <a:lnTo>
                    <a:pt x="11073" y="6110"/>
                  </a:lnTo>
                  <a:close/>
                  <a:moveTo>
                    <a:pt x="9553" y="1"/>
                  </a:moveTo>
                  <a:cubicBezTo>
                    <a:pt x="8540" y="1"/>
                    <a:pt x="7567" y="750"/>
                    <a:pt x="7463" y="1898"/>
                  </a:cubicBezTo>
                  <a:lnTo>
                    <a:pt x="167" y="59137"/>
                  </a:lnTo>
                  <a:cubicBezTo>
                    <a:pt x="0" y="60471"/>
                    <a:pt x="1107" y="61518"/>
                    <a:pt x="2303" y="61518"/>
                  </a:cubicBezTo>
                  <a:cubicBezTo>
                    <a:pt x="2725" y="61518"/>
                    <a:pt x="3159" y="61387"/>
                    <a:pt x="3552" y="61093"/>
                  </a:cubicBezTo>
                  <a:lnTo>
                    <a:pt x="17090" y="51315"/>
                  </a:lnTo>
                  <a:lnTo>
                    <a:pt x="27771" y="77039"/>
                  </a:lnTo>
                  <a:cubicBezTo>
                    <a:pt x="27996" y="77565"/>
                    <a:pt x="28373" y="77941"/>
                    <a:pt x="28899" y="78167"/>
                  </a:cubicBezTo>
                  <a:cubicBezTo>
                    <a:pt x="29162" y="78280"/>
                    <a:pt x="29444" y="78336"/>
                    <a:pt x="29726" y="78336"/>
                  </a:cubicBezTo>
                  <a:cubicBezTo>
                    <a:pt x="30009" y="78336"/>
                    <a:pt x="30291" y="78280"/>
                    <a:pt x="30554" y="78167"/>
                  </a:cubicBezTo>
                  <a:lnTo>
                    <a:pt x="48605" y="70645"/>
                  </a:lnTo>
                  <a:cubicBezTo>
                    <a:pt x="49734" y="70194"/>
                    <a:pt x="50260" y="68915"/>
                    <a:pt x="49734" y="67862"/>
                  </a:cubicBezTo>
                  <a:lnTo>
                    <a:pt x="39053" y="42139"/>
                  </a:lnTo>
                  <a:lnTo>
                    <a:pt x="55601" y="39431"/>
                  </a:lnTo>
                  <a:cubicBezTo>
                    <a:pt x="56428" y="39280"/>
                    <a:pt x="57105" y="38679"/>
                    <a:pt x="57330" y="37851"/>
                  </a:cubicBezTo>
                  <a:cubicBezTo>
                    <a:pt x="57481" y="37024"/>
                    <a:pt x="57180" y="36197"/>
                    <a:pt x="56503" y="35670"/>
                  </a:cubicBezTo>
                  <a:lnTo>
                    <a:pt x="10847" y="469"/>
                  </a:lnTo>
                  <a:cubicBezTo>
                    <a:pt x="10456" y="147"/>
                    <a:pt x="10001" y="1"/>
                    <a:pt x="9553"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92"/>
            <p:cNvSpPr/>
            <p:nvPr/>
          </p:nvSpPr>
          <p:spPr>
            <a:xfrm>
              <a:off x="2167450" y="1887200"/>
              <a:ext cx="3268150" cy="1509975"/>
            </a:xfrm>
            <a:custGeom>
              <a:rect b="b" l="l" r="r" t="t"/>
              <a:pathLst>
                <a:path extrusionOk="0" h="60399" w="130726">
                  <a:moveTo>
                    <a:pt x="18353" y="1"/>
                  </a:moveTo>
                  <a:cubicBezTo>
                    <a:pt x="8199" y="76"/>
                    <a:pt x="1" y="8275"/>
                    <a:pt x="1" y="18353"/>
                  </a:cubicBezTo>
                  <a:lnTo>
                    <a:pt x="1" y="42121"/>
                  </a:lnTo>
                  <a:cubicBezTo>
                    <a:pt x="1" y="52200"/>
                    <a:pt x="8199" y="60399"/>
                    <a:pt x="18353" y="60399"/>
                  </a:cubicBezTo>
                  <a:lnTo>
                    <a:pt x="60474" y="60399"/>
                  </a:lnTo>
                  <a:lnTo>
                    <a:pt x="60474" y="55735"/>
                  </a:lnTo>
                  <a:lnTo>
                    <a:pt x="18353" y="55735"/>
                  </a:lnTo>
                  <a:cubicBezTo>
                    <a:pt x="10832" y="55735"/>
                    <a:pt x="4664" y="49643"/>
                    <a:pt x="4664" y="42121"/>
                  </a:cubicBezTo>
                  <a:lnTo>
                    <a:pt x="4664" y="18353"/>
                  </a:lnTo>
                  <a:cubicBezTo>
                    <a:pt x="4664" y="10832"/>
                    <a:pt x="10832" y="4739"/>
                    <a:pt x="18353" y="4739"/>
                  </a:cubicBezTo>
                  <a:lnTo>
                    <a:pt x="112373" y="4739"/>
                  </a:lnTo>
                  <a:cubicBezTo>
                    <a:pt x="119894" y="4739"/>
                    <a:pt x="125987" y="10832"/>
                    <a:pt x="125987" y="18353"/>
                  </a:cubicBezTo>
                  <a:lnTo>
                    <a:pt x="125987" y="42121"/>
                  </a:lnTo>
                  <a:cubicBezTo>
                    <a:pt x="125987" y="49643"/>
                    <a:pt x="119894" y="55735"/>
                    <a:pt x="112373" y="55735"/>
                  </a:cubicBezTo>
                  <a:lnTo>
                    <a:pt x="93268" y="55735"/>
                  </a:lnTo>
                  <a:lnTo>
                    <a:pt x="93268" y="60399"/>
                  </a:lnTo>
                  <a:lnTo>
                    <a:pt x="112373" y="60399"/>
                  </a:lnTo>
                  <a:cubicBezTo>
                    <a:pt x="122451" y="60399"/>
                    <a:pt x="130725" y="52200"/>
                    <a:pt x="130725" y="42121"/>
                  </a:cubicBezTo>
                  <a:lnTo>
                    <a:pt x="130725" y="18353"/>
                  </a:lnTo>
                  <a:cubicBezTo>
                    <a:pt x="130725" y="8275"/>
                    <a:pt x="122451" y="1"/>
                    <a:pt x="112373"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92"/>
            <p:cNvSpPr/>
            <p:nvPr/>
          </p:nvSpPr>
          <p:spPr>
            <a:xfrm>
              <a:off x="3352100" y="3280575"/>
              <a:ext cx="109100" cy="116600"/>
            </a:xfrm>
            <a:custGeom>
              <a:rect b="b" l="l" r="r" t="t"/>
              <a:pathLst>
                <a:path extrusionOk="0" h="4664" w="4364">
                  <a:moveTo>
                    <a:pt x="1" y="0"/>
                  </a:moveTo>
                  <a:lnTo>
                    <a:pt x="1" y="4664"/>
                  </a:lnTo>
                  <a:lnTo>
                    <a:pt x="4363" y="4664"/>
                  </a:lnTo>
                  <a:lnTo>
                    <a:pt x="4363" y="0"/>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62" name="Google Shape;1262;p92"/>
          <p:cNvPicPr preferRelativeResize="0"/>
          <p:nvPr/>
        </p:nvPicPr>
        <p:blipFill rotWithShape="1">
          <a:blip r:embed="rId3">
            <a:alphaModFix/>
          </a:blip>
          <a:srcRect b="0" l="0" r="0" t="73402"/>
          <a:stretch/>
        </p:blipFill>
        <p:spPr>
          <a:xfrm>
            <a:off x="967783" y="3519463"/>
            <a:ext cx="4710359" cy="825056"/>
          </a:xfrm>
          <a:prstGeom prst="rect">
            <a:avLst/>
          </a:prstGeom>
          <a:noFill/>
          <a:ln>
            <a:noFill/>
          </a:ln>
        </p:spPr>
      </p:pic>
      <p:pic>
        <p:nvPicPr>
          <p:cNvPr id="1263" name="Google Shape;1263;p92"/>
          <p:cNvPicPr preferRelativeResize="0"/>
          <p:nvPr/>
        </p:nvPicPr>
        <p:blipFill rotWithShape="1">
          <a:blip r:embed="rId4">
            <a:alphaModFix/>
          </a:blip>
          <a:srcRect b="9526" l="0" r="0" t="0"/>
          <a:stretch/>
        </p:blipFill>
        <p:spPr>
          <a:xfrm>
            <a:off x="555247" y="1656688"/>
            <a:ext cx="4589902" cy="2366609"/>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pic>
        <p:nvPicPr>
          <p:cNvPr id="1264" name="Google Shape;1264;p92"/>
          <p:cNvPicPr preferRelativeResize="0"/>
          <p:nvPr/>
        </p:nvPicPr>
        <p:blipFill rotWithShape="1">
          <a:blip r:embed="rId5">
            <a:alphaModFix/>
          </a:blip>
          <a:srcRect b="25205" l="1895" r="1895" t="0"/>
          <a:stretch/>
        </p:blipFill>
        <p:spPr>
          <a:xfrm>
            <a:off x="1751910" y="2395225"/>
            <a:ext cx="4150516" cy="2140051"/>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grpSp>
        <p:nvGrpSpPr>
          <p:cNvPr id="1265" name="Google Shape;1265;p92"/>
          <p:cNvGrpSpPr/>
          <p:nvPr/>
        </p:nvGrpSpPr>
        <p:grpSpPr>
          <a:xfrm>
            <a:off x="7629853" y="320040"/>
            <a:ext cx="352530" cy="343757"/>
            <a:chOff x="4142405" y="2316275"/>
            <a:chExt cx="928200" cy="905100"/>
          </a:xfrm>
        </p:grpSpPr>
        <p:sp>
          <p:nvSpPr>
            <p:cNvPr id="1266" name="Google Shape;1266;p92">
              <a:hlinkClick/>
            </p:cNvPr>
            <p:cNvSpPr/>
            <p:nvPr/>
          </p:nvSpPr>
          <p:spPr>
            <a:xfrm>
              <a:off x="4142405" y="2316275"/>
              <a:ext cx="9282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7" name="Google Shape;1267;p92"/>
            <p:cNvGrpSpPr/>
            <p:nvPr/>
          </p:nvGrpSpPr>
          <p:grpSpPr>
            <a:xfrm>
              <a:off x="4280102" y="2387709"/>
              <a:ext cx="708996" cy="707235"/>
              <a:chOff x="1186275" y="242475"/>
              <a:chExt cx="5251825" cy="5238775"/>
            </a:xfrm>
          </p:grpSpPr>
          <p:sp>
            <p:nvSpPr>
              <p:cNvPr id="1268" name="Google Shape;1268;p92"/>
              <p:cNvSpPr/>
              <p:nvPr/>
            </p:nvSpPr>
            <p:spPr>
              <a:xfrm>
                <a:off x="1345424" y="4382366"/>
                <a:ext cx="706653" cy="680101"/>
              </a:xfrm>
              <a:custGeom>
                <a:rect b="b" l="l" r="r" t="t"/>
                <a:pathLst>
                  <a:path extrusionOk="0" h="22335" w="23207">
                    <a:moveTo>
                      <a:pt x="11691" y="1"/>
                    </a:moveTo>
                    <a:lnTo>
                      <a:pt x="9423" y="175"/>
                    </a:lnTo>
                    <a:lnTo>
                      <a:pt x="5061" y="1746"/>
                    </a:lnTo>
                    <a:lnTo>
                      <a:pt x="3316" y="3316"/>
                    </a:lnTo>
                    <a:lnTo>
                      <a:pt x="1746" y="4886"/>
                    </a:lnTo>
                    <a:lnTo>
                      <a:pt x="1" y="9074"/>
                    </a:lnTo>
                    <a:lnTo>
                      <a:pt x="1" y="13436"/>
                    </a:lnTo>
                    <a:lnTo>
                      <a:pt x="1746" y="17449"/>
                    </a:lnTo>
                    <a:lnTo>
                      <a:pt x="3316" y="19194"/>
                    </a:lnTo>
                    <a:lnTo>
                      <a:pt x="5235" y="20589"/>
                    </a:lnTo>
                    <a:lnTo>
                      <a:pt x="9423" y="22334"/>
                    </a:lnTo>
                    <a:lnTo>
                      <a:pt x="13959" y="22334"/>
                    </a:lnTo>
                    <a:lnTo>
                      <a:pt x="18147" y="20589"/>
                    </a:lnTo>
                    <a:lnTo>
                      <a:pt x="19892" y="19194"/>
                    </a:lnTo>
                    <a:lnTo>
                      <a:pt x="21462" y="17449"/>
                    </a:lnTo>
                    <a:lnTo>
                      <a:pt x="23207" y="13436"/>
                    </a:lnTo>
                    <a:lnTo>
                      <a:pt x="23207" y="9074"/>
                    </a:lnTo>
                    <a:lnTo>
                      <a:pt x="21462" y="4886"/>
                    </a:lnTo>
                    <a:lnTo>
                      <a:pt x="19892" y="3316"/>
                    </a:lnTo>
                    <a:lnTo>
                      <a:pt x="18147" y="1746"/>
                    </a:lnTo>
                    <a:lnTo>
                      <a:pt x="13959" y="175"/>
                    </a:lnTo>
                    <a:lnTo>
                      <a:pt x="1169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92"/>
              <p:cNvSpPr/>
              <p:nvPr/>
            </p:nvSpPr>
            <p:spPr>
              <a:xfrm>
                <a:off x="2747850" y="355875"/>
                <a:ext cx="584525" cy="558375"/>
              </a:xfrm>
              <a:custGeom>
                <a:rect b="b" l="l" r="r" t="t"/>
                <a:pathLst>
                  <a:path extrusionOk="0" h="22335" w="23381">
                    <a:moveTo>
                      <a:pt x="11865" y="1"/>
                    </a:moveTo>
                    <a:lnTo>
                      <a:pt x="9422" y="175"/>
                    </a:lnTo>
                    <a:lnTo>
                      <a:pt x="5235" y="1746"/>
                    </a:lnTo>
                    <a:lnTo>
                      <a:pt x="3490" y="3316"/>
                    </a:lnTo>
                    <a:lnTo>
                      <a:pt x="1920" y="4886"/>
                    </a:lnTo>
                    <a:lnTo>
                      <a:pt x="175" y="8899"/>
                    </a:lnTo>
                    <a:lnTo>
                      <a:pt x="0" y="11168"/>
                    </a:lnTo>
                    <a:lnTo>
                      <a:pt x="175" y="13436"/>
                    </a:lnTo>
                    <a:lnTo>
                      <a:pt x="1920" y="17449"/>
                    </a:lnTo>
                    <a:lnTo>
                      <a:pt x="3490" y="19194"/>
                    </a:lnTo>
                    <a:lnTo>
                      <a:pt x="5235" y="20590"/>
                    </a:lnTo>
                    <a:lnTo>
                      <a:pt x="9597" y="22334"/>
                    </a:lnTo>
                    <a:lnTo>
                      <a:pt x="13959" y="22334"/>
                    </a:lnTo>
                    <a:lnTo>
                      <a:pt x="18321" y="20590"/>
                    </a:lnTo>
                    <a:lnTo>
                      <a:pt x="20065" y="19194"/>
                    </a:lnTo>
                    <a:lnTo>
                      <a:pt x="21636" y="17449"/>
                    </a:lnTo>
                    <a:lnTo>
                      <a:pt x="23381" y="13436"/>
                    </a:lnTo>
                    <a:lnTo>
                      <a:pt x="23381" y="9074"/>
                    </a:lnTo>
                    <a:lnTo>
                      <a:pt x="21636" y="4886"/>
                    </a:lnTo>
                    <a:lnTo>
                      <a:pt x="20065" y="3316"/>
                    </a:lnTo>
                    <a:lnTo>
                      <a:pt x="18321" y="1746"/>
                    </a:lnTo>
                    <a:lnTo>
                      <a:pt x="14133" y="175"/>
                    </a:lnTo>
                    <a:lnTo>
                      <a:pt x="1186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92"/>
              <p:cNvSpPr/>
              <p:nvPr/>
            </p:nvSpPr>
            <p:spPr>
              <a:xfrm>
                <a:off x="5234175" y="2894575"/>
                <a:ext cx="580175" cy="558350"/>
              </a:xfrm>
              <a:custGeom>
                <a:rect b="b" l="l" r="r" t="t"/>
                <a:pathLst>
                  <a:path extrusionOk="0" h="22334" w="23207">
                    <a:moveTo>
                      <a:pt x="9248" y="0"/>
                    </a:moveTo>
                    <a:lnTo>
                      <a:pt x="5060" y="1745"/>
                    </a:lnTo>
                    <a:lnTo>
                      <a:pt x="3141" y="3141"/>
                    </a:lnTo>
                    <a:lnTo>
                      <a:pt x="1571" y="4886"/>
                    </a:lnTo>
                    <a:lnTo>
                      <a:pt x="0" y="9073"/>
                    </a:lnTo>
                    <a:lnTo>
                      <a:pt x="0" y="13261"/>
                    </a:lnTo>
                    <a:lnTo>
                      <a:pt x="1571" y="17448"/>
                    </a:lnTo>
                    <a:lnTo>
                      <a:pt x="3141" y="19193"/>
                    </a:lnTo>
                    <a:lnTo>
                      <a:pt x="5060" y="20589"/>
                    </a:lnTo>
                    <a:lnTo>
                      <a:pt x="9248" y="22333"/>
                    </a:lnTo>
                    <a:lnTo>
                      <a:pt x="13784" y="22333"/>
                    </a:lnTo>
                    <a:lnTo>
                      <a:pt x="17972" y="20589"/>
                    </a:lnTo>
                    <a:lnTo>
                      <a:pt x="19891" y="19193"/>
                    </a:lnTo>
                    <a:lnTo>
                      <a:pt x="21461" y="17448"/>
                    </a:lnTo>
                    <a:lnTo>
                      <a:pt x="23206" y="13261"/>
                    </a:lnTo>
                    <a:lnTo>
                      <a:pt x="23206" y="9073"/>
                    </a:lnTo>
                    <a:lnTo>
                      <a:pt x="21461" y="4886"/>
                    </a:lnTo>
                    <a:lnTo>
                      <a:pt x="19891" y="3141"/>
                    </a:lnTo>
                    <a:lnTo>
                      <a:pt x="17972" y="1745"/>
                    </a:lnTo>
                    <a:lnTo>
                      <a:pt x="1378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92"/>
              <p:cNvSpPr/>
              <p:nvPr/>
            </p:nvSpPr>
            <p:spPr>
              <a:xfrm>
                <a:off x="1836200" y="1825875"/>
                <a:ext cx="3044675" cy="3044700"/>
              </a:xfrm>
              <a:custGeom>
                <a:rect b="b" l="l" r="r" t="t"/>
                <a:pathLst>
                  <a:path extrusionOk="0" h="121788" w="121787">
                    <a:moveTo>
                      <a:pt x="63685" y="6456"/>
                    </a:moveTo>
                    <a:lnTo>
                      <a:pt x="63685" y="15529"/>
                    </a:lnTo>
                    <a:lnTo>
                      <a:pt x="63685" y="16576"/>
                    </a:lnTo>
                    <a:lnTo>
                      <a:pt x="65255" y="18321"/>
                    </a:lnTo>
                    <a:lnTo>
                      <a:pt x="66477" y="18670"/>
                    </a:lnTo>
                    <a:lnTo>
                      <a:pt x="71886" y="19717"/>
                    </a:lnTo>
                    <a:lnTo>
                      <a:pt x="82180" y="23904"/>
                    </a:lnTo>
                    <a:lnTo>
                      <a:pt x="86716" y="27045"/>
                    </a:lnTo>
                    <a:lnTo>
                      <a:pt x="87763" y="27743"/>
                    </a:lnTo>
                    <a:lnTo>
                      <a:pt x="90206" y="27568"/>
                    </a:lnTo>
                    <a:lnTo>
                      <a:pt x="91078" y="26870"/>
                    </a:lnTo>
                    <a:lnTo>
                      <a:pt x="97534" y="20415"/>
                    </a:lnTo>
                    <a:lnTo>
                      <a:pt x="101198" y="24253"/>
                    </a:lnTo>
                    <a:lnTo>
                      <a:pt x="94917" y="30709"/>
                    </a:lnTo>
                    <a:lnTo>
                      <a:pt x="94219" y="31581"/>
                    </a:lnTo>
                    <a:lnTo>
                      <a:pt x="94044" y="33850"/>
                    </a:lnTo>
                    <a:lnTo>
                      <a:pt x="94568" y="34896"/>
                    </a:lnTo>
                    <a:lnTo>
                      <a:pt x="97883" y="39607"/>
                    </a:lnTo>
                    <a:lnTo>
                      <a:pt x="102070" y="49727"/>
                    </a:lnTo>
                    <a:lnTo>
                      <a:pt x="103117" y="55311"/>
                    </a:lnTo>
                    <a:lnTo>
                      <a:pt x="103292" y="56532"/>
                    </a:lnTo>
                    <a:lnTo>
                      <a:pt x="105037" y="57928"/>
                    </a:lnTo>
                    <a:lnTo>
                      <a:pt x="106258" y="58102"/>
                    </a:lnTo>
                    <a:lnTo>
                      <a:pt x="115331" y="58102"/>
                    </a:lnTo>
                    <a:lnTo>
                      <a:pt x="115331" y="63511"/>
                    </a:lnTo>
                    <a:lnTo>
                      <a:pt x="106258" y="63511"/>
                    </a:lnTo>
                    <a:lnTo>
                      <a:pt x="105037" y="63686"/>
                    </a:lnTo>
                    <a:lnTo>
                      <a:pt x="103292" y="65256"/>
                    </a:lnTo>
                    <a:lnTo>
                      <a:pt x="103117" y="66303"/>
                    </a:lnTo>
                    <a:lnTo>
                      <a:pt x="102070" y="71886"/>
                    </a:lnTo>
                    <a:lnTo>
                      <a:pt x="97883" y="82180"/>
                    </a:lnTo>
                    <a:lnTo>
                      <a:pt x="94568" y="86717"/>
                    </a:lnTo>
                    <a:lnTo>
                      <a:pt x="94044" y="87764"/>
                    </a:lnTo>
                    <a:lnTo>
                      <a:pt x="94219" y="90032"/>
                    </a:lnTo>
                    <a:lnTo>
                      <a:pt x="94917" y="91079"/>
                    </a:lnTo>
                    <a:lnTo>
                      <a:pt x="101198" y="97360"/>
                    </a:lnTo>
                    <a:lnTo>
                      <a:pt x="97534" y="101199"/>
                    </a:lnTo>
                    <a:lnTo>
                      <a:pt x="91078" y="94743"/>
                    </a:lnTo>
                    <a:lnTo>
                      <a:pt x="90206" y="94045"/>
                    </a:lnTo>
                    <a:lnTo>
                      <a:pt x="87763" y="93871"/>
                    </a:lnTo>
                    <a:lnTo>
                      <a:pt x="86716" y="94569"/>
                    </a:lnTo>
                    <a:lnTo>
                      <a:pt x="82180" y="97709"/>
                    </a:lnTo>
                    <a:lnTo>
                      <a:pt x="71886" y="101897"/>
                    </a:lnTo>
                    <a:lnTo>
                      <a:pt x="66477" y="102944"/>
                    </a:lnTo>
                    <a:lnTo>
                      <a:pt x="65255" y="103293"/>
                    </a:lnTo>
                    <a:lnTo>
                      <a:pt x="63685" y="105037"/>
                    </a:lnTo>
                    <a:lnTo>
                      <a:pt x="63685" y="106259"/>
                    </a:lnTo>
                    <a:lnTo>
                      <a:pt x="63685" y="115157"/>
                    </a:lnTo>
                    <a:lnTo>
                      <a:pt x="58276" y="115157"/>
                    </a:lnTo>
                    <a:lnTo>
                      <a:pt x="58276" y="106084"/>
                    </a:lnTo>
                    <a:lnTo>
                      <a:pt x="58102" y="105037"/>
                    </a:lnTo>
                    <a:lnTo>
                      <a:pt x="56531" y="103293"/>
                    </a:lnTo>
                    <a:lnTo>
                      <a:pt x="55485" y="102944"/>
                    </a:lnTo>
                    <a:lnTo>
                      <a:pt x="49901" y="101897"/>
                    </a:lnTo>
                    <a:lnTo>
                      <a:pt x="39607" y="97709"/>
                    </a:lnTo>
                    <a:lnTo>
                      <a:pt x="35071" y="94569"/>
                    </a:lnTo>
                    <a:lnTo>
                      <a:pt x="34024" y="93871"/>
                    </a:lnTo>
                    <a:lnTo>
                      <a:pt x="31755" y="94045"/>
                    </a:lnTo>
                    <a:lnTo>
                      <a:pt x="30709" y="94743"/>
                    </a:lnTo>
                    <a:lnTo>
                      <a:pt x="24427" y="101199"/>
                    </a:lnTo>
                    <a:lnTo>
                      <a:pt x="20589" y="97360"/>
                    </a:lnTo>
                    <a:lnTo>
                      <a:pt x="27045" y="90904"/>
                    </a:lnTo>
                    <a:lnTo>
                      <a:pt x="27742" y="90032"/>
                    </a:lnTo>
                    <a:lnTo>
                      <a:pt x="27917" y="87764"/>
                    </a:lnTo>
                    <a:lnTo>
                      <a:pt x="27219" y="86717"/>
                    </a:lnTo>
                    <a:lnTo>
                      <a:pt x="24078" y="82180"/>
                    </a:lnTo>
                    <a:lnTo>
                      <a:pt x="19716" y="71886"/>
                    </a:lnTo>
                    <a:lnTo>
                      <a:pt x="18844" y="66303"/>
                    </a:lnTo>
                    <a:lnTo>
                      <a:pt x="18495" y="65081"/>
                    </a:lnTo>
                    <a:lnTo>
                      <a:pt x="16750" y="63686"/>
                    </a:lnTo>
                    <a:lnTo>
                      <a:pt x="15529" y="63511"/>
                    </a:lnTo>
                    <a:lnTo>
                      <a:pt x="6631" y="63511"/>
                    </a:lnTo>
                    <a:lnTo>
                      <a:pt x="6631" y="58102"/>
                    </a:lnTo>
                    <a:lnTo>
                      <a:pt x="15529" y="58102"/>
                    </a:lnTo>
                    <a:lnTo>
                      <a:pt x="16750" y="57928"/>
                    </a:lnTo>
                    <a:lnTo>
                      <a:pt x="18495" y="56532"/>
                    </a:lnTo>
                    <a:lnTo>
                      <a:pt x="18844" y="55311"/>
                    </a:lnTo>
                    <a:lnTo>
                      <a:pt x="19716" y="49727"/>
                    </a:lnTo>
                    <a:lnTo>
                      <a:pt x="24078" y="39607"/>
                    </a:lnTo>
                    <a:lnTo>
                      <a:pt x="27219" y="34896"/>
                    </a:lnTo>
                    <a:lnTo>
                      <a:pt x="27917" y="33850"/>
                    </a:lnTo>
                    <a:lnTo>
                      <a:pt x="27742" y="31581"/>
                    </a:lnTo>
                    <a:lnTo>
                      <a:pt x="27045" y="30709"/>
                    </a:lnTo>
                    <a:lnTo>
                      <a:pt x="20589" y="24253"/>
                    </a:lnTo>
                    <a:lnTo>
                      <a:pt x="24427" y="20415"/>
                    </a:lnTo>
                    <a:lnTo>
                      <a:pt x="30709" y="26870"/>
                    </a:lnTo>
                    <a:lnTo>
                      <a:pt x="31755" y="27568"/>
                    </a:lnTo>
                    <a:lnTo>
                      <a:pt x="34024" y="27743"/>
                    </a:lnTo>
                    <a:lnTo>
                      <a:pt x="35071" y="27219"/>
                    </a:lnTo>
                    <a:lnTo>
                      <a:pt x="39607" y="23904"/>
                    </a:lnTo>
                    <a:lnTo>
                      <a:pt x="49901" y="19717"/>
                    </a:lnTo>
                    <a:lnTo>
                      <a:pt x="55485" y="18670"/>
                    </a:lnTo>
                    <a:lnTo>
                      <a:pt x="56531" y="18321"/>
                    </a:lnTo>
                    <a:lnTo>
                      <a:pt x="58102" y="16751"/>
                    </a:lnTo>
                    <a:lnTo>
                      <a:pt x="58276" y="15529"/>
                    </a:lnTo>
                    <a:lnTo>
                      <a:pt x="58276" y="6456"/>
                    </a:lnTo>
                    <a:close/>
                    <a:moveTo>
                      <a:pt x="56357" y="1"/>
                    </a:moveTo>
                    <a:lnTo>
                      <a:pt x="54263" y="873"/>
                    </a:lnTo>
                    <a:lnTo>
                      <a:pt x="52693" y="2443"/>
                    </a:lnTo>
                    <a:lnTo>
                      <a:pt x="51821" y="4537"/>
                    </a:lnTo>
                    <a:lnTo>
                      <a:pt x="51646" y="5758"/>
                    </a:lnTo>
                    <a:lnTo>
                      <a:pt x="51646" y="12738"/>
                    </a:lnTo>
                    <a:lnTo>
                      <a:pt x="46761" y="13784"/>
                    </a:lnTo>
                    <a:lnTo>
                      <a:pt x="37688" y="17623"/>
                    </a:lnTo>
                    <a:lnTo>
                      <a:pt x="33500" y="20240"/>
                    </a:lnTo>
                    <a:lnTo>
                      <a:pt x="28440" y="15355"/>
                    </a:lnTo>
                    <a:lnTo>
                      <a:pt x="27568" y="14482"/>
                    </a:lnTo>
                    <a:lnTo>
                      <a:pt x="25474" y="13784"/>
                    </a:lnTo>
                    <a:lnTo>
                      <a:pt x="23206" y="13784"/>
                    </a:lnTo>
                    <a:lnTo>
                      <a:pt x="21287" y="14482"/>
                    </a:lnTo>
                    <a:lnTo>
                      <a:pt x="20240" y="15355"/>
                    </a:lnTo>
                    <a:lnTo>
                      <a:pt x="15354" y="20240"/>
                    </a:lnTo>
                    <a:lnTo>
                      <a:pt x="14657" y="21113"/>
                    </a:lnTo>
                    <a:lnTo>
                      <a:pt x="13784" y="23206"/>
                    </a:lnTo>
                    <a:lnTo>
                      <a:pt x="13784" y="25300"/>
                    </a:lnTo>
                    <a:lnTo>
                      <a:pt x="14657" y="27394"/>
                    </a:lnTo>
                    <a:lnTo>
                      <a:pt x="15354" y="28441"/>
                    </a:lnTo>
                    <a:lnTo>
                      <a:pt x="20414" y="33326"/>
                    </a:lnTo>
                    <a:lnTo>
                      <a:pt x="17797" y="37514"/>
                    </a:lnTo>
                    <a:lnTo>
                      <a:pt x="13959" y="46761"/>
                    </a:lnTo>
                    <a:lnTo>
                      <a:pt x="12737" y="51647"/>
                    </a:lnTo>
                    <a:lnTo>
                      <a:pt x="4711" y="51647"/>
                    </a:lnTo>
                    <a:lnTo>
                      <a:pt x="2618" y="52519"/>
                    </a:lnTo>
                    <a:lnTo>
                      <a:pt x="1047" y="54089"/>
                    </a:lnTo>
                    <a:lnTo>
                      <a:pt x="175" y="56183"/>
                    </a:lnTo>
                    <a:lnTo>
                      <a:pt x="0" y="57404"/>
                    </a:lnTo>
                    <a:lnTo>
                      <a:pt x="0" y="64209"/>
                    </a:lnTo>
                    <a:lnTo>
                      <a:pt x="175" y="65430"/>
                    </a:lnTo>
                    <a:lnTo>
                      <a:pt x="1047" y="67524"/>
                    </a:lnTo>
                    <a:lnTo>
                      <a:pt x="2618" y="69095"/>
                    </a:lnTo>
                    <a:lnTo>
                      <a:pt x="4711" y="69967"/>
                    </a:lnTo>
                    <a:lnTo>
                      <a:pt x="12737" y="69967"/>
                    </a:lnTo>
                    <a:lnTo>
                      <a:pt x="13959" y="74852"/>
                    </a:lnTo>
                    <a:lnTo>
                      <a:pt x="17797" y="84100"/>
                    </a:lnTo>
                    <a:lnTo>
                      <a:pt x="20414" y="88287"/>
                    </a:lnTo>
                    <a:lnTo>
                      <a:pt x="15354" y="93347"/>
                    </a:lnTo>
                    <a:lnTo>
                      <a:pt x="14657" y="94220"/>
                    </a:lnTo>
                    <a:lnTo>
                      <a:pt x="13784" y="96313"/>
                    </a:lnTo>
                    <a:lnTo>
                      <a:pt x="13784" y="98407"/>
                    </a:lnTo>
                    <a:lnTo>
                      <a:pt x="14657" y="100501"/>
                    </a:lnTo>
                    <a:lnTo>
                      <a:pt x="15354" y="101373"/>
                    </a:lnTo>
                    <a:lnTo>
                      <a:pt x="20240" y="106259"/>
                    </a:lnTo>
                    <a:lnTo>
                      <a:pt x="21287" y="107131"/>
                    </a:lnTo>
                    <a:lnTo>
                      <a:pt x="23206" y="108003"/>
                    </a:lnTo>
                    <a:lnTo>
                      <a:pt x="25474" y="108003"/>
                    </a:lnTo>
                    <a:lnTo>
                      <a:pt x="27568" y="107131"/>
                    </a:lnTo>
                    <a:lnTo>
                      <a:pt x="28440" y="106259"/>
                    </a:lnTo>
                    <a:lnTo>
                      <a:pt x="33500" y="101373"/>
                    </a:lnTo>
                    <a:lnTo>
                      <a:pt x="37688" y="103990"/>
                    </a:lnTo>
                    <a:lnTo>
                      <a:pt x="46761" y="107829"/>
                    </a:lnTo>
                    <a:lnTo>
                      <a:pt x="51646" y="108876"/>
                    </a:lnTo>
                    <a:lnTo>
                      <a:pt x="51646" y="116030"/>
                    </a:lnTo>
                    <a:lnTo>
                      <a:pt x="51821" y="117076"/>
                    </a:lnTo>
                    <a:lnTo>
                      <a:pt x="52693" y="119170"/>
                    </a:lnTo>
                    <a:lnTo>
                      <a:pt x="54263" y="120740"/>
                    </a:lnTo>
                    <a:lnTo>
                      <a:pt x="56357" y="121613"/>
                    </a:lnTo>
                    <a:lnTo>
                      <a:pt x="57404" y="121787"/>
                    </a:lnTo>
                    <a:lnTo>
                      <a:pt x="64383" y="121787"/>
                    </a:lnTo>
                    <a:lnTo>
                      <a:pt x="65604" y="121613"/>
                    </a:lnTo>
                    <a:lnTo>
                      <a:pt x="67698" y="120740"/>
                    </a:lnTo>
                    <a:lnTo>
                      <a:pt x="69268" y="119170"/>
                    </a:lnTo>
                    <a:lnTo>
                      <a:pt x="70141" y="117076"/>
                    </a:lnTo>
                    <a:lnTo>
                      <a:pt x="70141" y="116030"/>
                    </a:lnTo>
                    <a:lnTo>
                      <a:pt x="70141" y="108876"/>
                    </a:lnTo>
                    <a:lnTo>
                      <a:pt x="75026" y="107829"/>
                    </a:lnTo>
                    <a:lnTo>
                      <a:pt x="84274" y="103990"/>
                    </a:lnTo>
                    <a:lnTo>
                      <a:pt x="88461" y="101373"/>
                    </a:lnTo>
                    <a:lnTo>
                      <a:pt x="93347" y="106259"/>
                    </a:lnTo>
                    <a:lnTo>
                      <a:pt x="94219" y="107131"/>
                    </a:lnTo>
                    <a:lnTo>
                      <a:pt x="96313" y="108003"/>
                    </a:lnTo>
                    <a:lnTo>
                      <a:pt x="98581" y="108003"/>
                    </a:lnTo>
                    <a:lnTo>
                      <a:pt x="100675" y="107131"/>
                    </a:lnTo>
                    <a:lnTo>
                      <a:pt x="101547" y="106259"/>
                    </a:lnTo>
                    <a:lnTo>
                      <a:pt x="106432" y="101373"/>
                    </a:lnTo>
                    <a:lnTo>
                      <a:pt x="107130" y="100501"/>
                    </a:lnTo>
                    <a:lnTo>
                      <a:pt x="108003" y="98407"/>
                    </a:lnTo>
                    <a:lnTo>
                      <a:pt x="108003" y="96313"/>
                    </a:lnTo>
                    <a:lnTo>
                      <a:pt x="107130" y="94220"/>
                    </a:lnTo>
                    <a:lnTo>
                      <a:pt x="106432" y="93347"/>
                    </a:lnTo>
                    <a:lnTo>
                      <a:pt x="101547" y="88287"/>
                    </a:lnTo>
                    <a:lnTo>
                      <a:pt x="104164" y="84100"/>
                    </a:lnTo>
                    <a:lnTo>
                      <a:pt x="108003" y="74852"/>
                    </a:lnTo>
                    <a:lnTo>
                      <a:pt x="109050" y="69967"/>
                    </a:lnTo>
                    <a:lnTo>
                      <a:pt x="117250" y="69967"/>
                    </a:lnTo>
                    <a:lnTo>
                      <a:pt x="119344" y="69095"/>
                    </a:lnTo>
                    <a:lnTo>
                      <a:pt x="120914" y="67524"/>
                    </a:lnTo>
                    <a:lnTo>
                      <a:pt x="121787" y="65430"/>
                    </a:lnTo>
                    <a:lnTo>
                      <a:pt x="121787" y="64209"/>
                    </a:lnTo>
                    <a:lnTo>
                      <a:pt x="121787" y="57404"/>
                    </a:lnTo>
                    <a:lnTo>
                      <a:pt x="121787" y="56183"/>
                    </a:lnTo>
                    <a:lnTo>
                      <a:pt x="120914" y="54089"/>
                    </a:lnTo>
                    <a:lnTo>
                      <a:pt x="119344" y="52519"/>
                    </a:lnTo>
                    <a:lnTo>
                      <a:pt x="117250" y="51647"/>
                    </a:lnTo>
                    <a:lnTo>
                      <a:pt x="109050" y="51647"/>
                    </a:lnTo>
                    <a:lnTo>
                      <a:pt x="108003" y="46761"/>
                    </a:lnTo>
                    <a:lnTo>
                      <a:pt x="104164" y="37514"/>
                    </a:lnTo>
                    <a:lnTo>
                      <a:pt x="101547" y="33326"/>
                    </a:lnTo>
                    <a:lnTo>
                      <a:pt x="106432" y="28441"/>
                    </a:lnTo>
                    <a:lnTo>
                      <a:pt x="107130" y="27394"/>
                    </a:lnTo>
                    <a:lnTo>
                      <a:pt x="108003" y="25300"/>
                    </a:lnTo>
                    <a:lnTo>
                      <a:pt x="108003" y="23206"/>
                    </a:lnTo>
                    <a:lnTo>
                      <a:pt x="107130" y="21113"/>
                    </a:lnTo>
                    <a:lnTo>
                      <a:pt x="106432" y="20240"/>
                    </a:lnTo>
                    <a:lnTo>
                      <a:pt x="101547" y="15355"/>
                    </a:lnTo>
                    <a:lnTo>
                      <a:pt x="100675" y="14482"/>
                    </a:lnTo>
                    <a:lnTo>
                      <a:pt x="98581" y="13784"/>
                    </a:lnTo>
                    <a:lnTo>
                      <a:pt x="97534" y="13610"/>
                    </a:lnTo>
                    <a:lnTo>
                      <a:pt x="96313" y="13784"/>
                    </a:lnTo>
                    <a:lnTo>
                      <a:pt x="94219" y="14482"/>
                    </a:lnTo>
                    <a:lnTo>
                      <a:pt x="93347" y="15355"/>
                    </a:lnTo>
                    <a:lnTo>
                      <a:pt x="88461" y="20240"/>
                    </a:lnTo>
                    <a:lnTo>
                      <a:pt x="84274" y="17623"/>
                    </a:lnTo>
                    <a:lnTo>
                      <a:pt x="75026" y="13784"/>
                    </a:lnTo>
                    <a:lnTo>
                      <a:pt x="70141" y="12738"/>
                    </a:lnTo>
                    <a:lnTo>
                      <a:pt x="70141" y="5758"/>
                    </a:lnTo>
                    <a:lnTo>
                      <a:pt x="70141" y="4537"/>
                    </a:lnTo>
                    <a:lnTo>
                      <a:pt x="69268" y="2443"/>
                    </a:lnTo>
                    <a:lnTo>
                      <a:pt x="67698" y="873"/>
                    </a:lnTo>
                    <a:lnTo>
                      <a:pt x="6560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92"/>
              <p:cNvSpPr/>
              <p:nvPr/>
            </p:nvSpPr>
            <p:spPr>
              <a:xfrm>
                <a:off x="2787100" y="2776800"/>
                <a:ext cx="1142875" cy="1138500"/>
              </a:xfrm>
              <a:custGeom>
                <a:rect b="b" l="l" r="r" t="t"/>
                <a:pathLst>
                  <a:path extrusionOk="0" h="45540" w="45715">
                    <a:moveTo>
                      <a:pt x="22857" y="6630"/>
                    </a:moveTo>
                    <a:lnTo>
                      <a:pt x="26173" y="6805"/>
                    </a:lnTo>
                    <a:lnTo>
                      <a:pt x="31930" y="9248"/>
                    </a:lnTo>
                    <a:lnTo>
                      <a:pt x="36467" y="13610"/>
                    </a:lnTo>
                    <a:lnTo>
                      <a:pt x="38910" y="19542"/>
                    </a:lnTo>
                    <a:lnTo>
                      <a:pt x="39084" y="22857"/>
                    </a:lnTo>
                    <a:lnTo>
                      <a:pt x="38910" y="25474"/>
                    </a:lnTo>
                    <a:lnTo>
                      <a:pt x="37514" y="30185"/>
                    </a:lnTo>
                    <a:lnTo>
                      <a:pt x="34722" y="33849"/>
                    </a:lnTo>
                    <a:lnTo>
                      <a:pt x="31232" y="36815"/>
                    </a:lnTo>
                    <a:lnTo>
                      <a:pt x="26870" y="38560"/>
                    </a:lnTo>
                    <a:lnTo>
                      <a:pt x="22334" y="39084"/>
                    </a:lnTo>
                    <a:lnTo>
                      <a:pt x="17798" y="38211"/>
                    </a:lnTo>
                    <a:lnTo>
                      <a:pt x="13436" y="35943"/>
                    </a:lnTo>
                    <a:lnTo>
                      <a:pt x="11516" y="34198"/>
                    </a:lnTo>
                    <a:lnTo>
                      <a:pt x="9597" y="32279"/>
                    </a:lnTo>
                    <a:lnTo>
                      <a:pt x="7503" y="27917"/>
                    </a:lnTo>
                    <a:lnTo>
                      <a:pt x="6631" y="23380"/>
                    </a:lnTo>
                    <a:lnTo>
                      <a:pt x="7154" y="18669"/>
                    </a:lnTo>
                    <a:lnTo>
                      <a:pt x="8899" y="14482"/>
                    </a:lnTo>
                    <a:lnTo>
                      <a:pt x="11691" y="10992"/>
                    </a:lnTo>
                    <a:lnTo>
                      <a:pt x="15529" y="8201"/>
                    </a:lnTo>
                    <a:lnTo>
                      <a:pt x="20240" y="6805"/>
                    </a:lnTo>
                    <a:lnTo>
                      <a:pt x="22857" y="6630"/>
                    </a:lnTo>
                    <a:close/>
                    <a:moveTo>
                      <a:pt x="22160" y="0"/>
                    </a:moveTo>
                    <a:lnTo>
                      <a:pt x="15704" y="1047"/>
                    </a:lnTo>
                    <a:lnTo>
                      <a:pt x="9597" y="4188"/>
                    </a:lnTo>
                    <a:lnTo>
                      <a:pt x="6805" y="6630"/>
                    </a:lnTo>
                    <a:lnTo>
                      <a:pt x="4363" y="9422"/>
                    </a:lnTo>
                    <a:lnTo>
                      <a:pt x="1222" y="15529"/>
                    </a:lnTo>
                    <a:lnTo>
                      <a:pt x="1" y="21985"/>
                    </a:lnTo>
                    <a:lnTo>
                      <a:pt x="873" y="28440"/>
                    </a:lnTo>
                    <a:lnTo>
                      <a:pt x="3316" y="34373"/>
                    </a:lnTo>
                    <a:lnTo>
                      <a:pt x="7329" y="39433"/>
                    </a:lnTo>
                    <a:lnTo>
                      <a:pt x="12563" y="43271"/>
                    </a:lnTo>
                    <a:lnTo>
                      <a:pt x="19193" y="45365"/>
                    </a:lnTo>
                    <a:lnTo>
                      <a:pt x="22857" y="45539"/>
                    </a:lnTo>
                    <a:lnTo>
                      <a:pt x="25300" y="45365"/>
                    </a:lnTo>
                    <a:lnTo>
                      <a:pt x="29662" y="44492"/>
                    </a:lnTo>
                    <a:lnTo>
                      <a:pt x="33675" y="42748"/>
                    </a:lnTo>
                    <a:lnTo>
                      <a:pt x="37339" y="40305"/>
                    </a:lnTo>
                    <a:lnTo>
                      <a:pt x="40480" y="37339"/>
                    </a:lnTo>
                    <a:lnTo>
                      <a:pt x="42923" y="33675"/>
                    </a:lnTo>
                    <a:lnTo>
                      <a:pt x="44667" y="29487"/>
                    </a:lnTo>
                    <a:lnTo>
                      <a:pt x="45540" y="25125"/>
                    </a:lnTo>
                    <a:lnTo>
                      <a:pt x="45714" y="22857"/>
                    </a:lnTo>
                    <a:lnTo>
                      <a:pt x="45365" y="19018"/>
                    </a:lnTo>
                    <a:lnTo>
                      <a:pt x="43271" y="12563"/>
                    </a:lnTo>
                    <a:lnTo>
                      <a:pt x="39607" y="7154"/>
                    </a:lnTo>
                    <a:lnTo>
                      <a:pt x="34548" y="3141"/>
                    </a:lnTo>
                    <a:lnTo>
                      <a:pt x="28615" y="698"/>
                    </a:lnTo>
                    <a:lnTo>
                      <a:pt x="2216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92"/>
              <p:cNvSpPr/>
              <p:nvPr/>
            </p:nvSpPr>
            <p:spPr>
              <a:xfrm>
                <a:off x="2651875" y="242475"/>
                <a:ext cx="785200" cy="789550"/>
              </a:xfrm>
              <a:custGeom>
                <a:rect b="b" l="l" r="r" t="t"/>
                <a:pathLst>
                  <a:path extrusionOk="0" h="31582" w="31408">
                    <a:moveTo>
                      <a:pt x="15704" y="6282"/>
                    </a:moveTo>
                    <a:lnTo>
                      <a:pt x="15704" y="6456"/>
                    </a:lnTo>
                    <a:lnTo>
                      <a:pt x="17449" y="6456"/>
                    </a:lnTo>
                    <a:lnTo>
                      <a:pt x="20764" y="8027"/>
                    </a:lnTo>
                    <a:lnTo>
                      <a:pt x="23381" y="10469"/>
                    </a:lnTo>
                    <a:lnTo>
                      <a:pt x="24777" y="13784"/>
                    </a:lnTo>
                    <a:lnTo>
                      <a:pt x="24777" y="15704"/>
                    </a:lnTo>
                    <a:lnTo>
                      <a:pt x="24602" y="17972"/>
                    </a:lnTo>
                    <a:lnTo>
                      <a:pt x="23207" y="21461"/>
                    </a:lnTo>
                    <a:lnTo>
                      <a:pt x="20589" y="23730"/>
                    </a:lnTo>
                    <a:lnTo>
                      <a:pt x="17274" y="24777"/>
                    </a:lnTo>
                    <a:lnTo>
                      <a:pt x="13959" y="24777"/>
                    </a:lnTo>
                    <a:lnTo>
                      <a:pt x="10644" y="23730"/>
                    </a:lnTo>
                    <a:lnTo>
                      <a:pt x="8027" y="21461"/>
                    </a:lnTo>
                    <a:lnTo>
                      <a:pt x="6631" y="17972"/>
                    </a:lnTo>
                    <a:lnTo>
                      <a:pt x="6457" y="15704"/>
                    </a:lnTo>
                    <a:lnTo>
                      <a:pt x="6631" y="13784"/>
                    </a:lnTo>
                    <a:lnTo>
                      <a:pt x="8027" y="10469"/>
                    </a:lnTo>
                    <a:lnTo>
                      <a:pt x="10470" y="8027"/>
                    </a:lnTo>
                    <a:lnTo>
                      <a:pt x="13785" y="6456"/>
                    </a:lnTo>
                    <a:lnTo>
                      <a:pt x="15704" y="6282"/>
                    </a:lnTo>
                    <a:close/>
                    <a:moveTo>
                      <a:pt x="15704" y="0"/>
                    </a:moveTo>
                    <a:lnTo>
                      <a:pt x="12389" y="175"/>
                    </a:lnTo>
                    <a:lnTo>
                      <a:pt x="6806" y="2618"/>
                    </a:lnTo>
                    <a:lnTo>
                      <a:pt x="2444" y="6980"/>
                    </a:lnTo>
                    <a:lnTo>
                      <a:pt x="175" y="12563"/>
                    </a:lnTo>
                    <a:lnTo>
                      <a:pt x="1" y="15704"/>
                    </a:lnTo>
                    <a:lnTo>
                      <a:pt x="175" y="19019"/>
                    </a:lnTo>
                    <a:lnTo>
                      <a:pt x="2444" y="24602"/>
                    </a:lnTo>
                    <a:lnTo>
                      <a:pt x="6806" y="28964"/>
                    </a:lnTo>
                    <a:lnTo>
                      <a:pt x="12389" y="31407"/>
                    </a:lnTo>
                    <a:lnTo>
                      <a:pt x="15704" y="31581"/>
                    </a:lnTo>
                    <a:lnTo>
                      <a:pt x="18845" y="31407"/>
                    </a:lnTo>
                    <a:lnTo>
                      <a:pt x="24428" y="28964"/>
                    </a:lnTo>
                    <a:lnTo>
                      <a:pt x="28790" y="24602"/>
                    </a:lnTo>
                    <a:lnTo>
                      <a:pt x="31058" y="19019"/>
                    </a:lnTo>
                    <a:lnTo>
                      <a:pt x="31407" y="15704"/>
                    </a:lnTo>
                    <a:lnTo>
                      <a:pt x="31058" y="12563"/>
                    </a:lnTo>
                    <a:lnTo>
                      <a:pt x="28790" y="6980"/>
                    </a:lnTo>
                    <a:lnTo>
                      <a:pt x="24428" y="2618"/>
                    </a:lnTo>
                    <a:lnTo>
                      <a:pt x="18845" y="175"/>
                    </a:lnTo>
                    <a:lnTo>
                      <a:pt x="1570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92"/>
              <p:cNvSpPr/>
              <p:nvPr/>
            </p:nvSpPr>
            <p:spPr>
              <a:xfrm>
                <a:off x="5823025" y="3409275"/>
                <a:ext cx="615075" cy="615075"/>
              </a:xfrm>
              <a:custGeom>
                <a:rect b="b" l="l" r="r" t="t"/>
                <a:pathLst>
                  <a:path extrusionOk="0" h="24603" w="24603">
                    <a:moveTo>
                      <a:pt x="12563" y="6631"/>
                    </a:moveTo>
                    <a:lnTo>
                      <a:pt x="13610" y="6805"/>
                    </a:lnTo>
                    <a:lnTo>
                      <a:pt x="15704" y="7678"/>
                    </a:lnTo>
                    <a:lnTo>
                      <a:pt x="17274" y="9074"/>
                    </a:lnTo>
                    <a:lnTo>
                      <a:pt x="17972" y="11167"/>
                    </a:lnTo>
                    <a:lnTo>
                      <a:pt x="18147" y="12389"/>
                    </a:lnTo>
                    <a:lnTo>
                      <a:pt x="17972" y="14134"/>
                    </a:lnTo>
                    <a:lnTo>
                      <a:pt x="16053" y="16925"/>
                    </a:lnTo>
                    <a:lnTo>
                      <a:pt x="12912" y="18147"/>
                    </a:lnTo>
                    <a:lnTo>
                      <a:pt x="9772" y="17449"/>
                    </a:lnTo>
                    <a:lnTo>
                      <a:pt x="8376" y="16227"/>
                    </a:lnTo>
                    <a:lnTo>
                      <a:pt x="7155" y="14831"/>
                    </a:lnTo>
                    <a:lnTo>
                      <a:pt x="6631" y="11516"/>
                    </a:lnTo>
                    <a:lnTo>
                      <a:pt x="8027" y="8550"/>
                    </a:lnTo>
                    <a:lnTo>
                      <a:pt x="10644" y="6805"/>
                    </a:lnTo>
                    <a:lnTo>
                      <a:pt x="12563" y="6631"/>
                    </a:lnTo>
                    <a:close/>
                    <a:moveTo>
                      <a:pt x="11866" y="1"/>
                    </a:moveTo>
                    <a:lnTo>
                      <a:pt x="8376" y="699"/>
                    </a:lnTo>
                    <a:lnTo>
                      <a:pt x="5235" y="2443"/>
                    </a:lnTo>
                    <a:lnTo>
                      <a:pt x="3665" y="3665"/>
                    </a:lnTo>
                    <a:lnTo>
                      <a:pt x="2269" y="5235"/>
                    </a:lnTo>
                    <a:lnTo>
                      <a:pt x="699" y="8550"/>
                    </a:lnTo>
                    <a:lnTo>
                      <a:pt x="1" y="12040"/>
                    </a:lnTo>
                    <a:lnTo>
                      <a:pt x="524" y="15529"/>
                    </a:lnTo>
                    <a:lnTo>
                      <a:pt x="1920" y="18670"/>
                    </a:lnTo>
                    <a:lnTo>
                      <a:pt x="4014" y="21462"/>
                    </a:lnTo>
                    <a:lnTo>
                      <a:pt x="6980" y="23381"/>
                    </a:lnTo>
                    <a:lnTo>
                      <a:pt x="10470" y="24428"/>
                    </a:lnTo>
                    <a:lnTo>
                      <a:pt x="12563" y="24602"/>
                    </a:lnTo>
                    <a:lnTo>
                      <a:pt x="15006" y="24428"/>
                    </a:lnTo>
                    <a:lnTo>
                      <a:pt x="19368" y="22509"/>
                    </a:lnTo>
                    <a:lnTo>
                      <a:pt x="22683" y="19193"/>
                    </a:lnTo>
                    <a:lnTo>
                      <a:pt x="24428" y="14831"/>
                    </a:lnTo>
                    <a:lnTo>
                      <a:pt x="24602" y="12389"/>
                    </a:lnTo>
                    <a:lnTo>
                      <a:pt x="24602" y="10295"/>
                    </a:lnTo>
                    <a:lnTo>
                      <a:pt x="23381" y="6805"/>
                    </a:lnTo>
                    <a:lnTo>
                      <a:pt x="21287" y="3839"/>
                    </a:lnTo>
                    <a:lnTo>
                      <a:pt x="18670" y="1745"/>
                    </a:lnTo>
                    <a:lnTo>
                      <a:pt x="15355" y="350"/>
                    </a:lnTo>
                    <a:lnTo>
                      <a:pt x="1186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92"/>
              <p:cNvSpPr/>
              <p:nvPr/>
            </p:nvSpPr>
            <p:spPr>
              <a:xfrm>
                <a:off x="5120750" y="2816050"/>
                <a:ext cx="706675" cy="711025"/>
              </a:xfrm>
              <a:custGeom>
                <a:rect b="b" l="l" r="r" t="t"/>
                <a:pathLst>
                  <a:path extrusionOk="0" h="28441" w="28267">
                    <a:moveTo>
                      <a:pt x="14308" y="6631"/>
                    </a:moveTo>
                    <a:lnTo>
                      <a:pt x="15878" y="6805"/>
                    </a:lnTo>
                    <a:lnTo>
                      <a:pt x="18496" y="8027"/>
                    </a:lnTo>
                    <a:lnTo>
                      <a:pt x="20589" y="10120"/>
                    </a:lnTo>
                    <a:lnTo>
                      <a:pt x="21636" y="12737"/>
                    </a:lnTo>
                    <a:lnTo>
                      <a:pt x="21811" y="14308"/>
                    </a:lnTo>
                    <a:lnTo>
                      <a:pt x="21462" y="16750"/>
                    </a:lnTo>
                    <a:lnTo>
                      <a:pt x="19019" y="20415"/>
                    </a:lnTo>
                    <a:lnTo>
                      <a:pt x="15006" y="21985"/>
                    </a:lnTo>
                    <a:lnTo>
                      <a:pt x="10644" y="21287"/>
                    </a:lnTo>
                    <a:lnTo>
                      <a:pt x="8725" y="19717"/>
                    </a:lnTo>
                    <a:lnTo>
                      <a:pt x="7155" y="17623"/>
                    </a:lnTo>
                    <a:lnTo>
                      <a:pt x="6457" y="13261"/>
                    </a:lnTo>
                    <a:lnTo>
                      <a:pt x="8201" y="9422"/>
                    </a:lnTo>
                    <a:lnTo>
                      <a:pt x="11865" y="6980"/>
                    </a:lnTo>
                    <a:lnTo>
                      <a:pt x="14308" y="6631"/>
                    </a:lnTo>
                    <a:close/>
                    <a:moveTo>
                      <a:pt x="13610" y="0"/>
                    </a:moveTo>
                    <a:lnTo>
                      <a:pt x="9597" y="873"/>
                    </a:lnTo>
                    <a:lnTo>
                      <a:pt x="5759" y="2792"/>
                    </a:lnTo>
                    <a:lnTo>
                      <a:pt x="4014" y="4362"/>
                    </a:lnTo>
                    <a:lnTo>
                      <a:pt x="2618" y="6107"/>
                    </a:lnTo>
                    <a:lnTo>
                      <a:pt x="524" y="9946"/>
                    </a:lnTo>
                    <a:lnTo>
                      <a:pt x="1" y="13959"/>
                    </a:lnTo>
                    <a:lnTo>
                      <a:pt x="524" y="17972"/>
                    </a:lnTo>
                    <a:lnTo>
                      <a:pt x="2095" y="21636"/>
                    </a:lnTo>
                    <a:lnTo>
                      <a:pt x="4537" y="24777"/>
                    </a:lnTo>
                    <a:lnTo>
                      <a:pt x="7852" y="27045"/>
                    </a:lnTo>
                    <a:lnTo>
                      <a:pt x="12040" y="28441"/>
                    </a:lnTo>
                    <a:lnTo>
                      <a:pt x="14308" y="28441"/>
                    </a:lnTo>
                    <a:lnTo>
                      <a:pt x="17274" y="28266"/>
                    </a:lnTo>
                    <a:lnTo>
                      <a:pt x="22334" y="25998"/>
                    </a:lnTo>
                    <a:lnTo>
                      <a:pt x="25998" y="22159"/>
                    </a:lnTo>
                    <a:lnTo>
                      <a:pt x="28092" y="17099"/>
                    </a:lnTo>
                    <a:lnTo>
                      <a:pt x="28266" y="14308"/>
                    </a:lnTo>
                    <a:lnTo>
                      <a:pt x="28266" y="12040"/>
                    </a:lnTo>
                    <a:lnTo>
                      <a:pt x="26871" y="7852"/>
                    </a:lnTo>
                    <a:lnTo>
                      <a:pt x="24602" y="4537"/>
                    </a:lnTo>
                    <a:lnTo>
                      <a:pt x="21287" y="2094"/>
                    </a:lnTo>
                    <a:lnTo>
                      <a:pt x="17623" y="524"/>
                    </a:lnTo>
                    <a:lnTo>
                      <a:pt x="1361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92"/>
              <p:cNvSpPr/>
              <p:nvPr/>
            </p:nvSpPr>
            <p:spPr>
              <a:xfrm>
                <a:off x="1290950" y="1939300"/>
                <a:ext cx="580175" cy="584525"/>
              </a:xfrm>
              <a:custGeom>
                <a:rect b="b" l="l" r="r" t="t"/>
                <a:pathLst>
                  <a:path extrusionOk="0" h="23381" w="23207">
                    <a:moveTo>
                      <a:pt x="11865" y="6630"/>
                    </a:moveTo>
                    <a:lnTo>
                      <a:pt x="13784" y="6805"/>
                    </a:lnTo>
                    <a:lnTo>
                      <a:pt x="16402" y="9596"/>
                    </a:lnTo>
                    <a:lnTo>
                      <a:pt x="16750" y="11690"/>
                    </a:lnTo>
                    <a:lnTo>
                      <a:pt x="16576" y="13260"/>
                    </a:lnTo>
                    <a:lnTo>
                      <a:pt x="14831" y="15703"/>
                    </a:lnTo>
                    <a:lnTo>
                      <a:pt x="12214" y="16750"/>
                    </a:lnTo>
                    <a:lnTo>
                      <a:pt x="9248" y="16227"/>
                    </a:lnTo>
                    <a:lnTo>
                      <a:pt x="8027" y="15180"/>
                    </a:lnTo>
                    <a:lnTo>
                      <a:pt x="6980" y="13958"/>
                    </a:lnTo>
                    <a:lnTo>
                      <a:pt x="6456" y="10992"/>
                    </a:lnTo>
                    <a:lnTo>
                      <a:pt x="7678" y="8375"/>
                    </a:lnTo>
                    <a:lnTo>
                      <a:pt x="10120" y="6630"/>
                    </a:lnTo>
                    <a:close/>
                    <a:moveTo>
                      <a:pt x="11167" y="0"/>
                    </a:moveTo>
                    <a:lnTo>
                      <a:pt x="7852" y="523"/>
                    </a:lnTo>
                    <a:lnTo>
                      <a:pt x="4711" y="2268"/>
                    </a:lnTo>
                    <a:lnTo>
                      <a:pt x="3316" y="3490"/>
                    </a:lnTo>
                    <a:lnTo>
                      <a:pt x="2094" y="4885"/>
                    </a:lnTo>
                    <a:lnTo>
                      <a:pt x="524" y="8026"/>
                    </a:lnTo>
                    <a:lnTo>
                      <a:pt x="0" y="11341"/>
                    </a:lnTo>
                    <a:lnTo>
                      <a:pt x="349" y="14656"/>
                    </a:lnTo>
                    <a:lnTo>
                      <a:pt x="1571" y="17622"/>
                    </a:lnTo>
                    <a:lnTo>
                      <a:pt x="3665" y="20240"/>
                    </a:lnTo>
                    <a:lnTo>
                      <a:pt x="6456" y="22159"/>
                    </a:lnTo>
                    <a:lnTo>
                      <a:pt x="9946" y="23206"/>
                    </a:lnTo>
                    <a:lnTo>
                      <a:pt x="11865" y="23380"/>
                    </a:lnTo>
                    <a:lnTo>
                      <a:pt x="14133" y="23206"/>
                    </a:lnTo>
                    <a:lnTo>
                      <a:pt x="18321" y="21287"/>
                    </a:lnTo>
                    <a:lnTo>
                      <a:pt x="21461" y="18146"/>
                    </a:lnTo>
                    <a:lnTo>
                      <a:pt x="23206" y="13958"/>
                    </a:lnTo>
                    <a:lnTo>
                      <a:pt x="23206" y="11690"/>
                    </a:lnTo>
                    <a:lnTo>
                      <a:pt x="23206" y="9771"/>
                    </a:lnTo>
                    <a:lnTo>
                      <a:pt x="22159" y="6456"/>
                    </a:lnTo>
                    <a:lnTo>
                      <a:pt x="20240" y="3664"/>
                    </a:lnTo>
                    <a:lnTo>
                      <a:pt x="17623" y="1570"/>
                    </a:lnTo>
                    <a:lnTo>
                      <a:pt x="14482" y="349"/>
                    </a:lnTo>
                    <a:lnTo>
                      <a:pt x="1116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92"/>
              <p:cNvSpPr/>
              <p:nvPr/>
            </p:nvSpPr>
            <p:spPr>
              <a:xfrm>
                <a:off x="1225525" y="4264225"/>
                <a:ext cx="924750" cy="924775"/>
              </a:xfrm>
              <a:custGeom>
                <a:rect b="b" l="l" r="r" t="t"/>
                <a:pathLst>
                  <a:path extrusionOk="0" h="36991" w="36990">
                    <a:moveTo>
                      <a:pt x="18844" y="6631"/>
                    </a:moveTo>
                    <a:lnTo>
                      <a:pt x="21287" y="6805"/>
                    </a:lnTo>
                    <a:lnTo>
                      <a:pt x="25474" y="8725"/>
                    </a:lnTo>
                    <a:lnTo>
                      <a:pt x="28615" y="11865"/>
                    </a:lnTo>
                    <a:lnTo>
                      <a:pt x="30360" y="16053"/>
                    </a:lnTo>
                    <a:lnTo>
                      <a:pt x="30534" y="18496"/>
                    </a:lnTo>
                    <a:lnTo>
                      <a:pt x="30360" y="20415"/>
                    </a:lnTo>
                    <a:lnTo>
                      <a:pt x="29313" y="23904"/>
                    </a:lnTo>
                    <a:lnTo>
                      <a:pt x="27219" y="26696"/>
                    </a:lnTo>
                    <a:lnTo>
                      <a:pt x="24602" y="28790"/>
                    </a:lnTo>
                    <a:lnTo>
                      <a:pt x="21461" y="30186"/>
                    </a:lnTo>
                    <a:lnTo>
                      <a:pt x="18146" y="30535"/>
                    </a:lnTo>
                    <a:lnTo>
                      <a:pt x="14657" y="29837"/>
                    </a:lnTo>
                    <a:lnTo>
                      <a:pt x="11516" y="28266"/>
                    </a:lnTo>
                    <a:lnTo>
                      <a:pt x="10120" y="26871"/>
                    </a:lnTo>
                    <a:lnTo>
                      <a:pt x="8724" y="25475"/>
                    </a:lnTo>
                    <a:lnTo>
                      <a:pt x="7154" y="22160"/>
                    </a:lnTo>
                    <a:lnTo>
                      <a:pt x="6631" y="18670"/>
                    </a:lnTo>
                    <a:lnTo>
                      <a:pt x="6979" y="15355"/>
                    </a:lnTo>
                    <a:lnTo>
                      <a:pt x="8375" y="12214"/>
                    </a:lnTo>
                    <a:lnTo>
                      <a:pt x="10469" y="9597"/>
                    </a:lnTo>
                    <a:lnTo>
                      <a:pt x="13435" y="7678"/>
                    </a:lnTo>
                    <a:lnTo>
                      <a:pt x="16925" y="6631"/>
                    </a:lnTo>
                    <a:close/>
                    <a:moveTo>
                      <a:pt x="17972" y="1"/>
                    </a:moveTo>
                    <a:lnTo>
                      <a:pt x="12563" y="873"/>
                    </a:lnTo>
                    <a:lnTo>
                      <a:pt x="7677" y="3490"/>
                    </a:lnTo>
                    <a:lnTo>
                      <a:pt x="5409" y="5584"/>
                    </a:lnTo>
                    <a:lnTo>
                      <a:pt x="3490" y="7852"/>
                    </a:lnTo>
                    <a:lnTo>
                      <a:pt x="873" y="12912"/>
                    </a:lnTo>
                    <a:lnTo>
                      <a:pt x="0" y="18147"/>
                    </a:lnTo>
                    <a:lnTo>
                      <a:pt x="698" y="23381"/>
                    </a:lnTo>
                    <a:lnTo>
                      <a:pt x="2792" y="28092"/>
                    </a:lnTo>
                    <a:lnTo>
                      <a:pt x="5933" y="32279"/>
                    </a:lnTo>
                    <a:lnTo>
                      <a:pt x="10469" y="35246"/>
                    </a:lnTo>
                    <a:lnTo>
                      <a:pt x="15703" y="36816"/>
                    </a:lnTo>
                    <a:lnTo>
                      <a:pt x="18844" y="36990"/>
                    </a:lnTo>
                    <a:lnTo>
                      <a:pt x="22508" y="36641"/>
                    </a:lnTo>
                    <a:lnTo>
                      <a:pt x="29138" y="33850"/>
                    </a:lnTo>
                    <a:lnTo>
                      <a:pt x="34024" y="28790"/>
                    </a:lnTo>
                    <a:lnTo>
                      <a:pt x="36815" y="22334"/>
                    </a:lnTo>
                    <a:lnTo>
                      <a:pt x="36990" y="18496"/>
                    </a:lnTo>
                    <a:lnTo>
                      <a:pt x="36815" y="15529"/>
                    </a:lnTo>
                    <a:lnTo>
                      <a:pt x="35245" y="10120"/>
                    </a:lnTo>
                    <a:lnTo>
                      <a:pt x="32104" y="5759"/>
                    </a:lnTo>
                    <a:lnTo>
                      <a:pt x="27917" y="2618"/>
                    </a:lnTo>
                    <a:lnTo>
                      <a:pt x="23032" y="524"/>
                    </a:lnTo>
                    <a:lnTo>
                      <a:pt x="1797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92"/>
              <p:cNvSpPr/>
              <p:nvPr/>
            </p:nvSpPr>
            <p:spPr>
              <a:xfrm>
                <a:off x="1186275" y="2358050"/>
                <a:ext cx="388225" cy="2071950"/>
              </a:xfrm>
              <a:custGeom>
                <a:rect b="b" l="l" r="r" t="t"/>
                <a:pathLst>
                  <a:path extrusionOk="0" h="82878" w="15529">
                    <a:moveTo>
                      <a:pt x="13086" y="0"/>
                    </a:moveTo>
                    <a:lnTo>
                      <a:pt x="10469" y="175"/>
                    </a:lnTo>
                    <a:lnTo>
                      <a:pt x="9422" y="1396"/>
                    </a:lnTo>
                    <a:lnTo>
                      <a:pt x="7677" y="4188"/>
                    </a:lnTo>
                    <a:lnTo>
                      <a:pt x="4711" y="9945"/>
                    </a:lnTo>
                    <a:lnTo>
                      <a:pt x="1570" y="19367"/>
                    </a:lnTo>
                    <a:lnTo>
                      <a:pt x="0" y="32279"/>
                    </a:lnTo>
                    <a:lnTo>
                      <a:pt x="349" y="45190"/>
                    </a:lnTo>
                    <a:lnTo>
                      <a:pt x="3315" y="62813"/>
                    </a:lnTo>
                    <a:lnTo>
                      <a:pt x="8201" y="78690"/>
                    </a:lnTo>
                    <a:lnTo>
                      <a:pt x="9073" y="80784"/>
                    </a:lnTo>
                    <a:lnTo>
                      <a:pt x="9596" y="81657"/>
                    </a:lnTo>
                    <a:lnTo>
                      <a:pt x="11167" y="82703"/>
                    </a:lnTo>
                    <a:lnTo>
                      <a:pt x="12214" y="82878"/>
                    </a:lnTo>
                    <a:lnTo>
                      <a:pt x="13784" y="82529"/>
                    </a:lnTo>
                    <a:lnTo>
                      <a:pt x="15529" y="79912"/>
                    </a:lnTo>
                    <a:lnTo>
                      <a:pt x="15180" y="78341"/>
                    </a:lnTo>
                    <a:lnTo>
                      <a:pt x="14482" y="76771"/>
                    </a:lnTo>
                    <a:lnTo>
                      <a:pt x="10120" y="62289"/>
                    </a:lnTo>
                    <a:lnTo>
                      <a:pt x="7154" y="45714"/>
                    </a:lnTo>
                    <a:lnTo>
                      <a:pt x="6456" y="33675"/>
                    </a:lnTo>
                    <a:lnTo>
                      <a:pt x="7852" y="21636"/>
                    </a:lnTo>
                    <a:lnTo>
                      <a:pt x="10469" y="13086"/>
                    </a:lnTo>
                    <a:lnTo>
                      <a:pt x="13086" y="7677"/>
                    </a:lnTo>
                    <a:lnTo>
                      <a:pt x="14831" y="5234"/>
                    </a:lnTo>
                    <a:lnTo>
                      <a:pt x="15529" y="3839"/>
                    </a:lnTo>
                    <a:lnTo>
                      <a:pt x="15005" y="1396"/>
                    </a:lnTo>
                    <a:lnTo>
                      <a:pt x="1308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92"/>
              <p:cNvSpPr/>
              <p:nvPr/>
            </p:nvSpPr>
            <p:spPr>
              <a:xfrm>
                <a:off x="3275650" y="3413650"/>
                <a:ext cx="2290050" cy="2067600"/>
              </a:xfrm>
              <a:custGeom>
                <a:rect b="b" l="l" r="r" t="t"/>
                <a:pathLst>
                  <a:path extrusionOk="0" h="82704" w="91602">
                    <a:moveTo>
                      <a:pt x="87589" y="0"/>
                    </a:moveTo>
                    <a:lnTo>
                      <a:pt x="85495" y="1396"/>
                    </a:lnTo>
                    <a:lnTo>
                      <a:pt x="85146" y="2792"/>
                    </a:lnTo>
                    <a:lnTo>
                      <a:pt x="84099" y="9771"/>
                    </a:lnTo>
                    <a:lnTo>
                      <a:pt x="81133" y="22159"/>
                    </a:lnTo>
                    <a:lnTo>
                      <a:pt x="76946" y="32977"/>
                    </a:lnTo>
                    <a:lnTo>
                      <a:pt x="71711" y="42224"/>
                    </a:lnTo>
                    <a:lnTo>
                      <a:pt x="65779" y="50076"/>
                    </a:lnTo>
                    <a:lnTo>
                      <a:pt x="59323" y="56706"/>
                    </a:lnTo>
                    <a:lnTo>
                      <a:pt x="52518" y="61940"/>
                    </a:lnTo>
                    <a:lnTo>
                      <a:pt x="45365" y="66302"/>
                    </a:lnTo>
                    <a:lnTo>
                      <a:pt x="34722" y="71013"/>
                    </a:lnTo>
                    <a:lnTo>
                      <a:pt x="21636" y="74503"/>
                    </a:lnTo>
                    <a:lnTo>
                      <a:pt x="6456" y="76248"/>
                    </a:lnTo>
                    <a:lnTo>
                      <a:pt x="3315" y="76073"/>
                    </a:lnTo>
                    <a:lnTo>
                      <a:pt x="1745" y="76248"/>
                    </a:lnTo>
                    <a:lnTo>
                      <a:pt x="0" y="77993"/>
                    </a:lnTo>
                    <a:lnTo>
                      <a:pt x="0" y="80435"/>
                    </a:lnTo>
                    <a:lnTo>
                      <a:pt x="1396" y="82355"/>
                    </a:lnTo>
                    <a:lnTo>
                      <a:pt x="2966" y="82703"/>
                    </a:lnTo>
                    <a:lnTo>
                      <a:pt x="4362" y="82703"/>
                    </a:lnTo>
                    <a:lnTo>
                      <a:pt x="9946" y="82529"/>
                    </a:lnTo>
                    <a:lnTo>
                      <a:pt x="27219" y="79737"/>
                    </a:lnTo>
                    <a:lnTo>
                      <a:pt x="41177" y="75201"/>
                    </a:lnTo>
                    <a:lnTo>
                      <a:pt x="51995" y="69618"/>
                    </a:lnTo>
                    <a:lnTo>
                      <a:pt x="59149" y="64907"/>
                    </a:lnTo>
                    <a:lnTo>
                      <a:pt x="66128" y="59149"/>
                    </a:lnTo>
                    <a:lnTo>
                      <a:pt x="72584" y="51995"/>
                    </a:lnTo>
                    <a:lnTo>
                      <a:pt x="78341" y="43795"/>
                    </a:lnTo>
                    <a:lnTo>
                      <a:pt x="83401" y="34198"/>
                    </a:lnTo>
                    <a:lnTo>
                      <a:pt x="87589" y="23206"/>
                    </a:lnTo>
                    <a:lnTo>
                      <a:pt x="90555" y="10643"/>
                    </a:lnTo>
                    <a:lnTo>
                      <a:pt x="91602" y="3490"/>
                    </a:lnTo>
                    <a:lnTo>
                      <a:pt x="91602" y="2094"/>
                    </a:lnTo>
                    <a:lnTo>
                      <a:pt x="90031" y="175"/>
                    </a:lnTo>
                    <a:lnTo>
                      <a:pt x="8758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92"/>
              <p:cNvSpPr/>
              <p:nvPr/>
            </p:nvSpPr>
            <p:spPr>
              <a:xfrm>
                <a:off x="2285475" y="1154125"/>
                <a:ext cx="2961800" cy="1121050"/>
              </a:xfrm>
              <a:custGeom>
                <a:rect b="b" l="l" r="r" t="t"/>
                <a:pathLst>
                  <a:path extrusionOk="0" h="44842" w="118472">
                    <a:moveTo>
                      <a:pt x="35769" y="1"/>
                    </a:moveTo>
                    <a:lnTo>
                      <a:pt x="20589" y="2094"/>
                    </a:lnTo>
                    <a:lnTo>
                      <a:pt x="4712" y="6456"/>
                    </a:lnTo>
                    <a:lnTo>
                      <a:pt x="2094" y="7503"/>
                    </a:lnTo>
                    <a:lnTo>
                      <a:pt x="873" y="8201"/>
                    </a:lnTo>
                    <a:lnTo>
                      <a:pt x="1" y="10469"/>
                    </a:lnTo>
                    <a:lnTo>
                      <a:pt x="1048" y="12738"/>
                    </a:lnTo>
                    <a:lnTo>
                      <a:pt x="3316" y="13785"/>
                    </a:lnTo>
                    <a:lnTo>
                      <a:pt x="4712" y="13436"/>
                    </a:lnTo>
                    <a:lnTo>
                      <a:pt x="6980" y="12389"/>
                    </a:lnTo>
                    <a:lnTo>
                      <a:pt x="21985" y="8550"/>
                    </a:lnTo>
                    <a:lnTo>
                      <a:pt x="35943" y="6631"/>
                    </a:lnTo>
                    <a:lnTo>
                      <a:pt x="52519" y="6805"/>
                    </a:lnTo>
                    <a:lnTo>
                      <a:pt x="65779" y="9248"/>
                    </a:lnTo>
                    <a:lnTo>
                      <a:pt x="74678" y="12040"/>
                    </a:lnTo>
                    <a:lnTo>
                      <a:pt x="83576" y="16227"/>
                    </a:lnTo>
                    <a:lnTo>
                      <a:pt x="92300" y="21811"/>
                    </a:lnTo>
                    <a:lnTo>
                      <a:pt x="100849" y="29139"/>
                    </a:lnTo>
                    <a:lnTo>
                      <a:pt x="108701" y="38037"/>
                    </a:lnTo>
                    <a:lnTo>
                      <a:pt x="112539" y="43446"/>
                    </a:lnTo>
                    <a:lnTo>
                      <a:pt x="113586" y="44667"/>
                    </a:lnTo>
                    <a:lnTo>
                      <a:pt x="115157" y="44842"/>
                    </a:lnTo>
                    <a:lnTo>
                      <a:pt x="116204" y="44842"/>
                    </a:lnTo>
                    <a:lnTo>
                      <a:pt x="117599" y="43795"/>
                    </a:lnTo>
                    <a:lnTo>
                      <a:pt x="118472" y="42399"/>
                    </a:lnTo>
                    <a:lnTo>
                      <a:pt x="118297" y="40654"/>
                    </a:lnTo>
                    <a:lnTo>
                      <a:pt x="117948" y="39782"/>
                    </a:lnTo>
                    <a:lnTo>
                      <a:pt x="113935" y="34024"/>
                    </a:lnTo>
                    <a:lnTo>
                      <a:pt x="105386" y="24428"/>
                    </a:lnTo>
                    <a:lnTo>
                      <a:pt x="96313" y="16576"/>
                    </a:lnTo>
                    <a:lnTo>
                      <a:pt x="86891" y="10469"/>
                    </a:lnTo>
                    <a:lnTo>
                      <a:pt x="77295" y="6108"/>
                    </a:lnTo>
                    <a:lnTo>
                      <a:pt x="67698" y="2967"/>
                    </a:lnTo>
                    <a:lnTo>
                      <a:pt x="58102" y="1048"/>
                    </a:lnTo>
                    <a:lnTo>
                      <a:pt x="4885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92"/>
              <p:cNvSpPr/>
              <p:nvPr/>
            </p:nvSpPr>
            <p:spPr>
              <a:xfrm>
                <a:off x="3271275" y="556550"/>
                <a:ext cx="2944375" cy="2918175"/>
              </a:xfrm>
              <a:custGeom>
                <a:rect b="b" l="l" r="r" t="t"/>
                <a:pathLst>
                  <a:path extrusionOk="0" h="116727" w="117775">
                    <a:moveTo>
                      <a:pt x="2095" y="0"/>
                    </a:moveTo>
                    <a:lnTo>
                      <a:pt x="175" y="1745"/>
                    </a:lnTo>
                    <a:lnTo>
                      <a:pt x="1" y="4188"/>
                    </a:lnTo>
                    <a:lnTo>
                      <a:pt x="1571" y="6107"/>
                    </a:lnTo>
                    <a:lnTo>
                      <a:pt x="2967" y="6456"/>
                    </a:lnTo>
                    <a:lnTo>
                      <a:pt x="11691" y="7328"/>
                    </a:lnTo>
                    <a:lnTo>
                      <a:pt x="27917" y="10294"/>
                    </a:lnTo>
                    <a:lnTo>
                      <a:pt x="42748" y="14482"/>
                    </a:lnTo>
                    <a:lnTo>
                      <a:pt x="56358" y="20240"/>
                    </a:lnTo>
                    <a:lnTo>
                      <a:pt x="68397" y="27393"/>
                    </a:lnTo>
                    <a:lnTo>
                      <a:pt x="79040" y="35943"/>
                    </a:lnTo>
                    <a:lnTo>
                      <a:pt x="88287" y="45714"/>
                    </a:lnTo>
                    <a:lnTo>
                      <a:pt x="96139" y="57055"/>
                    </a:lnTo>
                    <a:lnTo>
                      <a:pt x="99454" y="63336"/>
                    </a:lnTo>
                    <a:lnTo>
                      <a:pt x="102245" y="69094"/>
                    </a:lnTo>
                    <a:lnTo>
                      <a:pt x="106782" y="81308"/>
                    </a:lnTo>
                    <a:lnTo>
                      <a:pt x="109748" y="93870"/>
                    </a:lnTo>
                    <a:lnTo>
                      <a:pt x="111144" y="106782"/>
                    </a:lnTo>
                    <a:lnTo>
                      <a:pt x="111318" y="113412"/>
                    </a:lnTo>
                    <a:lnTo>
                      <a:pt x="111493" y="114633"/>
                    </a:lnTo>
                    <a:lnTo>
                      <a:pt x="113063" y="116552"/>
                    </a:lnTo>
                    <a:lnTo>
                      <a:pt x="114459" y="116727"/>
                    </a:lnTo>
                    <a:lnTo>
                      <a:pt x="114633" y="116727"/>
                    </a:lnTo>
                    <a:lnTo>
                      <a:pt x="115855" y="116552"/>
                    </a:lnTo>
                    <a:lnTo>
                      <a:pt x="117600" y="114982"/>
                    </a:lnTo>
                    <a:lnTo>
                      <a:pt x="117774" y="113586"/>
                    </a:lnTo>
                    <a:lnTo>
                      <a:pt x="117774" y="106782"/>
                    </a:lnTo>
                    <a:lnTo>
                      <a:pt x="116204" y="93172"/>
                    </a:lnTo>
                    <a:lnTo>
                      <a:pt x="113063" y="79737"/>
                    </a:lnTo>
                    <a:lnTo>
                      <a:pt x="108527" y="66826"/>
                    </a:lnTo>
                    <a:lnTo>
                      <a:pt x="105561" y="60544"/>
                    </a:lnTo>
                    <a:lnTo>
                      <a:pt x="101024" y="52344"/>
                    </a:lnTo>
                    <a:lnTo>
                      <a:pt x="90730" y="38386"/>
                    </a:lnTo>
                    <a:lnTo>
                      <a:pt x="78691" y="27044"/>
                    </a:lnTo>
                    <a:lnTo>
                      <a:pt x="65605" y="18146"/>
                    </a:lnTo>
                    <a:lnTo>
                      <a:pt x="51821" y="11167"/>
                    </a:lnTo>
                    <a:lnTo>
                      <a:pt x="37688" y="6107"/>
                    </a:lnTo>
                    <a:lnTo>
                      <a:pt x="23730" y="2617"/>
                    </a:lnTo>
                    <a:lnTo>
                      <a:pt x="9946" y="523"/>
                    </a:lnTo>
                    <a:lnTo>
                      <a:pt x="349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282" name="Google Shape;1282;p92"/>
          <p:cNvSpPr txBox="1"/>
          <p:nvPr/>
        </p:nvSpPr>
        <p:spPr>
          <a:xfrm>
            <a:off x="7013628" y="2056525"/>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ShoutOuts</a:t>
            </a:r>
            <a:endParaRPr sz="1000">
              <a:latin typeface="Poppins"/>
              <a:ea typeface="Poppins"/>
              <a:cs typeface="Poppins"/>
              <a:sym typeface="Poppins"/>
            </a:endParaRPr>
          </a:p>
        </p:txBody>
      </p:sp>
      <p:sp>
        <p:nvSpPr>
          <p:cNvPr id="1283" name="Google Shape;1283;p92"/>
          <p:cNvSpPr/>
          <p:nvPr/>
        </p:nvSpPr>
        <p:spPr>
          <a:xfrm>
            <a:off x="6710525" y="2118138"/>
            <a:ext cx="228756" cy="215473"/>
          </a:xfrm>
          <a:custGeom>
            <a:rect b="b" l="l" r="r" t="t"/>
            <a:pathLst>
              <a:path extrusionOk="0" h="291180" w="306028">
                <a:moveTo>
                  <a:pt x="127962" y="214558"/>
                </a:moveTo>
                <a:lnTo>
                  <a:pt x="127962" y="244775"/>
                </a:lnTo>
                <a:lnTo>
                  <a:pt x="148508" y="244775"/>
                </a:lnTo>
                <a:cubicBezTo>
                  <a:pt x="149950" y="244775"/>
                  <a:pt x="151392" y="243696"/>
                  <a:pt x="152473" y="242617"/>
                </a:cubicBezTo>
                <a:cubicBezTo>
                  <a:pt x="153555" y="241178"/>
                  <a:pt x="153555" y="239739"/>
                  <a:pt x="153194" y="237941"/>
                </a:cubicBezTo>
                <a:lnTo>
                  <a:pt x="145264" y="217796"/>
                </a:lnTo>
                <a:cubicBezTo>
                  <a:pt x="144543" y="215997"/>
                  <a:pt x="142381" y="214558"/>
                  <a:pt x="140578" y="214558"/>
                </a:cubicBezTo>
                <a:lnTo>
                  <a:pt x="127962" y="214558"/>
                </a:lnTo>
                <a:close/>
                <a:moveTo>
                  <a:pt x="85788" y="184341"/>
                </a:moveTo>
                <a:lnTo>
                  <a:pt x="85788" y="272115"/>
                </a:lnTo>
                <a:cubicBezTo>
                  <a:pt x="85788" y="277870"/>
                  <a:pt x="90114" y="282187"/>
                  <a:pt x="95521" y="282187"/>
                </a:cubicBezTo>
                <a:lnTo>
                  <a:pt x="108858" y="282187"/>
                </a:lnTo>
                <a:cubicBezTo>
                  <a:pt x="114265" y="282187"/>
                  <a:pt x="118590" y="277870"/>
                  <a:pt x="118590" y="272115"/>
                </a:cubicBezTo>
                <a:lnTo>
                  <a:pt x="118590" y="249452"/>
                </a:lnTo>
                <a:lnTo>
                  <a:pt x="118590" y="210241"/>
                </a:lnTo>
                <a:lnTo>
                  <a:pt x="118590" y="184341"/>
                </a:lnTo>
                <a:lnTo>
                  <a:pt x="85788" y="184341"/>
                </a:lnTo>
                <a:close/>
                <a:moveTo>
                  <a:pt x="278994" y="92250"/>
                </a:moveTo>
                <a:lnTo>
                  <a:pt x="278994" y="139734"/>
                </a:lnTo>
                <a:cubicBezTo>
                  <a:pt x="289086" y="137216"/>
                  <a:pt x="296656" y="127504"/>
                  <a:pt x="296656" y="115992"/>
                </a:cubicBezTo>
                <a:cubicBezTo>
                  <a:pt x="296656" y="104121"/>
                  <a:pt x="289086" y="94409"/>
                  <a:pt x="278994" y="92250"/>
                </a:cubicBezTo>
                <a:close/>
                <a:moveTo>
                  <a:pt x="91899" y="81990"/>
                </a:moveTo>
                <a:cubicBezTo>
                  <a:pt x="94369" y="81990"/>
                  <a:pt x="96485" y="84139"/>
                  <a:pt x="96485" y="86647"/>
                </a:cubicBezTo>
                <a:lnTo>
                  <a:pt x="96485" y="146825"/>
                </a:lnTo>
                <a:cubicBezTo>
                  <a:pt x="96485" y="149333"/>
                  <a:pt x="94369" y="151482"/>
                  <a:pt x="91899" y="151482"/>
                </a:cubicBezTo>
                <a:cubicBezTo>
                  <a:pt x="89430" y="151482"/>
                  <a:pt x="87313" y="149333"/>
                  <a:pt x="87313" y="146825"/>
                </a:cubicBezTo>
                <a:lnTo>
                  <a:pt x="87313" y="86647"/>
                </a:lnTo>
                <a:cubicBezTo>
                  <a:pt x="87313" y="84139"/>
                  <a:pt x="89430" y="81990"/>
                  <a:pt x="91899" y="81990"/>
                </a:cubicBezTo>
                <a:close/>
                <a:moveTo>
                  <a:pt x="61912" y="81990"/>
                </a:moveTo>
                <a:cubicBezTo>
                  <a:pt x="64477" y="81990"/>
                  <a:pt x="66308" y="84139"/>
                  <a:pt x="66308" y="86647"/>
                </a:cubicBezTo>
                <a:lnTo>
                  <a:pt x="66308" y="146825"/>
                </a:lnTo>
                <a:cubicBezTo>
                  <a:pt x="66308" y="149333"/>
                  <a:pt x="64477" y="151482"/>
                  <a:pt x="61912" y="151482"/>
                </a:cubicBezTo>
                <a:cubicBezTo>
                  <a:pt x="58981" y="151482"/>
                  <a:pt x="57150" y="149333"/>
                  <a:pt x="57150" y="146825"/>
                </a:cubicBezTo>
                <a:lnTo>
                  <a:pt x="57150" y="86647"/>
                </a:lnTo>
                <a:cubicBezTo>
                  <a:pt x="57150" y="84139"/>
                  <a:pt x="58981" y="81990"/>
                  <a:pt x="61912" y="81990"/>
                </a:cubicBezTo>
                <a:close/>
                <a:moveTo>
                  <a:pt x="247530" y="81108"/>
                </a:moveTo>
                <a:cubicBezTo>
                  <a:pt x="250046" y="80403"/>
                  <a:pt x="252563" y="82167"/>
                  <a:pt x="253281" y="84636"/>
                </a:cubicBezTo>
                <a:cubicBezTo>
                  <a:pt x="253641" y="86753"/>
                  <a:pt x="251844" y="89575"/>
                  <a:pt x="249328" y="89928"/>
                </a:cubicBezTo>
                <a:cubicBezTo>
                  <a:pt x="230278" y="93456"/>
                  <a:pt x="196491" y="98042"/>
                  <a:pt x="144373" y="99100"/>
                </a:cubicBezTo>
                <a:cubicBezTo>
                  <a:pt x="141857" y="99100"/>
                  <a:pt x="139700" y="96984"/>
                  <a:pt x="139700" y="94514"/>
                </a:cubicBezTo>
                <a:cubicBezTo>
                  <a:pt x="139700" y="92045"/>
                  <a:pt x="141497" y="89928"/>
                  <a:pt x="144013" y="89928"/>
                </a:cubicBezTo>
                <a:cubicBezTo>
                  <a:pt x="195772" y="89223"/>
                  <a:pt x="228840" y="84636"/>
                  <a:pt x="247530" y="81108"/>
                </a:cubicBezTo>
                <a:close/>
                <a:moveTo>
                  <a:pt x="68847" y="56637"/>
                </a:moveTo>
                <a:cubicBezTo>
                  <a:pt x="36045" y="56637"/>
                  <a:pt x="9372" y="82897"/>
                  <a:pt x="9372" y="115992"/>
                </a:cubicBezTo>
                <a:cubicBezTo>
                  <a:pt x="9372" y="148728"/>
                  <a:pt x="36045" y="175348"/>
                  <a:pt x="68847" y="175348"/>
                </a:cubicBezTo>
                <a:lnTo>
                  <a:pt x="81102" y="175348"/>
                </a:lnTo>
                <a:lnTo>
                  <a:pt x="118590" y="175348"/>
                </a:lnTo>
                <a:lnTo>
                  <a:pt x="118590" y="56637"/>
                </a:lnTo>
                <a:lnTo>
                  <a:pt x="68847" y="56637"/>
                </a:lnTo>
                <a:close/>
                <a:moveTo>
                  <a:pt x="269982" y="15628"/>
                </a:moveTo>
                <a:cubicBezTo>
                  <a:pt x="253401" y="29297"/>
                  <a:pt x="210867" y="55558"/>
                  <a:pt x="127962" y="56637"/>
                </a:cubicBezTo>
                <a:lnTo>
                  <a:pt x="127962" y="175348"/>
                </a:lnTo>
                <a:cubicBezTo>
                  <a:pt x="210867" y="176427"/>
                  <a:pt x="253401" y="202687"/>
                  <a:pt x="269982" y="216357"/>
                </a:cubicBezTo>
                <a:lnTo>
                  <a:pt x="269982" y="15628"/>
                </a:lnTo>
                <a:close/>
                <a:moveTo>
                  <a:pt x="276110" y="519"/>
                </a:moveTo>
                <a:cubicBezTo>
                  <a:pt x="277912" y="1239"/>
                  <a:pt x="278994" y="2677"/>
                  <a:pt x="278994" y="4836"/>
                </a:cubicBezTo>
                <a:lnTo>
                  <a:pt x="278994" y="82897"/>
                </a:lnTo>
                <a:cubicBezTo>
                  <a:pt x="294133" y="85415"/>
                  <a:pt x="306028" y="99085"/>
                  <a:pt x="306028" y="115992"/>
                </a:cubicBezTo>
                <a:cubicBezTo>
                  <a:pt x="306028" y="132900"/>
                  <a:pt x="294133" y="146569"/>
                  <a:pt x="278994" y="149087"/>
                </a:cubicBezTo>
                <a:lnTo>
                  <a:pt x="278994" y="227149"/>
                </a:lnTo>
                <a:cubicBezTo>
                  <a:pt x="278994" y="228947"/>
                  <a:pt x="277912" y="230746"/>
                  <a:pt x="276110" y="231465"/>
                </a:cubicBezTo>
                <a:cubicBezTo>
                  <a:pt x="275749" y="231465"/>
                  <a:pt x="275029" y="231465"/>
                  <a:pt x="274668" y="231465"/>
                </a:cubicBezTo>
                <a:cubicBezTo>
                  <a:pt x="273226" y="231465"/>
                  <a:pt x="271784" y="231106"/>
                  <a:pt x="271064" y="230026"/>
                </a:cubicBezTo>
                <a:cubicBezTo>
                  <a:pt x="270343" y="229667"/>
                  <a:pt x="232495" y="185780"/>
                  <a:pt x="127962" y="184341"/>
                </a:cubicBezTo>
                <a:lnTo>
                  <a:pt x="127962" y="205565"/>
                </a:lnTo>
                <a:lnTo>
                  <a:pt x="140578" y="205565"/>
                </a:lnTo>
                <a:cubicBezTo>
                  <a:pt x="146346" y="205565"/>
                  <a:pt x="151392" y="209162"/>
                  <a:pt x="153555" y="214558"/>
                </a:cubicBezTo>
                <a:lnTo>
                  <a:pt x="161485" y="234703"/>
                </a:lnTo>
                <a:cubicBezTo>
                  <a:pt x="163287" y="239020"/>
                  <a:pt x="162927" y="243696"/>
                  <a:pt x="160043" y="248013"/>
                </a:cubicBezTo>
                <a:cubicBezTo>
                  <a:pt x="157520" y="251610"/>
                  <a:pt x="153194" y="254128"/>
                  <a:pt x="148508" y="254128"/>
                </a:cubicBezTo>
                <a:lnTo>
                  <a:pt x="127962" y="254128"/>
                </a:lnTo>
                <a:lnTo>
                  <a:pt x="127962" y="272115"/>
                </a:lnTo>
                <a:cubicBezTo>
                  <a:pt x="127962" y="282907"/>
                  <a:pt x="119311" y="291180"/>
                  <a:pt x="108858" y="291180"/>
                </a:cubicBezTo>
                <a:lnTo>
                  <a:pt x="95521" y="291180"/>
                </a:lnTo>
                <a:cubicBezTo>
                  <a:pt x="85067" y="291180"/>
                  <a:pt x="76777" y="282907"/>
                  <a:pt x="76777" y="272115"/>
                </a:cubicBezTo>
                <a:lnTo>
                  <a:pt x="76777" y="184341"/>
                </a:lnTo>
                <a:lnTo>
                  <a:pt x="68847" y="184341"/>
                </a:lnTo>
                <a:cubicBezTo>
                  <a:pt x="30999" y="184341"/>
                  <a:pt x="0" y="153764"/>
                  <a:pt x="0" y="115992"/>
                </a:cubicBezTo>
                <a:cubicBezTo>
                  <a:pt x="0" y="78221"/>
                  <a:pt x="30999" y="47284"/>
                  <a:pt x="68847" y="47284"/>
                </a:cubicBezTo>
                <a:lnTo>
                  <a:pt x="123276" y="47284"/>
                </a:lnTo>
                <a:cubicBezTo>
                  <a:pt x="231413" y="47284"/>
                  <a:pt x="270343" y="2318"/>
                  <a:pt x="271064" y="1598"/>
                </a:cubicBezTo>
                <a:cubicBezTo>
                  <a:pt x="272145" y="159"/>
                  <a:pt x="273947" y="-560"/>
                  <a:pt x="276110" y="519"/>
                </a:cubicBezTo>
                <a:close/>
              </a:path>
            </a:pathLst>
          </a:custGeom>
          <a:solidFill>
            <a:srgbClr val="3C40FD"/>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284" name="Google Shape;1284;p92"/>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Manage change</a:t>
            </a:r>
            <a:endParaRPr sz="1100">
              <a:solidFill>
                <a:schemeClr val="lt1"/>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sp>
        <p:nvSpPr>
          <p:cNvPr id="1289" name="Google Shape;1289;p93"/>
          <p:cNvSpPr txBox="1"/>
          <p:nvPr>
            <p:ph type="title"/>
          </p:nvPr>
        </p:nvSpPr>
        <p:spPr>
          <a:xfrm>
            <a:off x="349125" y="243825"/>
            <a:ext cx="58965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Application redirect</a:t>
            </a:r>
            <a:endParaRPr>
              <a:solidFill>
                <a:schemeClr val="accent3"/>
              </a:solidFill>
            </a:endParaRPr>
          </a:p>
        </p:txBody>
      </p:sp>
      <p:sp>
        <p:nvSpPr>
          <p:cNvPr id="1290" name="Google Shape;1290;p93"/>
          <p:cNvSpPr txBox="1"/>
          <p:nvPr/>
        </p:nvSpPr>
        <p:spPr>
          <a:xfrm>
            <a:off x="7047411" y="726775"/>
            <a:ext cx="153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New process or app rollout</a:t>
            </a:r>
            <a:endParaRPr sz="1000">
              <a:solidFill>
                <a:schemeClr val="dk2"/>
              </a:solidFill>
              <a:latin typeface="Poppins Medium"/>
              <a:ea typeface="Poppins Medium"/>
              <a:cs typeface="Poppins Medium"/>
              <a:sym typeface="Poppins Medium"/>
            </a:endParaRPr>
          </a:p>
        </p:txBody>
      </p:sp>
      <p:sp>
        <p:nvSpPr>
          <p:cNvPr id="1291" name="Google Shape;1291;p93"/>
          <p:cNvSpPr txBox="1"/>
          <p:nvPr/>
        </p:nvSpPr>
        <p:spPr>
          <a:xfrm>
            <a:off x="401025" y="670300"/>
            <a:ext cx="5896500" cy="11328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You’ve migrated or partially migrated processes to other applications, but the previous application is still active.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You’re migrating workflows in phases.</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Users are accustomed to doing things a certain way; enforcing the process change will need to happen on an ongoing basis.</a:t>
            </a:r>
            <a:endParaRPr sz="1100">
              <a:solidFill>
                <a:schemeClr val="dk1"/>
              </a:solidFill>
              <a:latin typeface="Poppins"/>
              <a:ea typeface="Poppins"/>
              <a:cs typeface="Poppins"/>
              <a:sym typeface="Poppins"/>
            </a:endParaRPr>
          </a:p>
        </p:txBody>
      </p:sp>
      <p:sp>
        <p:nvSpPr>
          <p:cNvPr id="1292" name="Google Shape;1292;p93"/>
          <p:cNvSpPr txBox="1"/>
          <p:nvPr/>
        </p:nvSpPr>
        <p:spPr>
          <a:xfrm>
            <a:off x="6552875" y="2837875"/>
            <a:ext cx="2504700" cy="17169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Enable employees to navigate a complex tech ecosystem.</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Streamline adoption of new changes.</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Minimize the risk of data being put into the wrong system. </a:t>
            </a:r>
            <a:endParaRPr sz="1100">
              <a:solidFill>
                <a:schemeClr val="dk1"/>
              </a:solidFill>
              <a:latin typeface="Poppins"/>
              <a:ea typeface="Poppins"/>
              <a:cs typeface="Poppins"/>
              <a:sym typeface="Poppins"/>
            </a:endParaRPr>
          </a:p>
        </p:txBody>
      </p:sp>
      <p:sp>
        <p:nvSpPr>
          <p:cNvPr id="1293" name="Google Shape;1293;p93"/>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1294" name="Google Shape;1294;p93"/>
          <p:cNvSpPr txBox="1"/>
          <p:nvPr/>
        </p:nvSpPr>
        <p:spPr>
          <a:xfrm>
            <a:off x="6485663" y="25450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grpSp>
        <p:nvGrpSpPr>
          <p:cNvPr id="1295" name="Google Shape;1295;p93"/>
          <p:cNvGrpSpPr/>
          <p:nvPr/>
        </p:nvGrpSpPr>
        <p:grpSpPr>
          <a:xfrm>
            <a:off x="7629853" y="320040"/>
            <a:ext cx="352530" cy="343757"/>
            <a:chOff x="4142405" y="2316275"/>
            <a:chExt cx="928200" cy="905100"/>
          </a:xfrm>
        </p:grpSpPr>
        <p:sp>
          <p:nvSpPr>
            <p:cNvPr id="1296" name="Google Shape;1296;p93">
              <a:hlinkClick/>
            </p:cNvPr>
            <p:cNvSpPr/>
            <p:nvPr/>
          </p:nvSpPr>
          <p:spPr>
            <a:xfrm>
              <a:off x="4142405" y="2316275"/>
              <a:ext cx="9282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7" name="Google Shape;1297;p93"/>
            <p:cNvGrpSpPr/>
            <p:nvPr/>
          </p:nvGrpSpPr>
          <p:grpSpPr>
            <a:xfrm>
              <a:off x="4280102" y="2387709"/>
              <a:ext cx="708996" cy="707235"/>
              <a:chOff x="1186275" y="242475"/>
              <a:chExt cx="5251825" cy="5238775"/>
            </a:xfrm>
          </p:grpSpPr>
          <p:sp>
            <p:nvSpPr>
              <p:cNvPr id="1298" name="Google Shape;1298;p93"/>
              <p:cNvSpPr/>
              <p:nvPr/>
            </p:nvSpPr>
            <p:spPr>
              <a:xfrm>
                <a:off x="1345424" y="4382366"/>
                <a:ext cx="706653" cy="680101"/>
              </a:xfrm>
              <a:custGeom>
                <a:rect b="b" l="l" r="r" t="t"/>
                <a:pathLst>
                  <a:path extrusionOk="0" h="22335" w="23207">
                    <a:moveTo>
                      <a:pt x="11691" y="1"/>
                    </a:moveTo>
                    <a:lnTo>
                      <a:pt x="9423" y="175"/>
                    </a:lnTo>
                    <a:lnTo>
                      <a:pt x="5061" y="1746"/>
                    </a:lnTo>
                    <a:lnTo>
                      <a:pt x="3316" y="3316"/>
                    </a:lnTo>
                    <a:lnTo>
                      <a:pt x="1746" y="4886"/>
                    </a:lnTo>
                    <a:lnTo>
                      <a:pt x="1" y="9074"/>
                    </a:lnTo>
                    <a:lnTo>
                      <a:pt x="1" y="13436"/>
                    </a:lnTo>
                    <a:lnTo>
                      <a:pt x="1746" y="17449"/>
                    </a:lnTo>
                    <a:lnTo>
                      <a:pt x="3316" y="19194"/>
                    </a:lnTo>
                    <a:lnTo>
                      <a:pt x="5235" y="20589"/>
                    </a:lnTo>
                    <a:lnTo>
                      <a:pt x="9423" y="22334"/>
                    </a:lnTo>
                    <a:lnTo>
                      <a:pt x="13959" y="22334"/>
                    </a:lnTo>
                    <a:lnTo>
                      <a:pt x="18147" y="20589"/>
                    </a:lnTo>
                    <a:lnTo>
                      <a:pt x="19892" y="19194"/>
                    </a:lnTo>
                    <a:lnTo>
                      <a:pt x="21462" y="17449"/>
                    </a:lnTo>
                    <a:lnTo>
                      <a:pt x="23207" y="13436"/>
                    </a:lnTo>
                    <a:lnTo>
                      <a:pt x="23207" y="9074"/>
                    </a:lnTo>
                    <a:lnTo>
                      <a:pt x="21462" y="4886"/>
                    </a:lnTo>
                    <a:lnTo>
                      <a:pt x="19892" y="3316"/>
                    </a:lnTo>
                    <a:lnTo>
                      <a:pt x="18147" y="1746"/>
                    </a:lnTo>
                    <a:lnTo>
                      <a:pt x="13959" y="175"/>
                    </a:lnTo>
                    <a:lnTo>
                      <a:pt x="1169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93"/>
              <p:cNvSpPr/>
              <p:nvPr/>
            </p:nvSpPr>
            <p:spPr>
              <a:xfrm>
                <a:off x="2747850" y="355875"/>
                <a:ext cx="584525" cy="558375"/>
              </a:xfrm>
              <a:custGeom>
                <a:rect b="b" l="l" r="r" t="t"/>
                <a:pathLst>
                  <a:path extrusionOk="0" h="22335" w="23381">
                    <a:moveTo>
                      <a:pt x="11865" y="1"/>
                    </a:moveTo>
                    <a:lnTo>
                      <a:pt x="9422" y="175"/>
                    </a:lnTo>
                    <a:lnTo>
                      <a:pt x="5235" y="1746"/>
                    </a:lnTo>
                    <a:lnTo>
                      <a:pt x="3490" y="3316"/>
                    </a:lnTo>
                    <a:lnTo>
                      <a:pt x="1920" y="4886"/>
                    </a:lnTo>
                    <a:lnTo>
                      <a:pt x="175" y="8899"/>
                    </a:lnTo>
                    <a:lnTo>
                      <a:pt x="0" y="11168"/>
                    </a:lnTo>
                    <a:lnTo>
                      <a:pt x="175" y="13436"/>
                    </a:lnTo>
                    <a:lnTo>
                      <a:pt x="1920" y="17449"/>
                    </a:lnTo>
                    <a:lnTo>
                      <a:pt x="3490" y="19194"/>
                    </a:lnTo>
                    <a:lnTo>
                      <a:pt x="5235" y="20590"/>
                    </a:lnTo>
                    <a:lnTo>
                      <a:pt x="9597" y="22334"/>
                    </a:lnTo>
                    <a:lnTo>
                      <a:pt x="13959" y="22334"/>
                    </a:lnTo>
                    <a:lnTo>
                      <a:pt x="18321" y="20590"/>
                    </a:lnTo>
                    <a:lnTo>
                      <a:pt x="20065" y="19194"/>
                    </a:lnTo>
                    <a:lnTo>
                      <a:pt x="21636" y="17449"/>
                    </a:lnTo>
                    <a:lnTo>
                      <a:pt x="23381" y="13436"/>
                    </a:lnTo>
                    <a:lnTo>
                      <a:pt x="23381" y="9074"/>
                    </a:lnTo>
                    <a:lnTo>
                      <a:pt x="21636" y="4886"/>
                    </a:lnTo>
                    <a:lnTo>
                      <a:pt x="20065" y="3316"/>
                    </a:lnTo>
                    <a:lnTo>
                      <a:pt x="18321" y="1746"/>
                    </a:lnTo>
                    <a:lnTo>
                      <a:pt x="14133" y="175"/>
                    </a:lnTo>
                    <a:lnTo>
                      <a:pt x="1186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93"/>
              <p:cNvSpPr/>
              <p:nvPr/>
            </p:nvSpPr>
            <p:spPr>
              <a:xfrm>
                <a:off x="5234175" y="2894575"/>
                <a:ext cx="580175" cy="558350"/>
              </a:xfrm>
              <a:custGeom>
                <a:rect b="b" l="l" r="r" t="t"/>
                <a:pathLst>
                  <a:path extrusionOk="0" h="22334" w="23207">
                    <a:moveTo>
                      <a:pt x="9248" y="0"/>
                    </a:moveTo>
                    <a:lnTo>
                      <a:pt x="5060" y="1745"/>
                    </a:lnTo>
                    <a:lnTo>
                      <a:pt x="3141" y="3141"/>
                    </a:lnTo>
                    <a:lnTo>
                      <a:pt x="1571" y="4886"/>
                    </a:lnTo>
                    <a:lnTo>
                      <a:pt x="0" y="9073"/>
                    </a:lnTo>
                    <a:lnTo>
                      <a:pt x="0" y="13261"/>
                    </a:lnTo>
                    <a:lnTo>
                      <a:pt x="1571" y="17448"/>
                    </a:lnTo>
                    <a:lnTo>
                      <a:pt x="3141" y="19193"/>
                    </a:lnTo>
                    <a:lnTo>
                      <a:pt x="5060" y="20589"/>
                    </a:lnTo>
                    <a:lnTo>
                      <a:pt x="9248" y="22333"/>
                    </a:lnTo>
                    <a:lnTo>
                      <a:pt x="13784" y="22333"/>
                    </a:lnTo>
                    <a:lnTo>
                      <a:pt x="17972" y="20589"/>
                    </a:lnTo>
                    <a:lnTo>
                      <a:pt x="19891" y="19193"/>
                    </a:lnTo>
                    <a:lnTo>
                      <a:pt x="21461" y="17448"/>
                    </a:lnTo>
                    <a:lnTo>
                      <a:pt x="23206" y="13261"/>
                    </a:lnTo>
                    <a:lnTo>
                      <a:pt x="23206" y="9073"/>
                    </a:lnTo>
                    <a:lnTo>
                      <a:pt x="21461" y="4886"/>
                    </a:lnTo>
                    <a:lnTo>
                      <a:pt x="19891" y="3141"/>
                    </a:lnTo>
                    <a:lnTo>
                      <a:pt x="17972" y="1745"/>
                    </a:lnTo>
                    <a:lnTo>
                      <a:pt x="1378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93"/>
              <p:cNvSpPr/>
              <p:nvPr/>
            </p:nvSpPr>
            <p:spPr>
              <a:xfrm>
                <a:off x="1836200" y="1825875"/>
                <a:ext cx="3044675" cy="3044700"/>
              </a:xfrm>
              <a:custGeom>
                <a:rect b="b" l="l" r="r" t="t"/>
                <a:pathLst>
                  <a:path extrusionOk="0" h="121788" w="121787">
                    <a:moveTo>
                      <a:pt x="63685" y="6456"/>
                    </a:moveTo>
                    <a:lnTo>
                      <a:pt x="63685" y="15529"/>
                    </a:lnTo>
                    <a:lnTo>
                      <a:pt x="63685" y="16576"/>
                    </a:lnTo>
                    <a:lnTo>
                      <a:pt x="65255" y="18321"/>
                    </a:lnTo>
                    <a:lnTo>
                      <a:pt x="66477" y="18670"/>
                    </a:lnTo>
                    <a:lnTo>
                      <a:pt x="71886" y="19717"/>
                    </a:lnTo>
                    <a:lnTo>
                      <a:pt x="82180" y="23904"/>
                    </a:lnTo>
                    <a:lnTo>
                      <a:pt x="86716" y="27045"/>
                    </a:lnTo>
                    <a:lnTo>
                      <a:pt x="87763" y="27743"/>
                    </a:lnTo>
                    <a:lnTo>
                      <a:pt x="90206" y="27568"/>
                    </a:lnTo>
                    <a:lnTo>
                      <a:pt x="91078" y="26870"/>
                    </a:lnTo>
                    <a:lnTo>
                      <a:pt x="97534" y="20415"/>
                    </a:lnTo>
                    <a:lnTo>
                      <a:pt x="101198" y="24253"/>
                    </a:lnTo>
                    <a:lnTo>
                      <a:pt x="94917" y="30709"/>
                    </a:lnTo>
                    <a:lnTo>
                      <a:pt x="94219" y="31581"/>
                    </a:lnTo>
                    <a:lnTo>
                      <a:pt x="94044" y="33850"/>
                    </a:lnTo>
                    <a:lnTo>
                      <a:pt x="94568" y="34896"/>
                    </a:lnTo>
                    <a:lnTo>
                      <a:pt x="97883" y="39607"/>
                    </a:lnTo>
                    <a:lnTo>
                      <a:pt x="102070" y="49727"/>
                    </a:lnTo>
                    <a:lnTo>
                      <a:pt x="103117" y="55311"/>
                    </a:lnTo>
                    <a:lnTo>
                      <a:pt x="103292" y="56532"/>
                    </a:lnTo>
                    <a:lnTo>
                      <a:pt x="105037" y="57928"/>
                    </a:lnTo>
                    <a:lnTo>
                      <a:pt x="106258" y="58102"/>
                    </a:lnTo>
                    <a:lnTo>
                      <a:pt x="115331" y="58102"/>
                    </a:lnTo>
                    <a:lnTo>
                      <a:pt x="115331" y="63511"/>
                    </a:lnTo>
                    <a:lnTo>
                      <a:pt x="106258" y="63511"/>
                    </a:lnTo>
                    <a:lnTo>
                      <a:pt x="105037" y="63686"/>
                    </a:lnTo>
                    <a:lnTo>
                      <a:pt x="103292" y="65256"/>
                    </a:lnTo>
                    <a:lnTo>
                      <a:pt x="103117" y="66303"/>
                    </a:lnTo>
                    <a:lnTo>
                      <a:pt x="102070" y="71886"/>
                    </a:lnTo>
                    <a:lnTo>
                      <a:pt x="97883" y="82180"/>
                    </a:lnTo>
                    <a:lnTo>
                      <a:pt x="94568" y="86717"/>
                    </a:lnTo>
                    <a:lnTo>
                      <a:pt x="94044" y="87764"/>
                    </a:lnTo>
                    <a:lnTo>
                      <a:pt x="94219" y="90032"/>
                    </a:lnTo>
                    <a:lnTo>
                      <a:pt x="94917" y="91079"/>
                    </a:lnTo>
                    <a:lnTo>
                      <a:pt x="101198" y="97360"/>
                    </a:lnTo>
                    <a:lnTo>
                      <a:pt x="97534" y="101199"/>
                    </a:lnTo>
                    <a:lnTo>
                      <a:pt x="91078" y="94743"/>
                    </a:lnTo>
                    <a:lnTo>
                      <a:pt x="90206" y="94045"/>
                    </a:lnTo>
                    <a:lnTo>
                      <a:pt x="87763" y="93871"/>
                    </a:lnTo>
                    <a:lnTo>
                      <a:pt x="86716" y="94569"/>
                    </a:lnTo>
                    <a:lnTo>
                      <a:pt x="82180" y="97709"/>
                    </a:lnTo>
                    <a:lnTo>
                      <a:pt x="71886" y="101897"/>
                    </a:lnTo>
                    <a:lnTo>
                      <a:pt x="66477" y="102944"/>
                    </a:lnTo>
                    <a:lnTo>
                      <a:pt x="65255" y="103293"/>
                    </a:lnTo>
                    <a:lnTo>
                      <a:pt x="63685" y="105037"/>
                    </a:lnTo>
                    <a:lnTo>
                      <a:pt x="63685" y="106259"/>
                    </a:lnTo>
                    <a:lnTo>
                      <a:pt x="63685" y="115157"/>
                    </a:lnTo>
                    <a:lnTo>
                      <a:pt x="58276" y="115157"/>
                    </a:lnTo>
                    <a:lnTo>
                      <a:pt x="58276" y="106084"/>
                    </a:lnTo>
                    <a:lnTo>
                      <a:pt x="58102" y="105037"/>
                    </a:lnTo>
                    <a:lnTo>
                      <a:pt x="56531" y="103293"/>
                    </a:lnTo>
                    <a:lnTo>
                      <a:pt x="55485" y="102944"/>
                    </a:lnTo>
                    <a:lnTo>
                      <a:pt x="49901" y="101897"/>
                    </a:lnTo>
                    <a:lnTo>
                      <a:pt x="39607" y="97709"/>
                    </a:lnTo>
                    <a:lnTo>
                      <a:pt x="35071" y="94569"/>
                    </a:lnTo>
                    <a:lnTo>
                      <a:pt x="34024" y="93871"/>
                    </a:lnTo>
                    <a:lnTo>
                      <a:pt x="31755" y="94045"/>
                    </a:lnTo>
                    <a:lnTo>
                      <a:pt x="30709" y="94743"/>
                    </a:lnTo>
                    <a:lnTo>
                      <a:pt x="24427" y="101199"/>
                    </a:lnTo>
                    <a:lnTo>
                      <a:pt x="20589" y="97360"/>
                    </a:lnTo>
                    <a:lnTo>
                      <a:pt x="27045" y="90904"/>
                    </a:lnTo>
                    <a:lnTo>
                      <a:pt x="27742" y="90032"/>
                    </a:lnTo>
                    <a:lnTo>
                      <a:pt x="27917" y="87764"/>
                    </a:lnTo>
                    <a:lnTo>
                      <a:pt x="27219" y="86717"/>
                    </a:lnTo>
                    <a:lnTo>
                      <a:pt x="24078" y="82180"/>
                    </a:lnTo>
                    <a:lnTo>
                      <a:pt x="19716" y="71886"/>
                    </a:lnTo>
                    <a:lnTo>
                      <a:pt x="18844" y="66303"/>
                    </a:lnTo>
                    <a:lnTo>
                      <a:pt x="18495" y="65081"/>
                    </a:lnTo>
                    <a:lnTo>
                      <a:pt x="16750" y="63686"/>
                    </a:lnTo>
                    <a:lnTo>
                      <a:pt x="15529" y="63511"/>
                    </a:lnTo>
                    <a:lnTo>
                      <a:pt x="6631" y="63511"/>
                    </a:lnTo>
                    <a:lnTo>
                      <a:pt x="6631" y="58102"/>
                    </a:lnTo>
                    <a:lnTo>
                      <a:pt x="15529" y="58102"/>
                    </a:lnTo>
                    <a:lnTo>
                      <a:pt x="16750" y="57928"/>
                    </a:lnTo>
                    <a:lnTo>
                      <a:pt x="18495" y="56532"/>
                    </a:lnTo>
                    <a:lnTo>
                      <a:pt x="18844" y="55311"/>
                    </a:lnTo>
                    <a:lnTo>
                      <a:pt x="19716" y="49727"/>
                    </a:lnTo>
                    <a:lnTo>
                      <a:pt x="24078" y="39607"/>
                    </a:lnTo>
                    <a:lnTo>
                      <a:pt x="27219" y="34896"/>
                    </a:lnTo>
                    <a:lnTo>
                      <a:pt x="27917" y="33850"/>
                    </a:lnTo>
                    <a:lnTo>
                      <a:pt x="27742" y="31581"/>
                    </a:lnTo>
                    <a:lnTo>
                      <a:pt x="27045" y="30709"/>
                    </a:lnTo>
                    <a:lnTo>
                      <a:pt x="20589" y="24253"/>
                    </a:lnTo>
                    <a:lnTo>
                      <a:pt x="24427" y="20415"/>
                    </a:lnTo>
                    <a:lnTo>
                      <a:pt x="30709" y="26870"/>
                    </a:lnTo>
                    <a:lnTo>
                      <a:pt x="31755" y="27568"/>
                    </a:lnTo>
                    <a:lnTo>
                      <a:pt x="34024" y="27743"/>
                    </a:lnTo>
                    <a:lnTo>
                      <a:pt x="35071" y="27219"/>
                    </a:lnTo>
                    <a:lnTo>
                      <a:pt x="39607" y="23904"/>
                    </a:lnTo>
                    <a:lnTo>
                      <a:pt x="49901" y="19717"/>
                    </a:lnTo>
                    <a:lnTo>
                      <a:pt x="55485" y="18670"/>
                    </a:lnTo>
                    <a:lnTo>
                      <a:pt x="56531" y="18321"/>
                    </a:lnTo>
                    <a:lnTo>
                      <a:pt x="58102" y="16751"/>
                    </a:lnTo>
                    <a:lnTo>
                      <a:pt x="58276" y="15529"/>
                    </a:lnTo>
                    <a:lnTo>
                      <a:pt x="58276" y="6456"/>
                    </a:lnTo>
                    <a:close/>
                    <a:moveTo>
                      <a:pt x="56357" y="1"/>
                    </a:moveTo>
                    <a:lnTo>
                      <a:pt x="54263" y="873"/>
                    </a:lnTo>
                    <a:lnTo>
                      <a:pt x="52693" y="2443"/>
                    </a:lnTo>
                    <a:lnTo>
                      <a:pt x="51821" y="4537"/>
                    </a:lnTo>
                    <a:lnTo>
                      <a:pt x="51646" y="5758"/>
                    </a:lnTo>
                    <a:lnTo>
                      <a:pt x="51646" y="12738"/>
                    </a:lnTo>
                    <a:lnTo>
                      <a:pt x="46761" y="13784"/>
                    </a:lnTo>
                    <a:lnTo>
                      <a:pt x="37688" y="17623"/>
                    </a:lnTo>
                    <a:lnTo>
                      <a:pt x="33500" y="20240"/>
                    </a:lnTo>
                    <a:lnTo>
                      <a:pt x="28440" y="15355"/>
                    </a:lnTo>
                    <a:lnTo>
                      <a:pt x="27568" y="14482"/>
                    </a:lnTo>
                    <a:lnTo>
                      <a:pt x="25474" y="13784"/>
                    </a:lnTo>
                    <a:lnTo>
                      <a:pt x="23206" y="13784"/>
                    </a:lnTo>
                    <a:lnTo>
                      <a:pt x="21287" y="14482"/>
                    </a:lnTo>
                    <a:lnTo>
                      <a:pt x="20240" y="15355"/>
                    </a:lnTo>
                    <a:lnTo>
                      <a:pt x="15354" y="20240"/>
                    </a:lnTo>
                    <a:lnTo>
                      <a:pt x="14657" y="21113"/>
                    </a:lnTo>
                    <a:lnTo>
                      <a:pt x="13784" y="23206"/>
                    </a:lnTo>
                    <a:lnTo>
                      <a:pt x="13784" y="25300"/>
                    </a:lnTo>
                    <a:lnTo>
                      <a:pt x="14657" y="27394"/>
                    </a:lnTo>
                    <a:lnTo>
                      <a:pt x="15354" y="28441"/>
                    </a:lnTo>
                    <a:lnTo>
                      <a:pt x="20414" y="33326"/>
                    </a:lnTo>
                    <a:lnTo>
                      <a:pt x="17797" y="37514"/>
                    </a:lnTo>
                    <a:lnTo>
                      <a:pt x="13959" y="46761"/>
                    </a:lnTo>
                    <a:lnTo>
                      <a:pt x="12737" y="51647"/>
                    </a:lnTo>
                    <a:lnTo>
                      <a:pt x="4711" y="51647"/>
                    </a:lnTo>
                    <a:lnTo>
                      <a:pt x="2618" y="52519"/>
                    </a:lnTo>
                    <a:lnTo>
                      <a:pt x="1047" y="54089"/>
                    </a:lnTo>
                    <a:lnTo>
                      <a:pt x="175" y="56183"/>
                    </a:lnTo>
                    <a:lnTo>
                      <a:pt x="0" y="57404"/>
                    </a:lnTo>
                    <a:lnTo>
                      <a:pt x="0" y="64209"/>
                    </a:lnTo>
                    <a:lnTo>
                      <a:pt x="175" y="65430"/>
                    </a:lnTo>
                    <a:lnTo>
                      <a:pt x="1047" y="67524"/>
                    </a:lnTo>
                    <a:lnTo>
                      <a:pt x="2618" y="69095"/>
                    </a:lnTo>
                    <a:lnTo>
                      <a:pt x="4711" y="69967"/>
                    </a:lnTo>
                    <a:lnTo>
                      <a:pt x="12737" y="69967"/>
                    </a:lnTo>
                    <a:lnTo>
                      <a:pt x="13959" y="74852"/>
                    </a:lnTo>
                    <a:lnTo>
                      <a:pt x="17797" y="84100"/>
                    </a:lnTo>
                    <a:lnTo>
                      <a:pt x="20414" y="88287"/>
                    </a:lnTo>
                    <a:lnTo>
                      <a:pt x="15354" y="93347"/>
                    </a:lnTo>
                    <a:lnTo>
                      <a:pt x="14657" y="94220"/>
                    </a:lnTo>
                    <a:lnTo>
                      <a:pt x="13784" y="96313"/>
                    </a:lnTo>
                    <a:lnTo>
                      <a:pt x="13784" y="98407"/>
                    </a:lnTo>
                    <a:lnTo>
                      <a:pt x="14657" y="100501"/>
                    </a:lnTo>
                    <a:lnTo>
                      <a:pt x="15354" y="101373"/>
                    </a:lnTo>
                    <a:lnTo>
                      <a:pt x="20240" y="106259"/>
                    </a:lnTo>
                    <a:lnTo>
                      <a:pt x="21287" y="107131"/>
                    </a:lnTo>
                    <a:lnTo>
                      <a:pt x="23206" y="108003"/>
                    </a:lnTo>
                    <a:lnTo>
                      <a:pt x="25474" y="108003"/>
                    </a:lnTo>
                    <a:lnTo>
                      <a:pt x="27568" y="107131"/>
                    </a:lnTo>
                    <a:lnTo>
                      <a:pt x="28440" y="106259"/>
                    </a:lnTo>
                    <a:lnTo>
                      <a:pt x="33500" y="101373"/>
                    </a:lnTo>
                    <a:lnTo>
                      <a:pt x="37688" y="103990"/>
                    </a:lnTo>
                    <a:lnTo>
                      <a:pt x="46761" y="107829"/>
                    </a:lnTo>
                    <a:lnTo>
                      <a:pt x="51646" y="108876"/>
                    </a:lnTo>
                    <a:lnTo>
                      <a:pt x="51646" y="116030"/>
                    </a:lnTo>
                    <a:lnTo>
                      <a:pt x="51821" y="117076"/>
                    </a:lnTo>
                    <a:lnTo>
                      <a:pt x="52693" y="119170"/>
                    </a:lnTo>
                    <a:lnTo>
                      <a:pt x="54263" y="120740"/>
                    </a:lnTo>
                    <a:lnTo>
                      <a:pt x="56357" y="121613"/>
                    </a:lnTo>
                    <a:lnTo>
                      <a:pt x="57404" y="121787"/>
                    </a:lnTo>
                    <a:lnTo>
                      <a:pt x="64383" y="121787"/>
                    </a:lnTo>
                    <a:lnTo>
                      <a:pt x="65604" y="121613"/>
                    </a:lnTo>
                    <a:lnTo>
                      <a:pt x="67698" y="120740"/>
                    </a:lnTo>
                    <a:lnTo>
                      <a:pt x="69268" y="119170"/>
                    </a:lnTo>
                    <a:lnTo>
                      <a:pt x="70141" y="117076"/>
                    </a:lnTo>
                    <a:lnTo>
                      <a:pt x="70141" y="116030"/>
                    </a:lnTo>
                    <a:lnTo>
                      <a:pt x="70141" y="108876"/>
                    </a:lnTo>
                    <a:lnTo>
                      <a:pt x="75026" y="107829"/>
                    </a:lnTo>
                    <a:lnTo>
                      <a:pt x="84274" y="103990"/>
                    </a:lnTo>
                    <a:lnTo>
                      <a:pt x="88461" y="101373"/>
                    </a:lnTo>
                    <a:lnTo>
                      <a:pt x="93347" y="106259"/>
                    </a:lnTo>
                    <a:lnTo>
                      <a:pt x="94219" y="107131"/>
                    </a:lnTo>
                    <a:lnTo>
                      <a:pt x="96313" y="108003"/>
                    </a:lnTo>
                    <a:lnTo>
                      <a:pt x="98581" y="108003"/>
                    </a:lnTo>
                    <a:lnTo>
                      <a:pt x="100675" y="107131"/>
                    </a:lnTo>
                    <a:lnTo>
                      <a:pt x="101547" y="106259"/>
                    </a:lnTo>
                    <a:lnTo>
                      <a:pt x="106432" y="101373"/>
                    </a:lnTo>
                    <a:lnTo>
                      <a:pt x="107130" y="100501"/>
                    </a:lnTo>
                    <a:lnTo>
                      <a:pt x="108003" y="98407"/>
                    </a:lnTo>
                    <a:lnTo>
                      <a:pt x="108003" y="96313"/>
                    </a:lnTo>
                    <a:lnTo>
                      <a:pt x="107130" y="94220"/>
                    </a:lnTo>
                    <a:lnTo>
                      <a:pt x="106432" y="93347"/>
                    </a:lnTo>
                    <a:lnTo>
                      <a:pt x="101547" y="88287"/>
                    </a:lnTo>
                    <a:lnTo>
                      <a:pt x="104164" y="84100"/>
                    </a:lnTo>
                    <a:lnTo>
                      <a:pt x="108003" y="74852"/>
                    </a:lnTo>
                    <a:lnTo>
                      <a:pt x="109050" y="69967"/>
                    </a:lnTo>
                    <a:lnTo>
                      <a:pt x="117250" y="69967"/>
                    </a:lnTo>
                    <a:lnTo>
                      <a:pt x="119344" y="69095"/>
                    </a:lnTo>
                    <a:lnTo>
                      <a:pt x="120914" y="67524"/>
                    </a:lnTo>
                    <a:lnTo>
                      <a:pt x="121787" y="65430"/>
                    </a:lnTo>
                    <a:lnTo>
                      <a:pt x="121787" y="64209"/>
                    </a:lnTo>
                    <a:lnTo>
                      <a:pt x="121787" y="57404"/>
                    </a:lnTo>
                    <a:lnTo>
                      <a:pt x="121787" y="56183"/>
                    </a:lnTo>
                    <a:lnTo>
                      <a:pt x="120914" y="54089"/>
                    </a:lnTo>
                    <a:lnTo>
                      <a:pt x="119344" y="52519"/>
                    </a:lnTo>
                    <a:lnTo>
                      <a:pt x="117250" y="51647"/>
                    </a:lnTo>
                    <a:lnTo>
                      <a:pt x="109050" y="51647"/>
                    </a:lnTo>
                    <a:lnTo>
                      <a:pt x="108003" y="46761"/>
                    </a:lnTo>
                    <a:lnTo>
                      <a:pt x="104164" y="37514"/>
                    </a:lnTo>
                    <a:lnTo>
                      <a:pt x="101547" y="33326"/>
                    </a:lnTo>
                    <a:lnTo>
                      <a:pt x="106432" y="28441"/>
                    </a:lnTo>
                    <a:lnTo>
                      <a:pt x="107130" y="27394"/>
                    </a:lnTo>
                    <a:lnTo>
                      <a:pt x="108003" y="25300"/>
                    </a:lnTo>
                    <a:lnTo>
                      <a:pt x="108003" y="23206"/>
                    </a:lnTo>
                    <a:lnTo>
                      <a:pt x="107130" y="21113"/>
                    </a:lnTo>
                    <a:lnTo>
                      <a:pt x="106432" y="20240"/>
                    </a:lnTo>
                    <a:lnTo>
                      <a:pt x="101547" y="15355"/>
                    </a:lnTo>
                    <a:lnTo>
                      <a:pt x="100675" y="14482"/>
                    </a:lnTo>
                    <a:lnTo>
                      <a:pt x="98581" y="13784"/>
                    </a:lnTo>
                    <a:lnTo>
                      <a:pt x="97534" y="13610"/>
                    </a:lnTo>
                    <a:lnTo>
                      <a:pt x="96313" y="13784"/>
                    </a:lnTo>
                    <a:lnTo>
                      <a:pt x="94219" y="14482"/>
                    </a:lnTo>
                    <a:lnTo>
                      <a:pt x="93347" y="15355"/>
                    </a:lnTo>
                    <a:lnTo>
                      <a:pt x="88461" y="20240"/>
                    </a:lnTo>
                    <a:lnTo>
                      <a:pt x="84274" y="17623"/>
                    </a:lnTo>
                    <a:lnTo>
                      <a:pt x="75026" y="13784"/>
                    </a:lnTo>
                    <a:lnTo>
                      <a:pt x="70141" y="12738"/>
                    </a:lnTo>
                    <a:lnTo>
                      <a:pt x="70141" y="5758"/>
                    </a:lnTo>
                    <a:lnTo>
                      <a:pt x="70141" y="4537"/>
                    </a:lnTo>
                    <a:lnTo>
                      <a:pt x="69268" y="2443"/>
                    </a:lnTo>
                    <a:lnTo>
                      <a:pt x="67698" y="873"/>
                    </a:lnTo>
                    <a:lnTo>
                      <a:pt x="6560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93"/>
              <p:cNvSpPr/>
              <p:nvPr/>
            </p:nvSpPr>
            <p:spPr>
              <a:xfrm>
                <a:off x="2787100" y="2776800"/>
                <a:ext cx="1142875" cy="1138500"/>
              </a:xfrm>
              <a:custGeom>
                <a:rect b="b" l="l" r="r" t="t"/>
                <a:pathLst>
                  <a:path extrusionOk="0" h="45540" w="45715">
                    <a:moveTo>
                      <a:pt x="22857" y="6630"/>
                    </a:moveTo>
                    <a:lnTo>
                      <a:pt x="26173" y="6805"/>
                    </a:lnTo>
                    <a:lnTo>
                      <a:pt x="31930" y="9248"/>
                    </a:lnTo>
                    <a:lnTo>
                      <a:pt x="36467" y="13610"/>
                    </a:lnTo>
                    <a:lnTo>
                      <a:pt x="38910" y="19542"/>
                    </a:lnTo>
                    <a:lnTo>
                      <a:pt x="39084" y="22857"/>
                    </a:lnTo>
                    <a:lnTo>
                      <a:pt x="38910" y="25474"/>
                    </a:lnTo>
                    <a:lnTo>
                      <a:pt x="37514" y="30185"/>
                    </a:lnTo>
                    <a:lnTo>
                      <a:pt x="34722" y="33849"/>
                    </a:lnTo>
                    <a:lnTo>
                      <a:pt x="31232" y="36815"/>
                    </a:lnTo>
                    <a:lnTo>
                      <a:pt x="26870" y="38560"/>
                    </a:lnTo>
                    <a:lnTo>
                      <a:pt x="22334" y="39084"/>
                    </a:lnTo>
                    <a:lnTo>
                      <a:pt x="17798" y="38211"/>
                    </a:lnTo>
                    <a:lnTo>
                      <a:pt x="13436" y="35943"/>
                    </a:lnTo>
                    <a:lnTo>
                      <a:pt x="11516" y="34198"/>
                    </a:lnTo>
                    <a:lnTo>
                      <a:pt x="9597" y="32279"/>
                    </a:lnTo>
                    <a:lnTo>
                      <a:pt x="7503" y="27917"/>
                    </a:lnTo>
                    <a:lnTo>
                      <a:pt x="6631" y="23380"/>
                    </a:lnTo>
                    <a:lnTo>
                      <a:pt x="7154" y="18669"/>
                    </a:lnTo>
                    <a:lnTo>
                      <a:pt x="8899" y="14482"/>
                    </a:lnTo>
                    <a:lnTo>
                      <a:pt x="11691" y="10992"/>
                    </a:lnTo>
                    <a:lnTo>
                      <a:pt x="15529" y="8201"/>
                    </a:lnTo>
                    <a:lnTo>
                      <a:pt x="20240" y="6805"/>
                    </a:lnTo>
                    <a:lnTo>
                      <a:pt x="22857" y="6630"/>
                    </a:lnTo>
                    <a:close/>
                    <a:moveTo>
                      <a:pt x="22160" y="0"/>
                    </a:moveTo>
                    <a:lnTo>
                      <a:pt x="15704" y="1047"/>
                    </a:lnTo>
                    <a:lnTo>
                      <a:pt x="9597" y="4188"/>
                    </a:lnTo>
                    <a:lnTo>
                      <a:pt x="6805" y="6630"/>
                    </a:lnTo>
                    <a:lnTo>
                      <a:pt x="4363" y="9422"/>
                    </a:lnTo>
                    <a:lnTo>
                      <a:pt x="1222" y="15529"/>
                    </a:lnTo>
                    <a:lnTo>
                      <a:pt x="1" y="21985"/>
                    </a:lnTo>
                    <a:lnTo>
                      <a:pt x="873" y="28440"/>
                    </a:lnTo>
                    <a:lnTo>
                      <a:pt x="3316" y="34373"/>
                    </a:lnTo>
                    <a:lnTo>
                      <a:pt x="7329" y="39433"/>
                    </a:lnTo>
                    <a:lnTo>
                      <a:pt x="12563" y="43271"/>
                    </a:lnTo>
                    <a:lnTo>
                      <a:pt x="19193" y="45365"/>
                    </a:lnTo>
                    <a:lnTo>
                      <a:pt x="22857" y="45539"/>
                    </a:lnTo>
                    <a:lnTo>
                      <a:pt x="25300" y="45365"/>
                    </a:lnTo>
                    <a:lnTo>
                      <a:pt x="29662" y="44492"/>
                    </a:lnTo>
                    <a:lnTo>
                      <a:pt x="33675" y="42748"/>
                    </a:lnTo>
                    <a:lnTo>
                      <a:pt x="37339" y="40305"/>
                    </a:lnTo>
                    <a:lnTo>
                      <a:pt x="40480" y="37339"/>
                    </a:lnTo>
                    <a:lnTo>
                      <a:pt x="42923" y="33675"/>
                    </a:lnTo>
                    <a:lnTo>
                      <a:pt x="44667" y="29487"/>
                    </a:lnTo>
                    <a:lnTo>
                      <a:pt x="45540" y="25125"/>
                    </a:lnTo>
                    <a:lnTo>
                      <a:pt x="45714" y="22857"/>
                    </a:lnTo>
                    <a:lnTo>
                      <a:pt x="45365" y="19018"/>
                    </a:lnTo>
                    <a:lnTo>
                      <a:pt x="43271" y="12563"/>
                    </a:lnTo>
                    <a:lnTo>
                      <a:pt x="39607" y="7154"/>
                    </a:lnTo>
                    <a:lnTo>
                      <a:pt x="34548" y="3141"/>
                    </a:lnTo>
                    <a:lnTo>
                      <a:pt x="28615" y="698"/>
                    </a:lnTo>
                    <a:lnTo>
                      <a:pt x="2216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93"/>
              <p:cNvSpPr/>
              <p:nvPr/>
            </p:nvSpPr>
            <p:spPr>
              <a:xfrm>
                <a:off x="2651875" y="242475"/>
                <a:ext cx="785200" cy="789550"/>
              </a:xfrm>
              <a:custGeom>
                <a:rect b="b" l="l" r="r" t="t"/>
                <a:pathLst>
                  <a:path extrusionOk="0" h="31582" w="31408">
                    <a:moveTo>
                      <a:pt x="15704" y="6282"/>
                    </a:moveTo>
                    <a:lnTo>
                      <a:pt x="15704" y="6456"/>
                    </a:lnTo>
                    <a:lnTo>
                      <a:pt x="17449" y="6456"/>
                    </a:lnTo>
                    <a:lnTo>
                      <a:pt x="20764" y="8027"/>
                    </a:lnTo>
                    <a:lnTo>
                      <a:pt x="23381" y="10469"/>
                    </a:lnTo>
                    <a:lnTo>
                      <a:pt x="24777" y="13784"/>
                    </a:lnTo>
                    <a:lnTo>
                      <a:pt x="24777" y="15704"/>
                    </a:lnTo>
                    <a:lnTo>
                      <a:pt x="24602" y="17972"/>
                    </a:lnTo>
                    <a:lnTo>
                      <a:pt x="23207" y="21461"/>
                    </a:lnTo>
                    <a:lnTo>
                      <a:pt x="20589" y="23730"/>
                    </a:lnTo>
                    <a:lnTo>
                      <a:pt x="17274" y="24777"/>
                    </a:lnTo>
                    <a:lnTo>
                      <a:pt x="13959" y="24777"/>
                    </a:lnTo>
                    <a:lnTo>
                      <a:pt x="10644" y="23730"/>
                    </a:lnTo>
                    <a:lnTo>
                      <a:pt x="8027" y="21461"/>
                    </a:lnTo>
                    <a:lnTo>
                      <a:pt x="6631" y="17972"/>
                    </a:lnTo>
                    <a:lnTo>
                      <a:pt x="6457" y="15704"/>
                    </a:lnTo>
                    <a:lnTo>
                      <a:pt x="6631" y="13784"/>
                    </a:lnTo>
                    <a:lnTo>
                      <a:pt x="8027" y="10469"/>
                    </a:lnTo>
                    <a:lnTo>
                      <a:pt x="10470" y="8027"/>
                    </a:lnTo>
                    <a:lnTo>
                      <a:pt x="13785" y="6456"/>
                    </a:lnTo>
                    <a:lnTo>
                      <a:pt x="15704" y="6282"/>
                    </a:lnTo>
                    <a:close/>
                    <a:moveTo>
                      <a:pt x="15704" y="0"/>
                    </a:moveTo>
                    <a:lnTo>
                      <a:pt x="12389" y="175"/>
                    </a:lnTo>
                    <a:lnTo>
                      <a:pt x="6806" y="2618"/>
                    </a:lnTo>
                    <a:lnTo>
                      <a:pt x="2444" y="6980"/>
                    </a:lnTo>
                    <a:lnTo>
                      <a:pt x="175" y="12563"/>
                    </a:lnTo>
                    <a:lnTo>
                      <a:pt x="1" y="15704"/>
                    </a:lnTo>
                    <a:lnTo>
                      <a:pt x="175" y="19019"/>
                    </a:lnTo>
                    <a:lnTo>
                      <a:pt x="2444" y="24602"/>
                    </a:lnTo>
                    <a:lnTo>
                      <a:pt x="6806" y="28964"/>
                    </a:lnTo>
                    <a:lnTo>
                      <a:pt x="12389" y="31407"/>
                    </a:lnTo>
                    <a:lnTo>
                      <a:pt x="15704" y="31581"/>
                    </a:lnTo>
                    <a:lnTo>
                      <a:pt x="18845" y="31407"/>
                    </a:lnTo>
                    <a:lnTo>
                      <a:pt x="24428" y="28964"/>
                    </a:lnTo>
                    <a:lnTo>
                      <a:pt x="28790" y="24602"/>
                    </a:lnTo>
                    <a:lnTo>
                      <a:pt x="31058" y="19019"/>
                    </a:lnTo>
                    <a:lnTo>
                      <a:pt x="31407" y="15704"/>
                    </a:lnTo>
                    <a:lnTo>
                      <a:pt x="31058" y="12563"/>
                    </a:lnTo>
                    <a:lnTo>
                      <a:pt x="28790" y="6980"/>
                    </a:lnTo>
                    <a:lnTo>
                      <a:pt x="24428" y="2618"/>
                    </a:lnTo>
                    <a:lnTo>
                      <a:pt x="18845" y="175"/>
                    </a:lnTo>
                    <a:lnTo>
                      <a:pt x="1570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93"/>
              <p:cNvSpPr/>
              <p:nvPr/>
            </p:nvSpPr>
            <p:spPr>
              <a:xfrm>
                <a:off x="5823025" y="3409275"/>
                <a:ext cx="615075" cy="615075"/>
              </a:xfrm>
              <a:custGeom>
                <a:rect b="b" l="l" r="r" t="t"/>
                <a:pathLst>
                  <a:path extrusionOk="0" h="24603" w="24603">
                    <a:moveTo>
                      <a:pt x="12563" y="6631"/>
                    </a:moveTo>
                    <a:lnTo>
                      <a:pt x="13610" y="6805"/>
                    </a:lnTo>
                    <a:lnTo>
                      <a:pt x="15704" y="7678"/>
                    </a:lnTo>
                    <a:lnTo>
                      <a:pt x="17274" y="9074"/>
                    </a:lnTo>
                    <a:lnTo>
                      <a:pt x="17972" y="11167"/>
                    </a:lnTo>
                    <a:lnTo>
                      <a:pt x="18147" y="12389"/>
                    </a:lnTo>
                    <a:lnTo>
                      <a:pt x="17972" y="14134"/>
                    </a:lnTo>
                    <a:lnTo>
                      <a:pt x="16053" y="16925"/>
                    </a:lnTo>
                    <a:lnTo>
                      <a:pt x="12912" y="18147"/>
                    </a:lnTo>
                    <a:lnTo>
                      <a:pt x="9772" y="17449"/>
                    </a:lnTo>
                    <a:lnTo>
                      <a:pt x="8376" y="16227"/>
                    </a:lnTo>
                    <a:lnTo>
                      <a:pt x="7155" y="14831"/>
                    </a:lnTo>
                    <a:lnTo>
                      <a:pt x="6631" y="11516"/>
                    </a:lnTo>
                    <a:lnTo>
                      <a:pt x="8027" y="8550"/>
                    </a:lnTo>
                    <a:lnTo>
                      <a:pt x="10644" y="6805"/>
                    </a:lnTo>
                    <a:lnTo>
                      <a:pt x="12563" y="6631"/>
                    </a:lnTo>
                    <a:close/>
                    <a:moveTo>
                      <a:pt x="11866" y="1"/>
                    </a:moveTo>
                    <a:lnTo>
                      <a:pt x="8376" y="699"/>
                    </a:lnTo>
                    <a:lnTo>
                      <a:pt x="5235" y="2443"/>
                    </a:lnTo>
                    <a:lnTo>
                      <a:pt x="3665" y="3665"/>
                    </a:lnTo>
                    <a:lnTo>
                      <a:pt x="2269" y="5235"/>
                    </a:lnTo>
                    <a:lnTo>
                      <a:pt x="699" y="8550"/>
                    </a:lnTo>
                    <a:lnTo>
                      <a:pt x="1" y="12040"/>
                    </a:lnTo>
                    <a:lnTo>
                      <a:pt x="524" y="15529"/>
                    </a:lnTo>
                    <a:lnTo>
                      <a:pt x="1920" y="18670"/>
                    </a:lnTo>
                    <a:lnTo>
                      <a:pt x="4014" y="21462"/>
                    </a:lnTo>
                    <a:lnTo>
                      <a:pt x="6980" y="23381"/>
                    </a:lnTo>
                    <a:lnTo>
                      <a:pt x="10470" y="24428"/>
                    </a:lnTo>
                    <a:lnTo>
                      <a:pt x="12563" y="24602"/>
                    </a:lnTo>
                    <a:lnTo>
                      <a:pt x="15006" y="24428"/>
                    </a:lnTo>
                    <a:lnTo>
                      <a:pt x="19368" y="22509"/>
                    </a:lnTo>
                    <a:lnTo>
                      <a:pt x="22683" y="19193"/>
                    </a:lnTo>
                    <a:lnTo>
                      <a:pt x="24428" y="14831"/>
                    </a:lnTo>
                    <a:lnTo>
                      <a:pt x="24602" y="12389"/>
                    </a:lnTo>
                    <a:lnTo>
                      <a:pt x="24602" y="10295"/>
                    </a:lnTo>
                    <a:lnTo>
                      <a:pt x="23381" y="6805"/>
                    </a:lnTo>
                    <a:lnTo>
                      <a:pt x="21287" y="3839"/>
                    </a:lnTo>
                    <a:lnTo>
                      <a:pt x="18670" y="1745"/>
                    </a:lnTo>
                    <a:lnTo>
                      <a:pt x="15355" y="350"/>
                    </a:lnTo>
                    <a:lnTo>
                      <a:pt x="1186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93"/>
              <p:cNvSpPr/>
              <p:nvPr/>
            </p:nvSpPr>
            <p:spPr>
              <a:xfrm>
                <a:off x="5120750" y="2816050"/>
                <a:ext cx="706675" cy="711025"/>
              </a:xfrm>
              <a:custGeom>
                <a:rect b="b" l="l" r="r" t="t"/>
                <a:pathLst>
                  <a:path extrusionOk="0" h="28441" w="28267">
                    <a:moveTo>
                      <a:pt x="14308" y="6631"/>
                    </a:moveTo>
                    <a:lnTo>
                      <a:pt x="15878" y="6805"/>
                    </a:lnTo>
                    <a:lnTo>
                      <a:pt x="18496" y="8027"/>
                    </a:lnTo>
                    <a:lnTo>
                      <a:pt x="20589" y="10120"/>
                    </a:lnTo>
                    <a:lnTo>
                      <a:pt x="21636" y="12737"/>
                    </a:lnTo>
                    <a:lnTo>
                      <a:pt x="21811" y="14308"/>
                    </a:lnTo>
                    <a:lnTo>
                      <a:pt x="21462" y="16750"/>
                    </a:lnTo>
                    <a:lnTo>
                      <a:pt x="19019" y="20415"/>
                    </a:lnTo>
                    <a:lnTo>
                      <a:pt x="15006" y="21985"/>
                    </a:lnTo>
                    <a:lnTo>
                      <a:pt x="10644" y="21287"/>
                    </a:lnTo>
                    <a:lnTo>
                      <a:pt x="8725" y="19717"/>
                    </a:lnTo>
                    <a:lnTo>
                      <a:pt x="7155" y="17623"/>
                    </a:lnTo>
                    <a:lnTo>
                      <a:pt x="6457" y="13261"/>
                    </a:lnTo>
                    <a:lnTo>
                      <a:pt x="8201" y="9422"/>
                    </a:lnTo>
                    <a:lnTo>
                      <a:pt x="11865" y="6980"/>
                    </a:lnTo>
                    <a:lnTo>
                      <a:pt x="14308" y="6631"/>
                    </a:lnTo>
                    <a:close/>
                    <a:moveTo>
                      <a:pt x="13610" y="0"/>
                    </a:moveTo>
                    <a:lnTo>
                      <a:pt x="9597" y="873"/>
                    </a:lnTo>
                    <a:lnTo>
                      <a:pt x="5759" y="2792"/>
                    </a:lnTo>
                    <a:lnTo>
                      <a:pt x="4014" y="4362"/>
                    </a:lnTo>
                    <a:lnTo>
                      <a:pt x="2618" y="6107"/>
                    </a:lnTo>
                    <a:lnTo>
                      <a:pt x="524" y="9946"/>
                    </a:lnTo>
                    <a:lnTo>
                      <a:pt x="1" y="13959"/>
                    </a:lnTo>
                    <a:lnTo>
                      <a:pt x="524" y="17972"/>
                    </a:lnTo>
                    <a:lnTo>
                      <a:pt x="2095" y="21636"/>
                    </a:lnTo>
                    <a:lnTo>
                      <a:pt x="4537" y="24777"/>
                    </a:lnTo>
                    <a:lnTo>
                      <a:pt x="7852" y="27045"/>
                    </a:lnTo>
                    <a:lnTo>
                      <a:pt x="12040" y="28441"/>
                    </a:lnTo>
                    <a:lnTo>
                      <a:pt x="14308" y="28441"/>
                    </a:lnTo>
                    <a:lnTo>
                      <a:pt x="17274" y="28266"/>
                    </a:lnTo>
                    <a:lnTo>
                      <a:pt x="22334" y="25998"/>
                    </a:lnTo>
                    <a:lnTo>
                      <a:pt x="25998" y="22159"/>
                    </a:lnTo>
                    <a:lnTo>
                      <a:pt x="28092" y="17099"/>
                    </a:lnTo>
                    <a:lnTo>
                      <a:pt x="28266" y="14308"/>
                    </a:lnTo>
                    <a:lnTo>
                      <a:pt x="28266" y="12040"/>
                    </a:lnTo>
                    <a:lnTo>
                      <a:pt x="26871" y="7852"/>
                    </a:lnTo>
                    <a:lnTo>
                      <a:pt x="24602" y="4537"/>
                    </a:lnTo>
                    <a:lnTo>
                      <a:pt x="21287" y="2094"/>
                    </a:lnTo>
                    <a:lnTo>
                      <a:pt x="17623" y="524"/>
                    </a:lnTo>
                    <a:lnTo>
                      <a:pt x="1361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93"/>
              <p:cNvSpPr/>
              <p:nvPr/>
            </p:nvSpPr>
            <p:spPr>
              <a:xfrm>
                <a:off x="1290950" y="1939300"/>
                <a:ext cx="580175" cy="584525"/>
              </a:xfrm>
              <a:custGeom>
                <a:rect b="b" l="l" r="r" t="t"/>
                <a:pathLst>
                  <a:path extrusionOk="0" h="23381" w="23207">
                    <a:moveTo>
                      <a:pt x="11865" y="6630"/>
                    </a:moveTo>
                    <a:lnTo>
                      <a:pt x="13784" y="6805"/>
                    </a:lnTo>
                    <a:lnTo>
                      <a:pt x="16402" y="9596"/>
                    </a:lnTo>
                    <a:lnTo>
                      <a:pt x="16750" y="11690"/>
                    </a:lnTo>
                    <a:lnTo>
                      <a:pt x="16576" y="13260"/>
                    </a:lnTo>
                    <a:lnTo>
                      <a:pt x="14831" y="15703"/>
                    </a:lnTo>
                    <a:lnTo>
                      <a:pt x="12214" y="16750"/>
                    </a:lnTo>
                    <a:lnTo>
                      <a:pt x="9248" y="16227"/>
                    </a:lnTo>
                    <a:lnTo>
                      <a:pt x="8027" y="15180"/>
                    </a:lnTo>
                    <a:lnTo>
                      <a:pt x="6980" y="13958"/>
                    </a:lnTo>
                    <a:lnTo>
                      <a:pt x="6456" y="10992"/>
                    </a:lnTo>
                    <a:lnTo>
                      <a:pt x="7678" y="8375"/>
                    </a:lnTo>
                    <a:lnTo>
                      <a:pt x="10120" y="6630"/>
                    </a:lnTo>
                    <a:close/>
                    <a:moveTo>
                      <a:pt x="11167" y="0"/>
                    </a:moveTo>
                    <a:lnTo>
                      <a:pt x="7852" y="523"/>
                    </a:lnTo>
                    <a:lnTo>
                      <a:pt x="4711" y="2268"/>
                    </a:lnTo>
                    <a:lnTo>
                      <a:pt x="3316" y="3490"/>
                    </a:lnTo>
                    <a:lnTo>
                      <a:pt x="2094" y="4885"/>
                    </a:lnTo>
                    <a:lnTo>
                      <a:pt x="524" y="8026"/>
                    </a:lnTo>
                    <a:lnTo>
                      <a:pt x="0" y="11341"/>
                    </a:lnTo>
                    <a:lnTo>
                      <a:pt x="349" y="14656"/>
                    </a:lnTo>
                    <a:lnTo>
                      <a:pt x="1571" y="17622"/>
                    </a:lnTo>
                    <a:lnTo>
                      <a:pt x="3665" y="20240"/>
                    </a:lnTo>
                    <a:lnTo>
                      <a:pt x="6456" y="22159"/>
                    </a:lnTo>
                    <a:lnTo>
                      <a:pt x="9946" y="23206"/>
                    </a:lnTo>
                    <a:lnTo>
                      <a:pt x="11865" y="23380"/>
                    </a:lnTo>
                    <a:lnTo>
                      <a:pt x="14133" y="23206"/>
                    </a:lnTo>
                    <a:lnTo>
                      <a:pt x="18321" y="21287"/>
                    </a:lnTo>
                    <a:lnTo>
                      <a:pt x="21461" y="18146"/>
                    </a:lnTo>
                    <a:lnTo>
                      <a:pt x="23206" y="13958"/>
                    </a:lnTo>
                    <a:lnTo>
                      <a:pt x="23206" y="11690"/>
                    </a:lnTo>
                    <a:lnTo>
                      <a:pt x="23206" y="9771"/>
                    </a:lnTo>
                    <a:lnTo>
                      <a:pt x="22159" y="6456"/>
                    </a:lnTo>
                    <a:lnTo>
                      <a:pt x="20240" y="3664"/>
                    </a:lnTo>
                    <a:lnTo>
                      <a:pt x="17623" y="1570"/>
                    </a:lnTo>
                    <a:lnTo>
                      <a:pt x="14482" y="349"/>
                    </a:lnTo>
                    <a:lnTo>
                      <a:pt x="1116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93"/>
              <p:cNvSpPr/>
              <p:nvPr/>
            </p:nvSpPr>
            <p:spPr>
              <a:xfrm>
                <a:off x="1225525" y="4264225"/>
                <a:ext cx="924750" cy="924775"/>
              </a:xfrm>
              <a:custGeom>
                <a:rect b="b" l="l" r="r" t="t"/>
                <a:pathLst>
                  <a:path extrusionOk="0" h="36991" w="36990">
                    <a:moveTo>
                      <a:pt x="18844" y="6631"/>
                    </a:moveTo>
                    <a:lnTo>
                      <a:pt x="21287" y="6805"/>
                    </a:lnTo>
                    <a:lnTo>
                      <a:pt x="25474" y="8725"/>
                    </a:lnTo>
                    <a:lnTo>
                      <a:pt x="28615" y="11865"/>
                    </a:lnTo>
                    <a:lnTo>
                      <a:pt x="30360" y="16053"/>
                    </a:lnTo>
                    <a:lnTo>
                      <a:pt x="30534" y="18496"/>
                    </a:lnTo>
                    <a:lnTo>
                      <a:pt x="30360" y="20415"/>
                    </a:lnTo>
                    <a:lnTo>
                      <a:pt x="29313" y="23904"/>
                    </a:lnTo>
                    <a:lnTo>
                      <a:pt x="27219" y="26696"/>
                    </a:lnTo>
                    <a:lnTo>
                      <a:pt x="24602" y="28790"/>
                    </a:lnTo>
                    <a:lnTo>
                      <a:pt x="21461" y="30186"/>
                    </a:lnTo>
                    <a:lnTo>
                      <a:pt x="18146" y="30535"/>
                    </a:lnTo>
                    <a:lnTo>
                      <a:pt x="14657" y="29837"/>
                    </a:lnTo>
                    <a:lnTo>
                      <a:pt x="11516" y="28266"/>
                    </a:lnTo>
                    <a:lnTo>
                      <a:pt x="10120" y="26871"/>
                    </a:lnTo>
                    <a:lnTo>
                      <a:pt x="8724" y="25475"/>
                    </a:lnTo>
                    <a:lnTo>
                      <a:pt x="7154" y="22160"/>
                    </a:lnTo>
                    <a:lnTo>
                      <a:pt x="6631" y="18670"/>
                    </a:lnTo>
                    <a:lnTo>
                      <a:pt x="6979" y="15355"/>
                    </a:lnTo>
                    <a:lnTo>
                      <a:pt x="8375" y="12214"/>
                    </a:lnTo>
                    <a:lnTo>
                      <a:pt x="10469" y="9597"/>
                    </a:lnTo>
                    <a:lnTo>
                      <a:pt x="13435" y="7678"/>
                    </a:lnTo>
                    <a:lnTo>
                      <a:pt x="16925" y="6631"/>
                    </a:lnTo>
                    <a:close/>
                    <a:moveTo>
                      <a:pt x="17972" y="1"/>
                    </a:moveTo>
                    <a:lnTo>
                      <a:pt x="12563" y="873"/>
                    </a:lnTo>
                    <a:lnTo>
                      <a:pt x="7677" y="3490"/>
                    </a:lnTo>
                    <a:lnTo>
                      <a:pt x="5409" y="5584"/>
                    </a:lnTo>
                    <a:lnTo>
                      <a:pt x="3490" y="7852"/>
                    </a:lnTo>
                    <a:lnTo>
                      <a:pt x="873" y="12912"/>
                    </a:lnTo>
                    <a:lnTo>
                      <a:pt x="0" y="18147"/>
                    </a:lnTo>
                    <a:lnTo>
                      <a:pt x="698" y="23381"/>
                    </a:lnTo>
                    <a:lnTo>
                      <a:pt x="2792" y="28092"/>
                    </a:lnTo>
                    <a:lnTo>
                      <a:pt x="5933" y="32279"/>
                    </a:lnTo>
                    <a:lnTo>
                      <a:pt x="10469" y="35246"/>
                    </a:lnTo>
                    <a:lnTo>
                      <a:pt x="15703" y="36816"/>
                    </a:lnTo>
                    <a:lnTo>
                      <a:pt x="18844" y="36990"/>
                    </a:lnTo>
                    <a:lnTo>
                      <a:pt x="22508" y="36641"/>
                    </a:lnTo>
                    <a:lnTo>
                      <a:pt x="29138" y="33850"/>
                    </a:lnTo>
                    <a:lnTo>
                      <a:pt x="34024" y="28790"/>
                    </a:lnTo>
                    <a:lnTo>
                      <a:pt x="36815" y="22334"/>
                    </a:lnTo>
                    <a:lnTo>
                      <a:pt x="36990" y="18496"/>
                    </a:lnTo>
                    <a:lnTo>
                      <a:pt x="36815" y="15529"/>
                    </a:lnTo>
                    <a:lnTo>
                      <a:pt x="35245" y="10120"/>
                    </a:lnTo>
                    <a:lnTo>
                      <a:pt x="32104" y="5759"/>
                    </a:lnTo>
                    <a:lnTo>
                      <a:pt x="27917" y="2618"/>
                    </a:lnTo>
                    <a:lnTo>
                      <a:pt x="23032" y="524"/>
                    </a:lnTo>
                    <a:lnTo>
                      <a:pt x="1797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93"/>
              <p:cNvSpPr/>
              <p:nvPr/>
            </p:nvSpPr>
            <p:spPr>
              <a:xfrm>
                <a:off x="1186275" y="2358050"/>
                <a:ext cx="388225" cy="2071950"/>
              </a:xfrm>
              <a:custGeom>
                <a:rect b="b" l="l" r="r" t="t"/>
                <a:pathLst>
                  <a:path extrusionOk="0" h="82878" w="15529">
                    <a:moveTo>
                      <a:pt x="13086" y="0"/>
                    </a:moveTo>
                    <a:lnTo>
                      <a:pt x="10469" y="175"/>
                    </a:lnTo>
                    <a:lnTo>
                      <a:pt x="9422" y="1396"/>
                    </a:lnTo>
                    <a:lnTo>
                      <a:pt x="7677" y="4188"/>
                    </a:lnTo>
                    <a:lnTo>
                      <a:pt x="4711" y="9945"/>
                    </a:lnTo>
                    <a:lnTo>
                      <a:pt x="1570" y="19367"/>
                    </a:lnTo>
                    <a:lnTo>
                      <a:pt x="0" y="32279"/>
                    </a:lnTo>
                    <a:lnTo>
                      <a:pt x="349" y="45190"/>
                    </a:lnTo>
                    <a:lnTo>
                      <a:pt x="3315" y="62813"/>
                    </a:lnTo>
                    <a:lnTo>
                      <a:pt x="8201" y="78690"/>
                    </a:lnTo>
                    <a:lnTo>
                      <a:pt x="9073" y="80784"/>
                    </a:lnTo>
                    <a:lnTo>
                      <a:pt x="9596" y="81657"/>
                    </a:lnTo>
                    <a:lnTo>
                      <a:pt x="11167" y="82703"/>
                    </a:lnTo>
                    <a:lnTo>
                      <a:pt x="12214" y="82878"/>
                    </a:lnTo>
                    <a:lnTo>
                      <a:pt x="13784" y="82529"/>
                    </a:lnTo>
                    <a:lnTo>
                      <a:pt x="15529" y="79912"/>
                    </a:lnTo>
                    <a:lnTo>
                      <a:pt x="15180" y="78341"/>
                    </a:lnTo>
                    <a:lnTo>
                      <a:pt x="14482" y="76771"/>
                    </a:lnTo>
                    <a:lnTo>
                      <a:pt x="10120" y="62289"/>
                    </a:lnTo>
                    <a:lnTo>
                      <a:pt x="7154" y="45714"/>
                    </a:lnTo>
                    <a:lnTo>
                      <a:pt x="6456" y="33675"/>
                    </a:lnTo>
                    <a:lnTo>
                      <a:pt x="7852" y="21636"/>
                    </a:lnTo>
                    <a:lnTo>
                      <a:pt x="10469" y="13086"/>
                    </a:lnTo>
                    <a:lnTo>
                      <a:pt x="13086" y="7677"/>
                    </a:lnTo>
                    <a:lnTo>
                      <a:pt x="14831" y="5234"/>
                    </a:lnTo>
                    <a:lnTo>
                      <a:pt x="15529" y="3839"/>
                    </a:lnTo>
                    <a:lnTo>
                      <a:pt x="15005" y="1396"/>
                    </a:lnTo>
                    <a:lnTo>
                      <a:pt x="1308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93"/>
              <p:cNvSpPr/>
              <p:nvPr/>
            </p:nvSpPr>
            <p:spPr>
              <a:xfrm>
                <a:off x="3275650" y="3413650"/>
                <a:ext cx="2290050" cy="2067600"/>
              </a:xfrm>
              <a:custGeom>
                <a:rect b="b" l="l" r="r" t="t"/>
                <a:pathLst>
                  <a:path extrusionOk="0" h="82704" w="91602">
                    <a:moveTo>
                      <a:pt x="87589" y="0"/>
                    </a:moveTo>
                    <a:lnTo>
                      <a:pt x="85495" y="1396"/>
                    </a:lnTo>
                    <a:lnTo>
                      <a:pt x="85146" y="2792"/>
                    </a:lnTo>
                    <a:lnTo>
                      <a:pt x="84099" y="9771"/>
                    </a:lnTo>
                    <a:lnTo>
                      <a:pt x="81133" y="22159"/>
                    </a:lnTo>
                    <a:lnTo>
                      <a:pt x="76946" y="32977"/>
                    </a:lnTo>
                    <a:lnTo>
                      <a:pt x="71711" y="42224"/>
                    </a:lnTo>
                    <a:lnTo>
                      <a:pt x="65779" y="50076"/>
                    </a:lnTo>
                    <a:lnTo>
                      <a:pt x="59323" y="56706"/>
                    </a:lnTo>
                    <a:lnTo>
                      <a:pt x="52518" y="61940"/>
                    </a:lnTo>
                    <a:lnTo>
                      <a:pt x="45365" y="66302"/>
                    </a:lnTo>
                    <a:lnTo>
                      <a:pt x="34722" y="71013"/>
                    </a:lnTo>
                    <a:lnTo>
                      <a:pt x="21636" y="74503"/>
                    </a:lnTo>
                    <a:lnTo>
                      <a:pt x="6456" y="76248"/>
                    </a:lnTo>
                    <a:lnTo>
                      <a:pt x="3315" y="76073"/>
                    </a:lnTo>
                    <a:lnTo>
                      <a:pt x="1745" y="76248"/>
                    </a:lnTo>
                    <a:lnTo>
                      <a:pt x="0" y="77993"/>
                    </a:lnTo>
                    <a:lnTo>
                      <a:pt x="0" y="80435"/>
                    </a:lnTo>
                    <a:lnTo>
                      <a:pt x="1396" y="82355"/>
                    </a:lnTo>
                    <a:lnTo>
                      <a:pt x="2966" y="82703"/>
                    </a:lnTo>
                    <a:lnTo>
                      <a:pt x="4362" y="82703"/>
                    </a:lnTo>
                    <a:lnTo>
                      <a:pt x="9946" y="82529"/>
                    </a:lnTo>
                    <a:lnTo>
                      <a:pt x="27219" y="79737"/>
                    </a:lnTo>
                    <a:lnTo>
                      <a:pt x="41177" y="75201"/>
                    </a:lnTo>
                    <a:lnTo>
                      <a:pt x="51995" y="69618"/>
                    </a:lnTo>
                    <a:lnTo>
                      <a:pt x="59149" y="64907"/>
                    </a:lnTo>
                    <a:lnTo>
                      <a:pt x="66128" y="59149"/>
                    </a:lnTo>
                    <a:lnTo>
                      <a:pt x="72584" y="51995"/>
                    </a:lnTo>
                    <a:lnTo>
                      <a:pt x="78341" y="43795"/>
                    </a:lnTo>
                    <a:lnTo>
                      <a:pt x="83401" y="34198"/>
                    </a:lnTo>
                    <a:lnTo>
                      <a:pt x="87589" y="23206"/>
                    </a:lnTo>
                    <a:lnTo>
                      <a:pt x="90555" y="10643"/>
                    </a:lnTo>
                    <a:lnTo>
                      <a:pt x="91602" y="3490"/>
                    </a:lnTo>
                    <a:lnTo>
                      <a:pt x="91602" y="2094"/>
                    </a:lnTo>
                    <a:lnTo>
                      <a:pt x="90031" y="175"/>
                    </a:lnTo>
                    <a:lnTo>
                      <a:pt x="8758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93"/>
              <p:cNvSpPr/>
              <p:nvPr/>
            </p:nvSpPr>
            <p:spPr>
              <a:xfrm>
                <a:off x="2285475" y="1154125"/>
                <a:ext cx="2961800" cy="1121050"/>
              </a:xfrm>
              <a:custGeom>
                <a:rect b="b" l="l" r="r" t="t"/>
                <a:pathLst>
                  <a:path extrusionOk="0" h="44842" w="118472">
                    <a:moveTo>
                      <a:pt x="35769" y="1"/>
                    </a:moveTo>
                    <a:lnTo>
                      <a:pt x="20589" y="2094"/>
                    </a:lnTo>
                    <a:lnTo>
                      <a:pt x="4712" y="6456"/>
                    </a:lnTo>
                    <a:lnTo>
                      <a:pt x="2094" y="7503"/>
                    </a:lnTo>
                    <a:lnTo>
                      <a:pt x="873" y="8201"/>
                    </a:lnTo>
                    <a:lnTo>
                      <a:pt x="1" y="10469"/>
                    </a:lnTo>
                    <a:lnTo>
                      <a:pt x="1048" y="12738"/>
                    </a:lnTo>
                    <a:lnTo>
                      <a:pt x="3316" y="13785"/>
                    </a:lnTo>
                    <a:lnTo>
                      <a:pt x="4712" y="13436"/>
                    </a:lnTo>
                    <a:lnTo>
                      <a:pt x="6980" y="12389"/>
                    </a:lnTo>
                    <a:lnTo>
                      <a:pt x="21985" y="8550"/>
                    </a:lnTo>
                    <a:lnTo>
                      <a:pt x="35943" y="6631"/>
                    </a:lnTo>
                    <a:lnTo>
                      <a:pt x="52519" y="6805"/>
                    </a:lnTo>
                    <a:lnTo>
                      <a:pt x="65779" y="9248"/>
                    </a:lnTo>
                    <a:lnTo>
                      <a:pt x="74678" y="12040"/>
                    </a:lnTo>
                    <a:lnTo>
                      <a:pt x="83576" y="16227"/>
                    </a:lnTo>
                    <a:lnTo>
                      <a:pt x="92300" y="21811"/>
                    </a:lnTo>
                    <a:lnTo>
                      <a:pt x="100849" y="29139"/>
                    </a:lnTo>
                    <a:lnTo>
                      <a:pt x="108701" y="38037"/>
                    </a:lnTo>
                    <a:lnTo>
                      <a:pt x="112539" y="43446"/>
                    </a:lnTo>
                    <a:lnTo>
                      <a:pt x="113586" y="44667"/>
                    </a:lnTo>
                    <a:lnTo>
                      <a:pt x="115157" y="44842"/>
                    </a:lnTo>
                    <a:lnTo>
                      <a:pt x="116204" y="44842"/>
                    </a:lnTo>
                    <a:lnTo>
                      <a:pt x="117599" y="43795"/>
                    </a:lnTo>
                    <a:lnTo>
                      <a:pt x="118472" y="42399"/>
                    </a:lnTo>
                    <a:lnTo>
                      <a:pt x="118297" y="40654"/>
                    </a:lnTo>
                    <a:lnTo>
                      <a:pt x="117948" y="39782"/>
                    </a:lnTo>
                    <a:lnTo>
                      <a:pt x="113935" y="34024"/>
                    </a:lnTo>
                    <a:lnTo>
                      <a:pt x="105386" y="24428"/>
                    </a:lnTo>
                    <a:lnTo>
                      <a:pt x="96313" y="16576"/>
                    </a:lnTo>
                    <a:lnTo>
                      <a:pt x="86891" y="10469"/>
                    </a:lnTo>
                    <a:lnTo>
                      <a:pt x="77295" y="6108"/>
                    </a:lnTo>
                    <a:lnTo>
                      <a:pt x="67698" y="2967"/>
                    </a:lnTo>
                    <a:lnTo>
                      <a:pt x="58102" y="1048"/>
                    </a:lnTo>
                    <a:lnTo>
                      <a:pt x="4885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93"/>
              <p:cNvSpPr/>
              <p:nvPr/>
            </p:nvSpPr>
            <p:spPr>
              <a:xfrm>
                <a:off x="3271275" y="556550"/>
                <a:ext cx="2944375" cy="2918175"/>
              </a:xfrm>
              <a:custGeom>
                <a:rect b="b" l="l" r="r" t="t"/>
                <a:pathLst>
                  <a:path extrusionOk="0" h="116727" w="117775">
                    <a:moveTo>
                      <a:pt x="2095" y="0"/>
                    </a:moveTo>
                    <a:lnTo>
                      <a:pt x="175" y="1745"/>
                    </a:lnTo>
                    <a:lnTo>
                      <a:pt x="1" y="4188"/>
                    </a:lnTo>
                    <a:lnTo>
                      <a:pt x="1571" y="6107"/>
                    </a:lnTo>
                    <a:lnTo>
                      <a:pt x="2967" y="6456"/>
                    </a:lnTo>
                    <a:lnTo>
                      <a:pt x="11691" y="7328"/>
                    </a:lnTo>
                    <a:lnTo>
                      <a:pt x="27917" y="10294"/>
                    </a:lnTo>
                    <a:lnTo>
                      <a:pt x="42748" y="14482"/>
                    </a:lnTo>
                    <a:lnTo>
                      <a:pt x="56358" y="20240"/>
                    </a:lnTo>
                    <a:lnTo>
                      <a:pt x="68397" y="27393"/>
                    </a:lnTo>
                    <a:lnTo>
                      <a:pt x="79040" y="35943"/>
                    </a:lnTo>
                    <a:lnTo>
                      <a:pt x="88287" y="45714"/>
                    </a:lnTo>
                    <a:lnTo>
                      <a:pt x="96139" y="57055"/>
                    </a:lnTo>
                    <a:lnTo>
                      <a:pt x="99454" y="63336"/>
                    </a:lnTo>
                    <a:lnTo>
                      <a:pt x="102245" y="69094"/>
                    </a:lnTo>
                    <a:lnTo>
                      <a:pt x="106782" y="81308"/>
                    </a:lnTo>
                    <a:lnTo>
                      <a:pt x="109748" y="93870"/>
                    </a:lnTo>
                    <a:lnTo>
                      <a:pt x="111144" y="106782"/>
                    </a:lnTo>
                    <a:lnTo>
                      <a:pt x="111318" y="113412"/>
                    </a:lnTo>
                    <a:lnTo>
                      <a:pt x="111493" y="114633"/>
                    </a:lnTo>
                    <a:lnTo>
                      <a:pt x="113063" y="116552"/>
                    </a:lnTo>
                    <a:lnTo>
                      <a:pt x="114459" y="116727"/>
                    </a:lnTo>
                    <a:lnTo>
                      <a:pt x="114633" y="116727"/>
                    </a:lnTo>
                    <a:lnTo>
                      <a:pt x="115855" y="116552"/>
                    </a:lnTo>
                    <a:lnTo>
                      <a:pt x="117600" y="114982"/>
                    </a:lnTo>
                    <a:lnTo>
                      <a:pt x="117774" y="113586"/>
                    </a:lnTo>
                    <a:lnTo>
                      <a:pt x="117774" y="106782"/>
                    </a:lnTo>
                    <a:lnTo>
                      <a:pt x="116204" y="93172"/>
                    </a:lnTo>
                    <a:lnTo>
                      <a:pt x="113063" y="79737"/>
                    </a:lnTo>
                    <a:lnTo>
                      <a:pt x="108527" y="66826"/>
                    </a:lnTo>
                    <a:lnTo>
                      <a:pt x="105561" y="60544"/>
                    </a:lnTo>
                    <a:lnTo>
                      <a:pt x="101024" y="52344"/>
                    </a:lnTo>
                    <a:lnTo>
                      <a:pt x="90730" y="38386"/>
                    </a:lnTo>
                    <a:lnTo>
                      <a:pt x="78691" y="27044"/>
                    </a:lnTo>
                    <a:lnTo>
                      <a:pt x="65605" y="18146"/>
                    </a:lnTo>
                    <a:lnTo>
                      <a:pt x="51821" y="11167"/>
                    </a:lnTo>
                    <a:lnTo>
                      <a:pt x="37688" y="6107"/>
                    </a:lnTo>
                    <a:lnTo>
                      <a:pt x="23730" y="2617"/>
                    </a:lnTo>
                    <a:lnTo>
                      <a:pt x="9946" y="523"/>
                    </a:lnTo>
                    <a:lnTo>
                      <a:pt x="349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312" name="Google Shape;1312;p93"/>
          <p:cNvSpPr/>
          <p:nvPr/>
        </p:nvSpPr>
        <p:spPr>
          <a:xfrm>
            <a:off x="2994725" y="1915363"/>
            <a:ext cx="628500" cy="267300"/>
          </a:xfrm>
          <a:prstGeom prst="rect">
            <a:avLst/>
          </a:prstGeom>
          <a:solidFill>
            <a:srgbClr val="1EEBB8">
              <a:alpha val="74400"/>
            </a:srgbClr>
          </a:solidFill>
          <a:ln>
            <a:noFill/>
          </a:ln>
        </p:spPr>
        <p:txBody>
          <a:bodyPr anchorCtr="0" anchor="ctr" bIns="91425" lIns="91425" spcFirstLastPara="1" rIns="91425" wrap="square" tIns="91425">
            <a:noAutofit/>
          </a:bodyPr>
          <a:lstStyle/>
          <a:p>
            <a:pPr indent="0" lvl="0" marL="0" marR="41154" rtl="0" algn="r">
              <a:spcBef>
                <a:spcPts val="0"/>
              </a:spcBef>
              <a:spcAft>
                <a:spcPts val="0"/>
              </a:spcAft>
              <a:buNone/>
            </a:pPr>
            <a:r>
              <a:rPr b="1" lang="en" sz="2100">
                <a:solidFill>
                  <a:srgbClr val="FFFFFF"/>
                </a:solidFill>
                <a:latin typeface="Poppins"/>
                <a:ea typeface="Poppins"/>
                <a:cs typeface="Poppins"/>
                <a:sym typeface="Poppins"/>
              </a:rPr>
              <a:t>2</a:t>
            </a:r>
            <a:endParaRPr/>
          </a:p>
        </p:txBody>
      </p:sp>
      <p:sp>
        <p:nvSpPr>
          <p:cNvPr id="1313" name="Google Shape;1313;p93"/>
          <p:cNvSpPr/>
          <p:nvPr/>
        </p:nvSpPr>
        <p:spPr>
          <a:xfrm>
            <a:off x="551954" y="1915353"/>
            <a:ext cx="546600" cy="267300"/>
          </a:xfrm>
          <a:prstGeom prst="rect">
            <a:avLst/>
          </a:prstGeom>
          <a:solidFill>
            <a:srgbClr val="1EEBB8">
              <a:alpha val="74400"/>
            </a:srgbClr>
          </a:solidFill>
          <a:ln>
            <a:noFill/>
          </a:ln>
        </p:spPr>
        <p:txBody>
          <a:bodyPr anchorCtr="0" anchor="ctr" bIns="91425" lIns="91425" spcFirstLastPara="1" rIns="91425" wrap="square" tIns="91425">
            <a:noAutofit/>
          </a:bodyPr>
          <a:lstStyle/>
          <a:p>
            <a:pPr indent="0" lvl="0" marL="0" marR="41154" rtl="0" algn="r">
              <a:spcBef>
                <a:spcPts val="0"/>
              </a:spcBef>
              <a:spcAft>
                <a:spcPts val="0"/>
              </a:spcAft>
              <a:buNone/>
            </a:pPr>
            <a:r>
              <a:rPr b="1" lang="en" sz="2100">
                <a:solidFill>
                  <a:srgbClr val="FFFFFF"/>
                </a:solidFill>
                <a:latin typeface="Poppins"/>
                <a:ea typeface="Poppins"/>
                <a:cs typeface="Poppins"/>
                <a:sym typeface="Poppins"/>
              </a:rPr>
              <a:t>1</a:t>
            </a:r>
            <a:endParaRPr/>
          </a:p>
        </p:txBody>
      </p:sp>
      <p:sp>
        <p:nvSpPr>
          <p:cNvPr id="1314" name="Google Shape;1314;p93"/>
          <p:cNvSpPr txBox="1"/>
          <p:nvPr/>
        </p:nvSpPr>
        <p:spPr>
          <a:xfrm>
            <a:off x="1164918" y="1809913"/>
            <a:ext cx="1637100" cy="54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i="1" lang="en" sz="1100">
                <a:solidFill>
                  <a:srgbClr val="595959"/>
                </a:solidFill>
                <a:latin typeface="Poppins"/>
                <a:ea typeface="Poppins"/>
                <a:cs typeface="Poppins"/>
                <a:sym typeface="Poppins"/>
              </a:rPr>
              <a:t>User tries to begin process in app 1</a:t>
            </a:r>
            <a:endParaRPr i="1" sz="1100">
              <a:solidFill>
                <a:srgbClr val="595959"/>
              </a:solidFill>
              <a:latin typeface="Poppins"/>
              <a:ea typeface="Poppins"/>
              <a:cs typeface="Poppins"/>
              <a:sym typeface="Poppins"/>
            </a:endParaRPr>
          </a:p>
        </p:txBody>
      </p:sp>
      <p:sp>
        <p:nvSpPr>
          <p:cNvPr id="1315" name="Google Shape;1315;p93"/>
          <p:cNvSpPr txBox="1"/>
          <p:nvPr/>
        </p:nvSpPr>
        <p:spPr>
          <a:xfrm>
            <a:off x="3699803" y="1809913"/>
            <a:ext cx="2617800" cy="743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i="1" lang="en" sz="1100">
                <a:solidFill>
                  <a:srgbClr val="595959"/>
                </a:solidFill>
                <a:latin typeface="Poppins"/>
                <a:ea typeface="Poppins"/>
                <a:cs typeface="Poppins"/>
                <a:sym typeface="Poppins"/>
              </a:rPr>
              <a:t>WalkMe automatically prompts user with a warning, followed by directions to app 2</a:t>
            </a:r>
            <a:endParaRPr i="1" sz="1100">
              <a:solidFill>
                <a:srgbClr val="595959"/>
              </a:solidFill>
              <a:latin typeface="Poppins"/>
              <a:ea typeface="Poppins"/>
              <a:cs typeface="Poppins"/>
              <a:sym typeface="Poppins"/>
            </a:endParaRPr>
          </a:p>
        </p:txBody>
      </p:sp>
      <p:pic>
        <p:nvPicPr>
          <p:cNvPr id="1316" name="Google Shape;1316;p93"/>
          <p:cNvPicPr preferRelativeResize="0"/>
          <p:nvPr/>
        </p:nvPicPr>
        <p:blipFill rotWithShape="1">
          <a:blip r:embed="rId3">
            <a:alphaModFix/>
          </a:blip>
          <a:srcRect b="21716" l="30780" r="30972" t="23528"/>
          <a:stretch/>
        </p:blipFill>
        <p:spPr>
          <a:xfrm>
            <a:off x="515573" y="2435247"/>
            <a:ext cx="2182866" cy="2198883"/>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pic>
        <p:nvPicPr>
          <p:cNvPr id="1317" name="Google Shape;1317;p93"/>
          <p:cNvPicPr preferRelativeResize="0"/>
          <p:nvPr/>
        </p:nvPicPr>
        <p:blipFill rotWithShape="1">
          <a:blip r:embed="rId4">
            <a:alphaModFix/>
          </a:blip>
          <a:srcRect b="0" l="0" r="0" t="0"/>
          <a:stretch/>
        </p:blipFill>
        <p:spPr>
          <a:xfrm>
            <a:off x="2994729" y="2574280"/>
            <a:ext cx="2386764" cy="1289830"/>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pic>
        <p:nvPicPr>
          <p:cNvPr id="1318" name="Google Shape;1318;p93"/>
          <p:cNvPicPr preferRelativeResize="0"/>
          <p:nvPr/>
        </p:nvPicPr>
        <p:blipFill rotWithShape="1">
          <a:blip r:embed="rId5">
            <a:alphaModFix/>
          </a:blip>
          <a:srcRect b="0" l="0" r="0" t="0"/>
          <a:stretch/>
        </p:blipFill>
        <p:spPr>
          <a:xfrm>
            <a:off x="3699455" y="3689609"/>
            <a:ext cx="2275794" cy="1034991"/>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sp>
        <p:nvSpPr>
          <p:cNvPr id="1319" name="Google Shape;1319;p93"/>
          <p:cNvSpPr txBox="1"/>
          <p:nvPr/>
        </p:nvSpPr>
        <p:spPr>
          <a:xfrm>
            <a:off x="7009800" y="1713150"/>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Smart Walk-Thrus</a:t>
            </a:r>
            <a:endParaRPr sz="1000">
              <a:latin typeface="Poppins"/>
              <a:ea typeface="Poppins"/>
              <a:cs typeface="Poppins"/>
              <a:sym typeface="Poppins"/>
            </a:endParaRPr>
          </a:p>
        </p:txBody>
      </p:sp>
      <p:grpSp>
        <p:nvGrpSpPr>
          <p:cNvPr id="1320" name="Google Shape;1320;p93"/>
          <p:cNvGrpSpPr/>
          <p:nvPr/>
        </p:nvGrpSpPr>
        <p:grpSpPr>
          <a:xfrm>
            <a:off x="6724630" y="1760828"/>
            <a:ext cx="174045" cy="243345"/>
            <a:chOff x="2489000" y="944675"/>
            <a:chExt cx="2830000" cy="3956825"/>
          </a:xfrm>
        </p:grpSpPr>
        <p:sp>
          <p:nvSpPr>
            <p:cNvPr id="1321" name="Google Shape;1321;p93"/>
            <p:cNvSpPr/>
            <p:nvPr/>
          </p:nvSpPr>
          <p:spPr>
            <a:xfrm>
              <a:off x="2560450" y="3863825"/>
              <a:ext cx="1211000" cy="1037675"/>
            </a:xfrm>
            <a:custGeom>
              <a:rect b="b" l="l" r="r" t="t"/>
              <a:pathLst>
                <a:path extrusionOk="0" h="41507" w="48440">
                  <a:moveTo>
                    <a:pt x="27680" y="4726"/>
                  </a:moveTo>
                  <a:cubicBezTo>
                    <a:pt x="36556" y="4726"/>
                    <a:pt x="43776" y="11946"/>
                    <a:pt x="43776" y="20822"/>
                  </a:cubicBezTo>
                  <a:cubicBezTo>
                    <a:pt x="43776" y="30477"/>
                    <a:pt x="35879" y="36871"/>
                    <a:pt x="27647" y="36871"/>
                  </a:cubicBezTo>
                  <a:cubicBezTo>
                    <a:pt x="23696" y="36871"/>
                    <a:pt x="19667" y="35398"/>
                    <a:pt x="16398" y="32104"/>
                  </a:cubicBezTo>
                  <a:cubicBezTo>
                    <a:pt x="6244" y="22025"/>
                    <a:pt x="13389" y="4726"/>
                    <a:pt x="27680" y="4726"/>
                  </a:cubicBezTo>
                  <a:close/>
                  <a:moveTo>
                    <a:pt x="27510" y="1"/>
                  </a:moveTo>
                  <a:cubicBezTo>
                    <a:pt x="22422" y="1"/>
                    <a:pt x="17236" y="1881"/>
                    <a:pt x="13013" y="6080"/>
                  </a:cubicBezTo>
                  <a:cubicBezTo>
                    <a:pt x="1" y="19167"/>
                    <a:pt x="9252" y="41506"/>
                    <a:pt x="27680" y="41506"/>
                  </a:cubicBezTo>
                  <a:cubicBezTo>
                    <a:pt x="39188" y="41506"/>
                    <a:pt x="48440" y="32255"/>
                    <a:pt x="48440" y="20822"/>
                  </a:cubicBezTo>
                  <a:cubicBezTo>
                    <a:pt x="48440" y="8289"/>
                    <a:pt x="38190" y="1"/>
                    <a:pt x="2751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93"/>
            <p:cNvSpPr/>
            <p:nvPr/>
          </p:nvSpPr>
          <p:spPr>
            <a:xfrm>
              <a:off x="4106125" y="2700450"/>
              <a:ext cx="1212875" cy="1038950"/>
            </a:xfrm>
            <a:custGeom>
              <a:rect b="b" l="l" r="r" t="t"/>
              <a:pathLst>
                <a:path extrusionOk="0" h="41558" w="48515">
                  <a:moveTo>
                    <a:pt x="27755" y="4702"/>
                  </a:moveTo>
                  <a:cubicBezTo>
                    <a:pt x="36631" y="4778"/>
                    <a:pt x="43776" y="11923"/>
                    <a:pt x="43776" y="20799"/>
                  </a:cubicBezTo>
                  <a:cubicBezTo>
                    <a:pt x="43776" y="30472"/>
                    <a:pt x="35850" y="36871"/>
                    <a:pt x="27602" y="36871"/>
                  </a:cubicBezTo>
                  <a:cubicBezTo>
                    <a:pt x="23665" y="36871"/>
                    <a:pt x="19655" y="35413"/>
                    <a:pt x="16398" y="32156"/>
                  </a:cubicBezTo>
                  <a:cubicBezTo>
                    <a:pt x="6244" y="22002"/>
                    <a:pt x="13464" y="4702"/>
                    <a:pt x="27755" y="4702"/>
                  </a:cubicBezTo>
                  <a:close/>
                  <a:moveTo>
                    <a:pt x="27630" y="1"/>
                  </a:moveTo>
                  <a:cubicBezTo>
                    <a:pt x="22528" y="1"/>
                    <a:pt x="17324" y="1896"/>
                    <a:pt x="13088" y="6132"/>
                  </a:cubicBezTo>
                  <a:cubicBezTo>
                    <a:pt x="1" y="19219"/>
                    <a:pt x="9252" y="41558"/>
                    <a:pt x="27755" y="41558"/>
                  </a:cubicBezTo>
                  <a:cubicBezTo>
                    <a:pt x="39188" y="41558"/>
                    <a:pt x="48515" y="32231"/>
                    <a:pt x="48515" y="20799"/>
                  </a:cubicBezTo>
                  <a:cubicBezTo>
                    <a:pt x="48515" y="8283"/>
                    <a:pt x="38294" y="1"/>
                    <a:pt x="2763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93"/>
            <p:cNvSpPr/>
            <p:nvPr/>
          </p:nvSpPr>
          <p:spPr>
            <a:xfrm>
              <a:off x="2489000" y="944675"/>
              <a:ext cx="1528775" cy="1457775"/>
            </a:xfrm>
            <a:custGeom>
              <a:rect b="b" l="l" r="r" t="t"/>
              <a:pathLst>
                <a:path extrusionOk="0" h="58311" w="61151">
                  <a:moveTo>
                    <a:pt x="30576" y="4664"/>
                  </a:moveTo>
                  <a:cubicBezTo>
                    <a:pt x="33095" y="4664"/>
                    <a:pt x="35615" y="5623"/>
                    <a:pt x="37533" y="7541"/>
                  </a:cubicBezTo>
                  <a:lnTo>
                    <a:pt x="52125" y="22132"/>
                  </a:lnTo>
                  <a:cubicBezTo>
                    <a:pt x="55961" y="26043"/>
                    <a:pt x="55961" y="32286"/>
                    <a:pt x="52125" y="36122"/>
                  </a:cubicBezTo>
                  <a:lnTo>
                    <a:pt x="37533" y="50714"/>
                  </a:lnTo>
                  <a:cubicBezTo>
                    <a:pt x="35615" y="52632"/>
                    <a:pt x="33095" y="53591"/>
                    <a:pt x="30576" y="53591"/>
                  </a:cubicBezTo>
                  <a:cubicBezTo>
                    <a:pt x="28056" y="53591"/>
                    <a:pt x="25536" y="52632"/>
                    <a:pt x="23618" y="50714"/>
                  </a:cubicBezTo>
                  <a:lnTo>
                    <a:pt x="9027" y="36122"/>
                  </a:lnTo>
                  <a:cubicBezTo>
                    <a:pt x="5115" y="32286"/>
                    <a:pt x="5115" y="26043"/>
                    <a:pt x="9027" y="22132"/>
                  </a:cubicBezTo>
                  <a:lnTo>
                    <a:pt x="23618" y="7541"/>
                  </a:lnTo>
                  <a:cubicBezTo>
                    <a:pt x="25536" y="5623"/>
                    <a:pt x="28056" y="4664"/>
                    <a:pt x="30576" y="4664"/>
                  </a:cubicBezTo>
                  <a:close/>
                  <a:moveTo>
                    <a:pt x="30566" y="0"/>
                  </a:moveTo>
                  <a:cubicBezTo>
                    <a:pt x="26834" y="0"/>
                    <a:pt x="23092" y="1410"/>
                    <a:pt x="20234" y="4231"/>
                  </a:cubicBezTo>
                  <a:lnTo>
                    <a:pt x="5717" y="18823"/>
                  </a:lnTo>
                  <a:cubicBezTo>
                    <a:pt x="1" y="24539"/>
                    <a:pt x="1" y="33715"/>
                    <a:pt x="5717" y="39432"/>
                  </a:cubicBezTo>
                  <a:lnTo>
                    <a:pt x="20234" y="54024"/>
                  </a:lnTo>
                  <a:cubicBezTo>
                    <a:pt x="22941" y="56807"/>
                    <a:pt x="26702" y="58311"/>
                    <a:pt x="30538" y="58311"/>
                  </a:cubicBezTo>
                  <a:cubicBezTo>
                    <a:pt x="34449" y="58311"/>
                    <a:pt x="38135" y="56731"/>
                    <a:pt x="40843" y="54024"/>
                  </a:cubicBezTo>
                  <a:lnTo>
                    <a:pt x="55434" y="39432"/>
                  </a:lnTo>
                  <a:cubicBezTo>
                    <a:pt x="61151" y="33791"/>
                    <a:pt x="61151" y="24539"/>
                    <a:pt x="55434" y="18823"/>
                  </a:cubicBezTo>
                  <a:lnTo>
                    <a:pt x="40843" y="4231"/>
                  </a:lnTo>
                  <a:cubicBezTo>
                    <a:pt x="38022" y="1410"/>
                    <a:pt x="34299" y="0"/>
                    <a:pt x="30566" y="0"/>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93"/>
            <p:cNvSpPr/>
            <p:nvPr/>
          </p:nvSpPr>
          <p:spPr>
            <a:xfrm>
              <a:off x="3190400" y="2344150"/>
              <a:ext cx="126000" cy="1575775"/>
            </a:xfrm>
            <a:custGeom>
              <a:rect b="b" l="l" r="r" t="t"/>
              <a:pathLst>
                <a:path extrusionOk="0" h="63031" w="5040">
                  <a:moveTo>
                    <a:pt x="0" y="0"/>
                  </a:moveTo>
                  <a:lnTo>
                    <a:pt x="0" y="63031"/>
                  </a:lnTo>
                  <a:lnTo>
                    <a:pt x="5039" y="63031"/>
                  </a:lnTo>
                  <a:lnTo>
                    <a:pt x="5039" y="0"/>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93"/>
            <p:cNvSpPr/>
            <p:nvPr/>
          </p:nvSpPr>
          <p:spPr>
            <a:xfrm>
              <a:off x="3587150" y="2007550"/>
              <a:ext cx="960900" cy="960900"/>
            </a:xfrm>
            <a:custGeom>
              <a:rect b="b" l="l" r="r" t="t"/>
              <a:pathLst>
                <a:path extrusionOk="0" h="38436" w="38436">
                  <a:moveTo>
                    <a:pt x="3611" y="1"/>
                  </a:moveTo>
                  <a:lnTo>
                    <a:pt x="0" y="3611"/>
                  </a:lnTo>
                  <a:lnTo>
                    <a:pt x="34825" y="38436"/>
                  </a:lnTo>
                  <a:lnTo>
                    <a:pt x="38436" y="34825"/>
                  </a:lnTo>
                  <a:lnTo>
                    <a:pt x="3611" y="1"/>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6" name="Google Shape;1326;p93"/>
          <p:cNvSpPr txBox="1"/>
          <p:nvPr/>
        </p:nvSpPr>
        <p:spPr>
          <a:xfrm>
            <a:off x="7013628" y="2056525"/>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ShoutOuts</a:t>
            </a:r>
            <a:endParaRPr sz="1000">
              <a:latin typeface="Poppins"/>
              <a:ea typeface="Poppins"/>
              <a:cs typeface="Poppins"/>
              <a:sym typeface="Poppins"/>
            </a:endParaRPr>
          </a:p>
        </p:txBody>
      </p:sp>
      <p:sp>
        <p:nvSpPr>
          <p:cNvPr id="1327" name="Google Shape;1327;p93"/>
          <p:cNvSpPr/>
          <p:nvPr/>
        </p:nvSpPr>
        <p:spPr>
          <a:xfrm>
            <a:off x="6697275" y="2118138"/>
            <a:ext cx="228756" cy="215473"/>
          </a:xfrm>
          <a:custGeom>
            <a:rect b="b" l="l" r="r" t="t"/>
            <a:pathLst>
              <a:path extrusionOk="0" h="291180" w="306028">
                <a:moveTo>
                  <a:pt x="127962" y="214558"/>
                </a:moveTo>
                <a:lnTo>
                  <a:pt x="127962" y="244775"/>
                </a:lnTo>
                <a:lnTo>
                  <a:pt x="148508" y="244775"/>
                </a:lnTo>
                <a:cubicBezTo>
                  <a:pt x="149950" y="244775"/>
                  <a:pt x="151392" y="243696"/>
                  <a:pt x="152473" y="242617"/>
                </a:cubicBezTo>
                <a:cubicBezTo>
                  <a:pt x="153555" y="241178"/>
                  <a:pt x="153555" y="239739"/>
                  <a:pt x="153194" y="237941"/>
                </a:cubicBezTo>
                <a:lnTo>
                  <a:pt x="145264" y="217796"/>
                </a:lnTo>
                <a:cubicBezTo>
                  <a:pt x="144543" y="215997"/>
                  <a:pt x="142381" y="214558"/>
                  <a:pt x="140578" y="214558"/>
                </a:cubicBezTo>
                <a:lnTo>
                  <a:pt x="127962" y="214558"/>
                </a:lnTo>
                <a:close/>
                <a:moveTo>
                  <a:pt x="85788" y="184341"/>
                </a:moveTo>
                <a:lnTo>
                  <a:pt x="85788" y="272115"/>
                </a:lnTo>
                <a:cubicBezTo>
                  <a:pt x="85788" y="277870"/>
                  <a:pt x="90114" y="282187"/>
                  <a:pt x="95521" y="282187"/>
                </a:cubicBezTo>
                <a:lnTo>
                  <a:pt x="108858" y="282187"/>
                </a:lnTo>
                <a:cubicBezTo>
                  <a:pt x="114265" y="282187"/>
                  <a:pt x="118590" y="277870"/>
                  <a:pt x="118590" y="272115"/>
                </a:cubicBezTo>
                <a:lnTo>
                  <a:pt x="118590" y="249452"/>
                </a:lnTo>
                <a:lnTo>
                  <a:pt x="118590" y="210241"/>
                </a:lnTo>
                <a:lnTo>
                  <a:pt x="118590" y="184341"/>
                </a:lnTo>
                <a:lnTo>
                  <a:pt x="85788" y="184341"/>
                </a:lnTo>
                <a:close/>
                <a:moveTo>
                  <a:pt x="278994" y="92250"/>
                </a:moveTo>
                <a:lnTo>
                  <a:pt x="278994" y="139734"/>
                </a:lnTo>
                <a:cubicBezTo>
                  <a:pt x="289086" y="137216"/>
                  <a:pt x="296656" y="127504"/>
                  <a:pt x="296656" y="115992"/>
                </a:cubicBezTo>
                <a:cubicBezTo>
                  <a:pt x="296656" y="104121"/>
                  <a:pt x="289086" y="94409"/>
                  <a:pt x="278994" y="92250"/>
                </a:cubicBezTo>
                <a:close/>
                <a:moveTo>
                  <a:pt x="91899" y="81990"/>
                </a:moveTo>
                <a:cubicBezTo>
                  <a:pt x="94369" y="81990"/>
                  <a:pt x="96485" y="84139"/>
                  <a:pt x="96485" y="86647"/>
                </a:cubicBezTo>
                <a:lnTo>
                  <a:pt x="96485" y="146825"/>
                </a:lnTo>
                <a:cubicBezTo>
                  <a:pt x="96485" y="149333"/>
                  <a:pt x="94369" y="151482"/>
                  <a:pt x="91899" y="151482"/>
                </a:cubicBezTo>
                <a:cubicBezTo>
                  <a:pt x="89430" y="151482"/>
                  <a:pt x="87313" y="149333"/>
                  <a:pt x="87313" y="146825"/>
                </a:cubicBezTo>
                <a:lnTo>
                  <a:pt x="87313" y="86647"/>
                </a:lnTo>
                <a:cubicBezTo>
                  <a:pt x="87313" y="84139"/>
                  <a:pt x="89430" y="81990"/>
                  <a:pt x="91899" y="81990"/>
                </a:cubicBezTo>
                <a:close/>
                <a:moveTo>
                  <a:pt x="61912" y="81990"/>
                </a:moveTo>
                <a:cubicBezTo>
                  <a:pt x="64477" y="81990"/>
                  <a:pt x="66308" y="84139"/>
                  <a:pt x="66308" y="86647"/>
                </a:cubicBezTo>
                <a:lnTo>
                  <a:pt x="66308" y="146825"/>
                </a:lnTo>
                <a:cubicBezTo>
                  <a:pt x="66308" y="149333"/>
                  <a:pt x="64477" y="151482"/>
                  <a:pt x="61912" y="151482"/>
                </a:cubicBezTo>
                <a:cubicBezTo>
                  <a:pt x="58981" y="151482"/>
                  <a:pt x="57150" y="149333"/>
                  <a:pt x="57150" y="146825"/>
                </a:cubicBezTo>
                <a:lnTo>
                  <a:pt x="57150" y="86647"/>
                </a:lnTo>
                <a:cubicBezTo>
                  <a:pt x="57150" y="84139"/>
                  <a:pt x="58981" y="81990"/>
                  <a:pt x="61912" y="81990"/>
                </a:cubicBezTo>
                <a:close/>
                <a:moveTo>
                  <a:pt x="247530" y="81108"/>
                </a:moveTo>
                <a:cubicBezTo>
                  <a:pt x="250046" y="80403"/>
                  <a:pt x="252563" y="82167"/>
                  <a:pt x="253281" y="84636"/>
                </a:cubicBezTo>
                <a:cubicBezTo>
                  <a:pt x="253641" y="86753"/>
                  <a:pt x="251844" y="89575"/>
                  <a:pt x="249328" y="89928"/>
                </a:cubicBezTo>
                <a:cubicBezTo>
                  <a:pt x="230278" y="93456"/>
                  <a:pt x="196491" y="98042"/>
                  <a:pt x="144373" y="99100"/>
                </a:cubicBezTo>
                <a:cubicBezTo>
                  <a:pt x="141857" y="99100"/>
                  <a:pt x="139700" y="96984"/>
                  <a:pt x="139700" y="94514"/>
                </a:cubicBezTo>
                <a:cubicBezTo>
                  <a:pt x="139700" y="92045"/>
                  <a:pt x="141497" y="89928"/>
                  <a:pt x="144013" y="89928"/>
                </a:cubicBezTo>
                <a:cubicBezTo>
                  <a:pt x="195772" y="89223"/>
                  <a:pt x="228840" y="84636"/>
                  <a:pt x="247530" y="81108"/>
                </a:cubicBezTo>
                <a:close/>
                <a:moveTo>
                  <a:pt x="68847" y="56637"/>
                </a:moveTo>
                <a:cubicBezTo>
                  <a:pt x="36045" y="56637"/>
                  <a:pt x="9372" y="82897"/>
                  <a:pt x="9372" y="115992"/>
                </a:cubicBezTo>
                <a:cubicBezTo>
                  <a:pt x="9372" y="148728"/>
                  <a:pt x="36045" y="175348"/>
                  <a:pt x="68847" y="175348"/>
                </a:cubicBezTo>
                <a:lnTo>
                  <a:pt x="81102" y="175348"/>
                </a:lnTo>
                <a:lnTo>
                  <a:pt x="118590" y="175348"/>
                </a:lnTo>
                <a:lnTo>
                  <a:pt x="118590" y="56637"/>
                </a:lnTo>
                <a:lnTo>
                  <a:pt x="68847" y="56637"/>
                </a:lnTo>
                <a:close/>
                <a:moveTo>
                  <a:pt x="269982" y="15628"/>
                </a:moveTo>
                <a:cubicBezTo>
                  <a:pt x="253401" y="29297"/>
                  <a:pt x="210867" y="55558"/>
                  <a:pt x="127962" y="56637"/>
                </a:cubicBezTo>
                <a:lnTo>
                  <a:pt x="127962" y="175348"/>
                </a:lnTo>
                <a:cubicBezTo>
                  <a:pt x="210867" y="176427"/>
                  <a:pt x="253401" y="202687"/>
                  <a:pt x="269982" y="216357"/>
                </a:cubicBezTo>
                <a:lnTo>
                  <a:pt x="269982" y="15628"/>
                </a:lnTo>
                <a:close/>
                <a:moveTo>
                  <a:pt x="276110" y="519"/>
                </a:moveTo>
                <a:cubicBezTo>
                  <a:pt x="277912" y="1239"/>
                  <a:pt x="278994" y="2677"/>
                  <a:pt x="278994" y="4836"/>
                </a:cubicBezTo>
                <a:lnTo>
                  <a:pt x="278994" y="82897"/>
                </a:lnTo>
                <a:cubicBezTo>
                  <a:pt x="294133" y="85415"/>
                  <a:pt x="306028" y="99085"/>
                  <a:pt x="306028" y="115992"/>
                </a:cubicBezTo>
                <a:cubicBezTo>
                  <a:pt x="306028" y="132900"/>
                  <a:pt x="294133" y="146569"/>
                  <a:pt x="278994" y="149087"/>
                </a:cubicBezTo>
                <a:lnTo>
                  <a:pt x="278994" y="227149"/>
                </a:lnTo>
                <a:cubicBezTo>
                  <a:pt x="278994" y="228947"/>
                  <a:pt x="277912" y="230746"/>
                  <a:pt x="276110" y="231465"/>
                </a:cubicBezTo>
                <a:cubicBezTo>
                  <a:pt x="275749" y="231465"/>
                  <a:pt x="275029" y="231465"/>
                  <a:pt x="274668" y="231465"/>
                </a:cubicBezTo>
                <a:cubicBezTo>
                  <a:pt x="273226" y="231465"/>
                  <a:pt x="271784" y="231106"/>
                  <a:pt x="271064" y="230026"/>
                </a:cubicBezTo>
                <a:cubicBezTo>
                  <a:pt x="270343" y="229667"/>
                  <a:pt x="232495" y="185780"/>
                  <a:pt x="127962" y="184341"/>
                </a:cubicBezTo>
                <a:lnTo>
                  <a:pt x="127962" y="205565"/>
                </a:lnTo>
                <a:lnTo>
                  <a:pt x="140578" y="205565"/>
                </a:lnTo>
                <a:cubicBezTo>
                  <a:pt x="146346" y="205565"/>
                  <a:pt x="151392" y="209162"/>
                  <a:pt x="153555" y="214558"/>
                </a:cubicBezTo>
                <a:lnTo>
                  <a:pt x="161485" y="234703"/>
                </a:lnTo>
                <a:cubicBezTo>
                  <a:pt x="163287" y="239020"/>
                  <a:pt x="162927" y="243696"/>
                  <a:pt x="160043" y="248013"/>
                </a:cubicBezTo>
                <a:cubicBezTo>
                  <a:pt x="157520" y="251610"/>
                  <a:pt x="153194" y="254128"/>
                  <a:pt x="148508" y="254128"/>
                </a:cubicBezTo>
                <a:lnTo>
                  <a:pt x="127962" y="254128"/>
                </a:lnTo>
                <a:lnTo>
                  <a:pt x="127962" y="272115"/>
                </a:lnTo>
                <a:cubicBezTo>
                  <a:pt x="127962" y="282907"/>
                  <a:pt x="119311" y="291180"/>
                  <a:pt x="108858" y="291180"/>
                </a:cubicBezTo>
                <a:lnTo>
                  <a:pt x="95521" y="291180"/>
                </a:lnTo>
                <a:cubicBezTo>
                  <a:pt x="85067" y="291180"/>
                  <a:pt x="76777" y="282907"/>
                  <a:pt x="76777" y="272115"/>
                </a:cubicBezTo>
                <a:lnTo>
                  <a:pt x="76777" y="184341"/>
                </a:lnTo>
                <a:lnTo>
                  <a:pt x="68847" y="184341"/>
                </a:lnTo>
                <a:cubicBezTo>
                  <a:pt x="30999" y="184341"/>
                  <a:pt x="0" y="153764"/>
                  <a:pt x="0" y="115992"/>
                </a:cubicBezTo>
                <a:cubicBezTo>
                  <a:pt x="0" y="78221"/>
                  <a:pt x="30999" y="47284"/>
                  <a:pt x="68847" y="47284"/>
                </a:cubicBezTo>
                <a:lnTo>
                  <a:pt x="123276" y="47284"/>
                </a:lnTo>
                <a:cubicBezTo>
                  <a:pt x="231413" y="47284"/>
                  <a:pt x="270343" y="2318"/>
                  <a:pt x="271064" y="1598"/>
                </a:cubicBezTo>
                <a:cubicBezTo>
                  <a:pt x="272145" y="159"/>
                  <a:pt x="273947" y="-560"/>
                  <a:pt x="276110" y="519"/>
                </a:cubicBezTo>
                <a:close/>
              </a:path>
            </a:pathLst>
          </a:custGeom>
          <a:solidFill>
            <a:srgbClr val="3C40FD"/>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328" name="Google Shape;1328;p93"/>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Manage change</a:t>
            </a:r>
            <a:endParaRPr sz="1100">
              <a:solidFill>
                <a:schemeClr val="lt1"/>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sp>
        <p:nvSpPr>
          <p:cNvPr id="1333" name="Google Shape;1333;p94"/>
          <p:cNvSpPr txBox="1"/>
          <p:nvPr>
            <p:ph type="title"/>
          </p:nvPr>
        </p:nvSpPr>
        <p:spPr>
          <a:xfrm>
            <a:off x="349125" y="243825"/>
            <a:ext cx="58965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Field-level change</a:t>
            </a:r>
            <a:endParaRPr>
              <a:solidFill>
                <a:schemeClr val="accent3"/>
              </a:solidFill>
            </a:endParaRPr>
          </a:p>
        </p:txBody>
      </p:sp>
      <p:sp>
        <p:nvSpPr>
          <p:cNvPr id="1334" name="Google Shape;1334;p94"/>
          <p:cNvSpPr txBox="1"/>
          <p:nvPr/>
        </p:nvSpPr>
        <p:spPr>
          <a:xfrm>
            <a:off x="7047411" y="726775"/>
            <a:ext cx="153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Partial process change</a:t>
            </a:r>
            <a:endParaRPr sz="1000">
              <a:solidFill>
                <a:schemeClr val="dk2"/>
              </a:solidFill>
              <a:latin typeface="Poppins Medium"/>
              <a:ea typeface="Poppins Medium"/>
              <a:cs typeface="Poppins Medium"/>
              <a:sym typeface="Poppins Medium"/>
            </a:endParaRPr>
          </a:p>
        </p:txBody>
      </p:sp>
      <p:sp>
        <p:nvSpPr>
          <p:cNvPr id="1335" name="Google Shape;1335;p94"/>
          <p:cNvSpPr txBox="1"/>
          <p:nvPr/>
        </p:nvSpPr>
        <p:spPr>
          <a:xfrm>
            <a:off x="401025" y="670300"/>
            <a:ext cx="5896500" cy="7434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A change was implemented for a single form field (options in drop-down menu were renamed or new format requirements were put in place).</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A small update was made to a form that is used very infrequently.</a:t>
            </a:r>
            <a:endParaRPr sz="1100">
              <a:solidFill>
                <a:schemeClr val="dk1"/>
              </a:solidFill>
              <a:latin typeface="Poppins"/>
              <a:ea typeface="Poppins"/>
              <a:cs typeface="Poppins"/>
              <a:sym typeface="Poppins"/>
            </a:endParaRPr>
          </a:p>
        </p:txBody>
      </p:sp>
      <p:sp>
        <p:nvSpPr>
          <p:cNvPr id="1336" name="Google Shape;1336;p94"/>
          <p:cNvSpPr txBox="1"/>
          <p:nvPr/>
        </p:nvSpPr>
        <p:spPr>
          <a:xfrm>
            <a:off x="6552875" y="2837875"/>
            <a:ext cx="2504700" cy="17169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Drive change awareness right at the moment of relevance.</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Minimize confusion and frustration for users.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Decrease opportunity for error, escalation, or incorrect data entry.</a:t>
            </a:r>
            <a:endParaRPr sz="1100">
              <a:solidFill>
                <a:schemeClr val="dk1"/>
              </a:solidFill>
              <a:latin typeface="Poppins"/>
              <a:ea typeface="Poppins"/>
              <a:cs typeface="Poppins"/>
              <a:sym typeface="Poppins"/>
            </a:endParaRPr>
          </a:p>
        </p:txBody>
      </p:sp>
      <p:sp>
        <p:nvSpPr>
          <p:cNvPr id="1337" name="Google Shape;1337;p94"/>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1338" name="Google Shape;1338;p94"/>
          <p:cNvSpPr txBox="1"/>
          <p:nvPr/>
        </p:nvSpPr>
        <p:spPr>
          <a:xfrm>
            <a:off x="6485663" y="25450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pic>
        <p:nvPicPr>
          <p:cNvPr id="1339" name="Google Shape;1339;p94"/>
          <p:cNvPicPr preferRelativeResize="0"/>
          <p:nvPr/>
        </p:nvPicPr>
        <p:blipFill rotWithShape="1">
          <a:blip r:embed="rId3">
            <a:alphaModFix/>
          </a:blip>
          <a:srcRect b="6722" l="0" r="18988" t="18253"/>
          <a:stretch/>
        </p:blipFill>
        <p:spPr>
          <a:xfrm>
            <a:off x="513477" y="1795750"/>
            <a:ext cx="3371795" cy="2032896"/>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pic>
        <p:nvPicPr>
          <p:cNvPr id="1340" name="Google Shape;1340;p94"/>
          <p:cNvPicPr preferRelativeResize="0"/>
          <p:nvPr/>
        </p:nvPicPr>
        <p:blipFill rotWithShape="1">
          <a:blip r:embed="rId4">
            <a:alphaModFix/>
          </a:blip>
          <a:srcRect b="6149" l="358" r="14339" t="6498"/>
          <a:stretch/>
        </p:blipFill>
        <p:spPr>
          <a:xfrm>
            <a:off x="2659794" y="2287529"/>
            <a:ext cx="3374957" cy="2234121"/>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pic>
        <p:nvPicPr>
          <p:cNvPr id="1341" name="Google Shape;1341;p94"/>
          <p:cNvPicPr preferRelativeResize="0"/>
          <p:nvPr/>
        </p:nvPicPr>
        <p:blipFill>
          <a:blip r:embed="rId5">
            <a:alphaModFix/>
          </a:blip>
          <a:stretch>
            <a:fillRect/>
          </a:stretch>
        </p:blipFill>
        <p:spPr>
          <a:xfrm>
            <a:off x="3624590" y="2784877"/>
            <a:ext cx="298483" cy="298472"/>
          </a:xfrm>
          <a:prstGeom prst="rect">
            <a:avLst/>
          </a:prstGeom>
          <a:noFill/>
          <a:ln>
            <a:noFill/>
          </a:ln>
        </p:spPr>
      </p:pic>
      <p:grpSp>
        <p:nvGrpSpPr>
          <p:cNvPr id="1342" name="Google Shape;1342;p94"/>
          <p:cNvGrpSpPr/>
          <p:nvPr/>
        </p:nvGrpSpPr>
        <p:grpSpPr>
          <a:xfrm>
            <a:off x="7586794" y="268545"/>
            <a:ext cx="458160" cy="446757"/>
            <a:chOff x="6421685" y="2316275"/>
            <a:chExt cx="928200" cy="905100"/>
          </a:xfrm>
        </p:grpSpPr>
        <p:sp>
          <p:nvSpPr>
            <p:cNvPr id="1343" name="Google Shape;1343;p94">
              <a:hlinkClick/>
            </p:cNvPr>
            <p:cNvSpPr/>
            <p:nvPr/>
          </p:nvSpPr>
          <p:spPr>
            <a:xfrm>
              <a:off x="6421685" y="2316275"/>
              <a:ext cx="9282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4" name="Google Shape;1344;p94"/>
            <p:cNvGrpSpPr/>
            <p:nvPr/>
          </p:nvGrpSpPr>
          <p:grpSpPr>
            <a:xfrm rot="899078">
              <a:off x="6634165" y="2520311"/>
              <a:ext cx="654158" cy="497130"/>
              <a:chOff x="198100" y="-102637"/>
              <a:chExt cx="6287695" cy="4778360"/>
            </a:xfrm>
          </p:grpSpPr>
          <p:sp>
            <p:nvSpPr>
              <p:cNvPr id="1345" name="Google Shape;1345;p94"/>
              <p:cNvSpPr/>
              <p:nvPr/>
            </p:nvSpPr>
            <p:spPr>
              <a:xfrm>
                <a:off x="3750751" y="1940758"/>
                <a:ext cx="1243896" cy="1243712"/>
              </a:xfrm>
              <a:custGeom>
                <a:rect b="b" l="l" r="r" t="t"/>
                <a:pathLst>
                  <a:path extrusionOk="0" h="67538" w="67548">
                    <a:moveTo>
                      <a:pt x="33779" y="1"/>
                    </a:moveTo>
                    <a:lnTo>
                      <a:pt x="32897" y="10"/>
                    </a:lnTo>
                    <a:lnTo>
                      <a:pt x="31172" y="96"/>
                    </a:lnTo>
                    <a:lnTo>
                      <a:pt x="29475" y="276"/>
                    </a:lnTo>
                    <a:lnTo>
                      <a:pt x="27797" y="532"/>
                    </a:lnTo>
                    <a:lnTo>
                      <a:pt x="26147" y="863"/>
                    </a:lnTo>
                    <a:lnTo>
                      <a:pt x="24526" y="1281"/>
                    </a:lnTo>
                    <a:lnTo>
                      <a:pt x="22943" y="1774"/>
                    </a:lnTo>
                    <a:lnTo>
                      <a:pt x="21388" y="2342"/>
                    </a:lnTo>
                    <a:lnTo>
                      <a:pt x="19871" y="2987"/>
                    </a:lnTo>
                    <a:lnTo>
                      <a:pt x="18402" y="3698"/>
                    </a:lnTo>
                    <a:lnTo>
                      <a:pt x="16961" y="4475"/>
                    </a:lnTo>
                    <a:lnTo>
                      <a:pt x="15567" y="5319"/>
                    </a:lnTo>
                    <a:lnTo>
                      <a:pt x="14221" y="6229"/>
                    </a:lnTo>
                    <a:lnTo>
                      <a:pt x="12922" y="7206"/>
                    </a:lnTo>
                    <a:lnTo>
                      <a:pt x="11671" y="8239"/>
                    </a:lnTo>
                    <a:lnTo>
                      <a:pt x="10476" y="9329"/>
                    </a:lnTo>
                    <a:lnTo>
                      <a:pt x="9329" y="10476"/>
                    </a:lnTo>
                    <a:lnTo>
                      <a:pt x="8239" y="11671"/>
                    </a:lnTo>
                    <a:lnTo>
                      <a:pt x="7206" y="12922"/>
                    </a:lnTo>
                    <a:lnTo>
                      <a:pt x="6229" y="14221"/>
                    </a:lnTo>
                    <a:lnTo>
                      <a:pt x="5319" y="15567"/>
                    </a:lnTo>
                    <a:lnTo>
                      <a:pt x="4475" y="16961"/>
                    </a:lnTo>
                    <a:lnTo>
                      <a:pt x="3698" y="18402"/>
                    </a:lnTo>
                    <a:lnTo>
                      <a:pt x="2987" y="19871"/>
                    </a:lnTo>
                    <a:lnTo>
                      <a:pt x="2342" y="21388"/>
                    </a:lnTo>
                    <a:lnTo>
                      <a:pt x="1774" y="22943"/>
                    </a:lnTo>
                    <a:lnTo>
                      <a:pt x="1281" y="24526"/>
                    </a:lnTo>
                    <a:lnTo>
                      <a:pt x="863" y="26147"/>
                    </a:lnTo>
                    <a:lnTo>
                      <a:pt x="532" y="27797"/>
                    </a:lnTo>
                    <a:lnTo>
                      <a:pt x="276" y="29475"/>
                    </a:lnTo>
                    <a:lnTo>
                      <a:pt x="96" y="31172"/>
                    </a:lnTo>
                    <a:lnTo>
                      <a:pt x="10" y="32897"/>
                    </a:lnTo>
                    <a:lnTo>
                      <a:pt x="1" y="33769"/>
                    </a:lnTo>
                    <a:lnTo>
                      <a:pt x="10" y="34641"/>
                    </a:lnTo>
                    <a:lnTo>
                      <a:pt x="96" y="36376"/>
                    </a:lnTo>
                    <a:lnTo>
                      <a:pt x="276" y="38073"/>
                    </a:lnTo>
                    <a:lnTo>
                      <a:pt x="532" y="39751"/>
                    </a:lnTo>
                    <a:lnTo>
                      <a:pt x="863" y="41401"/>
                    </a:lnTo>
                    <a:lnTo>
                      <a:pt x="1281" y="43022"/>
                    </a:lnTo>
                    <a:lnTo>
                      <a:pt x="1774" y="44605"/>
                    </a:lnTo>
                    <a:lnTo>
                      <a:pt x="2342" y="46160"/>
                    </a:lnTo>
                    <a:lnTo>
                      <a:pt x="2987" y="47667"/>
                    </a:lnTo>
                    <a:lnTo>
                      <a:pt x="3698" y="49146"/>
                    </a:lnTo>
                    <a:lnTo>
                      <a:pt x="4475" y="50587"/>
                    </a:lnTo>
                    <a:lnTo>
                      <a:pt x="5319" y="51971"/>
                    </a:lnTo>
                    <a:lnTo>
                      <a:pt x="6229" y="53327"/>
                    </a:lnTo>
                    <a:lnTo>
                      <a:pt x="7206" y="54626"/>
                    </a:lnTo>
                    <a:lnTo>
                      <a:pt x="8239" y="55877"/>
                    </a:lnTo>
                    <a:lnTo>
                      <a:pt x="9329" y="57071"/>
                    </a:lnTo>
                    <a:lnTo>
                      <a:pt x="10476" y="58219"/>
                    </a:lnTo>
                    <a:lnTo>
                      <a:pt x="11671" y="59309"/>
                    </a:lnTo>
                    <a:lnTo>
                      <a:pt x="12922" y="60342"/>
                    </a:lnTo>
                    <a:lnTo>
                      <a:pt x="14221" y="61319"/>
                    </a:lnTo>
                    <a:lnTo>
                      <a:pt x="15567" y="62229"/>
                    </a:lnTo>
                    <a:lnTo>
                      <a:pt x="16961" y="63072"/>
                    </a:lnTo>
                    <a:lnTo>
                      <a:pt x="18402" y="63850"/>
                    </a:lnTo>
                    <a:lnTo>
                      <a:pt x="19871" y="64561"/>
                    </a:lnTo>
                    <a:lnTo>
                      <a:pt x="21388" y="65205"/>
                    </a:lnTo>
                    <a:lnTo>
                      <a:pt x="22943" y="65774"/>
                    </a:lnTo>
                    <a:lnTo>
                      <a:pt x="24526" y="66267"/>
                    </a:lnTo>
                    <a:lnTo>
                      <a:pt x="26147" y="66684"/>
                    </a:lnTo>
                    <a:lnTo>
                      <a:pt x="27797" y="67016"/>
                    </a:lnTo>
                    <a:lnTo>
                      <a:pt x="29475" y="67272"/>
                    </a:lnTo>
                    <a:lnTo>
                      <a:pt x="31172" y="67443"/>
                    </a:lnTo>
                    <a:lnTo>
                      <a:pt x="32897" y="67538"/>
                    </a:lnTo>
                    <a:lnTo>
                      <a:pt x="34651" y="67538"/>
                    </a:lnTo>
                    <a:lnTo>
                      <a:pt x="36376" y="67443"/>
                    </a:lnTo>
                    <a:lnTo>
                      <a:pt x="38073" y="67272"/>
                    </a:lnTo>
                    <a:lnTo>
                      <a:pt x="39751" y="67016"/>
                    </a:lnTo>
                    <a:lnTo>
                      <a:pt x="41401" y="66684"/>
                    </a:lnTo>
                    <a:lnTo>
                      <a:pt x="43022" y="66267"/>
                    </a:lnTo>
                    <a:lnTo>
                      <a:pt x="44605" y="65774"/>
                    </a:lnTo>
                    <a:lnTo>
                      <a:pt x="46160" y="65205"/>
                    </a:lnTo>
                    <a:lnTo>
                      <a:pt x="47677" y="64561"/>
                    </a:lnTo>
                    <a:lnTo>
                      <a:pt x="49146" y="63850"/>
                    </a:lnTo>
                    <a:lnTo>
                      <a:pt x="50587" y="63072"/>
                    </a:lnTo>
                    <a:lnTo>
                      <a:pt x="51981" y="62229"/>
                    </a:lnTo>
                    <a:lnTo>
                      <a:pt x="53327" y="61319"/>
                    </a:lnTo>
                    <a:lnTo>
                      <a:pt x="54626" y="60342"/>
                    </a:lnTo>
                    <a:lnTo>
                      <a:pt x="55877" y="59309"/>
                    </a:lnTo>
                    <a:lnTo>
                      <a:pt x="57071" y="58219"/>
                    </a:lnTo>
                    <a:lnTo>
                      <a:pt x="58219" y="57071"/>
                    </a:lnTo>
                    <a:lnTo>
                      <a:pt x="59309" y="55877"/>
                    </a:lnTo>
                    <a:lnTo>
                      <a:pt x="60342" y="54626"/>
                    </a:lnTo>
                    <a:lnTo>
                      <a:pt x="61319" y="53327"/>
                    </a:lnTo>
                    <a:lnTo>
                      <a:pt x="62229" y="51971"/>
                    </a:lnTo>
                    <a:lnTo>
                      <a:pt x="63072" y="50587"/>
                    </a:lnTo>
                    <a:lnTo>
                      <a:pt x="63850" y="49146"/>
                    </a:lnTo>
                    <a:lnTo>
                      <a:pt x="64561" y="47667"/>
                    </a:lnTo>
                    <a:lnTo>
                      <a:pt x="65205" y="46160"/>
                    </a:lnTo>
                    <a:lnTo>
                      <a:pt x="65774" y="44605"/>
                    </a:lnTo>
                    <a:lnTo>
                      <a:pt x="66267" y="43022"/>
                    </a:lnTo>
                    <a:lnTo>
                      <a:pt x="66684" y="41401"/>
                    </a:lnTo>
                    <a:lnTo>
                      <a:pt x="67016" y="39751"/>
                    </a:lnTo>
                    <a:lnTo>
                      <a:pt x="67272" y="38073"/>
                    </a:lnTo>
                    <a:lnTo>
                      <a:pt x="67452" y="36376"/>
                    </a:lnTo>
                    <a:lnTo>
                      <a:pt x="67538" y="34641"/>
                    </a:lnTo>
                    <a:lnTo>
                      <a:pt x="67547" y="33769"/>
                    </a:lnTo>
                    <a:lnTo>
                      <a:pt x="67538" y="32897"/>
                    </a:lnTo>
                    <a:lnTo>
                      <a:pt x="67452" y="31172"/>
                    </a:lnTo>
                    <a:lnTo>
                      <a:pt x="67272" y="29475"/>
                    </a:lnTo>
                    <a:lnTo>
                      <a:pt x="67016" y="27797"/>
                    </a:lnTo>
                    <a:lnTo>
                      <a:pt x="66684" y="26147"/>
                    </a:lnTo>
                    <a:lnTo>
                      <a:pt x="66267" y="24526"/>
                    </a:lnTo>
                    <a:lnTo>
                      <a:pt x="65774" y="22943"/>
                    </a:lnTo>
                    <a:lnTo>
                      <a:pt x="65205" y="21388"/>
                    </a:lnTo>
                    <a:lnTo>
                      <a:pt x="64561" y="19871"/>
                    </a:lnTo>
                    <a:lnTo>
                      <a:pt x="63850" y="18402"/>
                    </a:lnTo>
                    <a:lnTo>
                      <a:pt x="63072" y="16961"/>
                    </a:lnTo>
                    <a:lnTo>
                      <a:pt x="62229" y="15567"/>
                    </a:lnTo>
                    <a:lnTo>
                      <a:pt x="61319" y="14221"/>
                    </a:lnTo>
                    <a:lnTo>
                      <a:pt x="60342" y="12922"/>
                    </a:lnTo>
                    <a:lnTo>
                      <a:pt x="59309" y="11671"/>
                    </a:lnTo>
                    <a:lnTo>
                      <a:pt x="58219" y="10476"/>
                    </a:lnTo>
                    <a:lnTo>
                      <a:pt x="57071" y="9329"/>
                    </a:lnTo>
                    <a:lnTo>
                      <a:pt x="55877" y="8239"/>
                    </a:lnTo>
                    <a:lnTo>
                      <a:pt x="54626" y="7206"/>
                    </a:lnTo>
                    <a:lnTo>
                      <a:pt x="53327" y="6229"/>
                    </a:lnTo>
                    <a:lnTo>
                      <a:pt x="51981" y="5319"/>
                    </a:lnTo>
                    <a:lnTo>
                      <a:pt x="50587" y="4475"/>
                    </a:lnTo>
                    <a:lnTo>
                      <a:pt x="49146" y="3698"/>
                    </a:lnTo>
                    <a:lnTo>
                      <a:pt x="47677" y="2987"/>
                    </a:lnTo>
                    <a:lnTo>
                      <a:pt x="46160" y="2342"/>
                    </a:lnTo>
                    <a:lnTo>
                      <a:pt x="44605" y="1774"/>
                    </a:lnTo>
                    <a:lnTo>
                      <a:pt x="43022" y="1281"/>
                    </a:lnTo>
                    <a:lnTo>
                      <a:pt x="41401" y="863"/>
                    </a:lnTo>
                    <a:lnTo>
                      <a:pt x="39751" y="532"/>
                    </a:lnTo>
                    <a:lnTo>
                      <a:pt x="38073" y="276"/>
                    </a:lnTo>
                    <a:lnTo>
                      <a:pt x="36376" y="96"/>
                    </a:lnTo>
                    <a:lnTo>
                      <a:pt x="34651" y="10"/>
                    </a:lnTo>
                    <a:lnTo>
                      <a:pt x="3377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94"/>
              <p:cNvSpPr/>
              <p:nvPr/>
            </p:nvSpPr>
            <p:spPr>
              <a:xfrm>
                <a:off x="2259595" y="449523"/>
                <a:ext cx="4226201" cy="4226201"/>
              </a:xfrm>
              <a:custGeom>
                <a:rect b="b" l="l" r="r" t="t"/>
                <a:pathLst>
                  <a:path extrusionOk="0" h="201104" w="201104">
                    <a:moveTo>
                      <a:pt x="113146" y="7329"/>
                    </a:moveTo>
                    <a:lnTo>
                      <a:pt x="113146" y="22743"/>
                    </a:lnTo>
                    <a:lnTo>
                      <a:pt x="113156" y="23075"/>
                    </a:lnTo>
                    <a:lnTo>
                      <a:pt x="113260" y="23691"/>
                    </a:lnTo>
                    <a:lnTo>
                      <a:pt x="113478" y="24279"/>
                    </a:lnTo>
                    <a:lnTo>
                      <a:pt x="113782" y="24810"/>
                    </a:lnTo>
                    <a:lnTo>
                      <a:pt x="114170" y="25293"/>
                    </a:lnTo>
                    <a:lnTo>
                      <a:pt x="114625" y="25701"/>
                    </a:lnTo>
                    <a:lnTo>
                      <a:pt x="115156" y="26023"/>
                    </a:lnTo>
                    <a:lnTo>
                      <a:pt x="115744" y="26260"/>
                    </a:lnTo>
                    <a:lnTo>
                      <a:pt x="116057" y="26336"/>
                    </a:lnTo>
                    <a:lnTo>
                      <a:pt x="117792" y="26706"/>
                    </a:lnTo>
                    <a:lnTo>
                      <a:pt x="121223" y="27597"/>
                    </a:lnTo>
                    <a:lnTo>
                      <a:pt x="124598" y="28640"/>
                    </a:lnTo>
                    <a:lnTo>
                      <a:pt x="127926" y="29844"/>
                    </a:lnTo>
                    <a:lnTo>
                      <a:pt x="131187" y="31200"/>
                    </a:lnTo>
                    <a:lnTo>
                      <a:pt x="134382" y="32707"/>
                    </a:lnTo>
                    <a:lnTo>
                      <a:pt x="137501" y="34366"/>
                    </a:lnTo>
                    <a:lnTo>
                      <a:pt x="140554" y="36167"/>
                    </a:lnTo>
                    <a:lnTo>
                      <a:pt x="142042" y="37134"/>
                    </a:lnTo>
                    <a:lnTo>
                      <a:pt x="142317" y="37305"/>
                    </a:lnTo>
                    <a:lnTo>
                      <a:pt x="142895" y="37551"/>
                    </a:lnTo>
                    <a:lnTo>
                      <a:pt x="143502" y="37694"/>
                    </a:lnTo>
                    <a:lnTo>
                      <a:pt x="144118" y="37741"/>
                    </a:lnTo>
                    <a:lnTo>
                      <a:pt x="144725" y="37675"/>
                    </a:lnTo>
                    <a:lnTo>
                      <a:pt x="145322" y="37513"/>
                    </a:lnTo>
                    <a:lnTo>
                      <a:pt x="145881" y="37248"/>
                    </a:lnTo>
                    <a:lnTo>
                      <a:pt x="146403" y="36878"/>
                    </a:lnTo>
                    <a:lnTo>
                      <a:pt x="146640" y="36660"/>
                    </a:lnTo>
                    <a:lnTo>
                      <a:pt x="157570" y="25730"/>
                    </a:lnTo>
                    <a:lnTo>
                      <a:pt x="175374" y="43533"/>
                    </a:lnTo>
                    <a:lnTo>
                      <a:pt x="164444" y="54464"/>
                    </a:lnTo>
                    <a:lnTo>
                      <a:pt x="164226" y="54701"/>
                    </a:lnTo>
                    <a:lnTo>
                      <a:pt x="163856" y="55222"/>
                    </a:lnTo>
                    <a:lnTo>
                      <a:pt x="163590" y="55782"/>
                    </a:lnTo>
                    <a:lnTo>
                      <a:pt x="163429" y="56379"/>
                    </a:lnTo>
                    <a:lnTo>
                      <a:pt x="163363" y="56986"/>
                    </a:lnTo>
                    <a:lnTo>
                      <a:pt x="163410" y="57602"/>
                    </a:lnTo>
                    <a:lnTo>
                      <a:pt x="163552" y="58209"/>
                    </a:lnTo>
                    <a:lnTo>
                      <a:pt x="163799" y="58787"/>
                    </a:lnTo>
                    <a:lnTo>
                      <a:pt x="163970" y="59062"/>
                    </a:lnTo>
                    <a:lnTo>
                      <a:pt x="164937" y="60550"/>
                    </a:lnTo>
                    <a:lnTo>
                      <a:pt x="166738" y="63593"/>
                    </a:lnTo>
                    <a:lnTo>
                      <a:pt x="168397" y="66722"/>
                    </a:lnTo>
                    <a:lnTo>
                      <a:pt x="169904" y="69917"/>
                    </a:lnTo>
                    <a:lnTo>
                      <a:pt x="171260" y="73178"/>
                    </a:lnTo>
                    <a:lnTo>
                      <a:pt x="172464" y="76505"/>
                    </a:lnTo>
                    <a:lnTo>
                      <a:pt x="173507" y="79880"/>
                    </a:lnTo>
                    <a:lnTo>
                      <a:pt x="174398" y="83312"/>
                    </a:lnTo>
                    <a:lnTo>
                      <a:pt x="174768" y="85038"/>
                    </a:lnTo>
                    <a:lnTo>
                      <a:pt x="174843" y="85360"/>
                    </a:lnTo>
                    <a:lnTo>
                      <a:pt x="175080" y="85948"/>
                    </a:lnTo>
                    <a:lnTo>
                      <a:pt x="175403" y="86479"/>
                    </a:lnTo>
                    <a:lnTo>
                      <a:pt x="175810" y="86934"/>
                    </a:lnTo>
                    <a:lnTo>
                      <a:pt x="176284" y="87322"/>
                    </a:lnTo>
                    <a:lnTo>
                      <a:pt x="176825" y="87626"/>
                    </a:lnTo>
                    <a:lnTo>
                      <a:pt x="177413" y="87834"/>
                    </a:lnTo>
                    <a:lnTo>
                      <a:pt x="178029" y="87948"/>
                    </a:lnTo>
                    <a:lnTo>
                      <a:pt x="178361" y="87957"/>
                    </a:lnTo>
                    <a:lnTo>
                      <a:pt x="193775" y="87957"/>
                    </a:lnTo>
                    <a:lnTo>
                      <a:pt x="193775" y="113146"/>
                    </a:lnTo>
                    <a:lnTo>
                      <a:pt x="178361" y="113146"/>
                    </a:lnTo>
                    <a:lnTo>
                      <a:pt x="178029" y="113156"/>
                    </a:lnTo>
                    <a:lnTo>
                      <a:pt x="177413" y="113260"/>
                    </a:lnTo>
                    <a:lnTo>
                      <a:pt x="176825" y="113469"/>
                    </a:lnTo>
                    <a:lnTo>
                      <a:pt x="176294" y="113772"/>
                    </a:lnTo>
                    <a:lnTo>
                      <a:pt x="175810" y="114161"/>
                    </a:lnTo>
                    <a:lnTo>
                      <a:pt x="175403" y="114625"/>
                    </a:lnTo>
                    <a:lnTo>
                      <a:pt x="175080" y="115156"/>
                    </a:lnTo>
                    <a:lnTo>
                      <a:pt x="174843" y="115744"/>
                    </a:lnTo>
                    <a:lnTo>
                      <a:pt x="174768" y="116057"/>
                    </a:lnTo>
                    <a:lnTo>
                      <a:pt x="174398" y="117792"/>
                    </a:lnTo>
                    <a:lnTo>
                      <a:pt x="173507" y="121223"/>
                    </a:lnTo>
                    <a:lnTo>
                      <a:pt x="172464" y="124598"/>
                    </a:lnTo>
                    <a:lnTo>
                      <a:pt x="171260" y="127926"/>
                    </a:lnTo>
                    <a:lnTo>
                      <a:pt x="169904" y="131187"/>
                    </a:lnTo>
                    <a:lnTo>
                      <a:pt x="168397" y="134382"/>
                    </a:lnTo>
                    <a:lnTo>
                      <a:pt x="166738" y="137501"/>
                    </a:lnTo>
                    <a:lnTo>
                      <a:pt x="164937" y="140554"/>
                    </a:lnTo>
                    <a:lnTo>
                      <a:pt x="163970" y="142042"/>
                    </a:lnTo>
                    <a:lnTo>
                      <a:pt x="163799" y="142317"/>
                    </a:lnTo>
                    <a:lnTo>
                      <a:pt x="163552" y="142895"/>
                    </a:lnTo>
                    <a:lnTo>
                      <a:pt x="163410" y="143502"/>
                    </a:lnTo>
                    <a:lnTo>
                      <a:pt x="163363" y="144118"/>
                    </a:lnTo>
                    <a:lnTo>
                      <a:pt x="163429" y="144725"/>
                    </a:lnTo>
                    <a:lnTo>
                      <a:pt x="163590" y="145322"/>
                    </a:lnTo>
                    <a:lnTo>
                      <a:pt x="163856" y="145881"/>
                    </a:lnTo>
                    <a:lnTo>
                      <a:pt x="164226" y="146403"/>
                    </a:lnTo>
                    <a:lnTo>
                      <a:pt x="164444" y="146640"/>
                    </a:lnTo>
                    <a:lnTo>
                      <a:pt x="175374" y="157570"/>
                    </a:lnTo>
                    <a:lnTo>
                      <a:pt x="157570" y="175374"/>
                    </a:lnTo>
                    <a:lnTo>
                      <a:pt x="146640" y="164444"/>
                    </a:lnTo>
                    <a:lnTo>
                      <a:pt x="146403" y="164226"/>
                    </a:lnTo>
                    <a:lnTo>
                      <a:pt x="145881" y="163856"/>
                    </a:lnTo>
                    <a:lnTo>
                      <a:pt x="145322" y="163600"/>
                    </a:lnTo>
                    <a:lnTo>
                      <a:pt x="144725" y="163429"/>
                    </a:lnTo>
                    <a:lnTo>
                      <a:pt x="144118" y="163372"/>
                    </a:lnTo>
                    <a:lnTo>
                      <a:pt x="143502" y="163410"/>
                    </a:lnTo>
                    <a:lnTo>
                      <a:pt x="142895" y="163552"/>
                    </a:lnTo>
                    <a:lnTo>
                      <a:pt x="142317" y="163799"/>
                    </a:lnTo>
                    <a:lnTo>
                      <a:pt x="142042" y="163970"/>
                    </a:lnTo>
                    <a:lnTo>
                      <a:pt x="140554" y="164927"/>
                    </a:lnTo>
                    <a:lnTo>
                      <a:pt x="137501" y="166738"/>
                    </a:lnTo>
                    <a:lnTo>
                      <a:pt x="134382" y="168397"/>
                    </a:lnTo>
                    <a:lnTo>
                      <a:pt x="131187" y="169904"/>
                    </a:lnTo>
                    <a:lnTo>
                      <a:pt x="127926" y="171260"/>
                    </a:lnTo>
                    <a:lnTo>
                      <a:pt x="124598" y="172464"/>
                    </a:lnTo>
                    <a:lnTo>
                      <a:pt x="121223" y="173507"/>
                    </a:lnTo>
                    <a:lnTo>
                      <a:pt x="117792" y="174398"/>
                    </a:lnTo>
                    <a:lnTo>
                      <a:pt x="116057" y="174768"/>
                    </a:lnTo>
                    <a:lnTo>
                      <a:pt x="115744" y="174843"/>
                    </a:lnTo>
                    <a:lnTo>
                      <a:pt x="115156" y="175080"/>
                    </a:lnTo>
                    <a:lnTo>
                      <a:pt x="114625" y="175403"/>
                    </a:lnTo>
                    <a:lnTo>
                      <a:pt x="114161" y="175810"/>
                    </a:lnTo>
                    <a:lnTo>
                      <a:pt x="113782" y="176294"/>
                    </a:lnTo>
                    <a:lnTo>
                      <a:pt x="113478" y="176825"/>
                    </a:lnTo>
                    <a:lnTo>
                      <a:pt x="113260" y="177413"/>
                    </a:lnTo>
                    <a:lnTo>
                      <a:pt x="113156" y="178029"/>
                    </a:lnTo>
                    <a:lnTo>
                      <a:pt x="113146" y="178361"/>
                    </a:lnTo>
                    <a:lnTo>
                      <a:pt x="113146" y="193775"/>
                    </a:lnTo>
                    <a:lnTo>
                      <a:pt x="87958" y="193775"/>
                    </a:lnTo>
                    <a:lnTo>
                      <a:pt x="87958" y="178361"/>
                    </a:lnTo>
                    <a:lnTo>
                      <a:pt x="87948" y="178029"/>
                    </a:lnTo>
                    <a:lnTo>
                      <a:pt x="87844" y="177413"/>
                    </a:lnTo>
                    <a:lnTo>
                      <a:pt x="87635" y="176825"/>
                    </a:lnTo>
                    <a:lnTo>
                      <a:pt x="87332" y="176294"/>
                    </a:lnTo>
                    <a:lnTo>
                      <a:pt x="86943" y="175810"/>
                    </a:lnTo>
                    <a:lnTo>
                      <a:pt x="86479" y="175403"/>
                    </a:lnTo>
                    <a:lnTo>
                      <a:pt x="85948" y="175080"/>
                    </a:lnTo>
                    <a:lnTo>
                      <a:pt x="85360" y="174843"/>
                    </a:lnTo>
                    <a:lnTo>
                      <a:pt x="85047" y="174768"/>
                    </a:lnTo>
                    <a:lnTo>
                      <a:pt x="83312" y="174398"/>
                    </a:lnTo>
                    <a:lnTo>
                      <a:pt x="79880" y="173507"/>
                    </a:lnTo>
                    <a:lnTo>
                      <a:pt x="76505" y="172464"/>
                    </a:lnTo>
                    <a:lnTo>
                      <a:pt x="73178" y="171260"/>
                    </a:lnTo>
                    <a:lnTo>
                      <a:pt x="69917" y="169904"/>
                    </a:lnTo>
                    <a:lnTo>
                      <a:pt x="66722" y="168397"/>
                    </a:lnTo>
                    <a:lnTo>
                      <a:pt x="63603" y="166738"/>
                    </a:lnTo>
                    <a:lnTo>
                      <a:pt x="60550" y="164927"/>
                    </a:lnTo>
                    <a:lnTo>
                      <a:pt x="59062" y="163970"/>
                    </a:lnTo>
                    <a:lnTo>
                      <a:pt x="58787" y="163799"/>
                    </a:lnTo>
                    <a:lnTo>
                      <a:pt x="58209" y="163552"/>
                    </a:lnTo>
                    <a:lnTo>
                      <a:pt x="57602" y="163410"/>
                    </a:lnTo>
                    <a:lnTo>
                      <a:pt x="56986" y="163363"/>
                    </a:lnTo>
                    <a:lnTo>
                      <a:pt x="56379" y="163429"/>
                    </a:lnTo>
                    <a:lnTo>
                      <a:pt x="55782" y="163590"/>
                    </a:lnTo>
                    <a:lnTo>
                      <a:pt x="55222" y="163856"/>
                    </a:lnTo>
                    <a:lnTo>
                      <a:pt x="54711" y="164226"/>
                    </a:lnTo>
                    <a:lnTo>
                      <a:pt x="54474" y="164444"/>
                    </a:lnTo>
                    <a:lnTo>
                      <a:pt x="43533" y="175374"/>
                    </a:lnTo>
                    <a:lnTo>
                      <a:pt x="25730" y="157570"/>
                    </a:lnTo>
                    <a:lnTo>
                      <a:pt x="36660" y="146640"/>
                    </a:lnTo>
                    <a:lnTo>
                      <a:pt x="36888" y="146403"/>
                    </a:lnTo>
                    <a:lnTo>
                      <a:pt x="37248" y="145881"/>
                    </a:lnTo>
                    <a:lnTo>
                      <a:pt x="37513" y="145322"/>
                    </a:lnTo>
                    <a:lnTo>
                      <a:pt x="37675" y="144725"/>
                    </a:lnTo>
                    <a:lnTo>
                      <a:pt x="37741" y="144118"/>
                    </a:lnTo>
                    <a:lnTo>
                      <a:pt x="37703" y="143502"/>
                    </a:lnTo>
                    <a:lnTo>
                      <a:pt x="37551" y="142895"/>
                    </a:lnTo>
                    <a:lnTo>
                      <a:pt x="37305" y="142317"/>
                    </a:lnTo>
                    <a:lnTo>
                      <a:pt x="37134" y="142042"/>
                    </a:lnTo>
                    <a:lnTo>
                      <a:pt x="36177" y="140554"/>
                    </a:lnTo>
                    <a:lnTo>
                      <a:pt x="34366" y="137501"/>
                    </a:lnTo>
                    <a:lnTo>
                      <a:pt x="32707" y="134382"/>
                    </a:lnTo>
                    <a:lnTo>
                      <a:pt x="31200" y="131187"/>
                    </a:lnTo>
                    <a:lnTo>
                      <a:pt x="29844" y="127926"/>
                    </a:lnTo>
                    <a:lnTo>
                      <a:pt x="28640" y="124598"/>
                    </a:lnTo>
                    <a:lnTo>
                      <a:pt x="27597" y="121223"/>
                    </a:lnTo>
                    <a:lnTo>
                      <a:pt x="26706" y="117792"/>
                    </a:lnTo>
                    <a:lnTo>
                      <a:pt x="26336" y="116057"/>
                    </a:lnTo>
                    <a:lnTo>
                      <a:pt x="26261" y="115744"/>
                    </a:lnTo>
                    <a:lnTo>
                      <a:pt x="26023" y="115156"/>
                    </a:lnTo>
                    <a:lnTo>
                      <a:pt x="25701" y="114625"/>
                    </a:lnTo>
                    <a:lnTo>
                      <a:pt x="25294" y="114161"/>
                    </a:lnTo>
                    <a:lnTo>
                      <a:pt x="24820" y="113772"/>
                    </a:lnTo>
                    <a:lnTo>
                      <a:pt x="24279" y="113469"/>
                    </a:lnTo>
                    <a:lnTo>
                      <a:pt x="23691" y="113260"/>
                    </a:lnTo>
                    <a:lnTo>
                      <a:pt x="23075" y="113156"/>
                    </a:lnTo>
                    <a:lnTo>
                      <a:pt x="22753" y="113146"/>
                    </a:lnTo>
                    <a:lnTo>
                      <a:pt x="7329" y="113146"/>
                    </a:lnTo>
                    <a:lnTo>
                      <a:pt x="7329" y="87957"/>
                    </a:lnTo>
                    <a:lnTo>
                      <a:pt x="22753" y="87957"/>
                    </a:lnTo>
                    <a:lnTo>
                      <a:pt x="23075" y="87948"/>
                    </a:lnTo>
                    <a:lnTo>
                      <a:pt x="23691" y="87844"/>
                    </a:lnTo>
                    <a:lnTo>
                      <a:pt x="24279" y="87626"/>
                    </a:lnTo>
                    <a:lnTo>
                      <a:pt x="24820" y="87322"/>
                    </a:lnTo>
                    <a:lnTo>
                      <a:pt x="25294" y="86934"/>
                    </a:lnTo>
                    <a:lnTo>
                      <a:pt x="25701" y="86479"/>
                    </a:lnTo>
                    <a:lnTo>
                      <a:pt x="26023" y="85948"/>
                    </a:lnTo>
                    <a:lnTo>
                      <a:pt x="26261" y="85360"/>
                    </a:lnTo>
                    <a:lnTo>
                      <a:pt x="26336" y="85047"/>
                    </a:lnTo>
                    <a:lnTo>
                      <a:pt x="26706" y="83312"/>
                    </a:lnTo>
                    <a:lnTo>
                      <a:pt x="27597" y="79880"/>
                    </a:lnTo>
                    <a:lnTo>
                      <a:pt x="28640" y="76505"/>
                    </a:lnTo>
                    <a:lnTo>
                      <a:pt x="29844" y="73178"/>
                    </a:lnTo>
                    <a:lnTo>
                      <a:pt x="31200" y="69917"/>
                    </a:lnTo>
                    <a:lnTo>
                      <a:pt x="32707" y="66722"/>
                    </a:lnTo>
                    <a:lnTo>
                      <a:pt x="34366" y="63603"/>
                    </a:lnTo>
                    <a:lnTo>
                      <a:pt x="36177" y="60550"/>
                    </a:lnTo>
                    <a:lnTo>
                      <a:pt x="37134" y="59062"/>
                    </a:lnTo>
                    <a:lnTo>
                      <a:pt x="37305" y="58787"/>
                    </a:lnTo>
                    <a:lnTo>
                      <a:pt x="37551" y="58209"/>
                    </a:lnTo>
                    <a:lnTo>
                      <a:pt x="37694" y="57602"/>
                    </a:lnTo>
                    <a:lnTo>
                      <a:pt x="37741" y="56986"/>
                    </a:lnTo>
                    <a:lnTo>
                      <a:pt x="37675" y="56379"/>
                    </a:lnTo>
                    <a:lnTo>
                      <a:pt x="37513" y="55782"/>
                    </a:lnTo>
                    <a:lnTo>
                      <a:pt x="37248" y="55222"/>
                    </a:lnTo>
                    <a:lnTo>
                      <a:pt x="36888" y="54701"/>
                    </a:lnTo>
                    <a:lnTo>
                      <a:pt x="36660" y="54464"/>
                    </a:lnTo>
                    <a:lnTo>
                      <a:pt x="25730" y="43533"/>
                    </a:lnTo>
                    <a:lnTo>
                      <a:pt x="43533" y="25730"/>
                    </a:lnTo>
                    <a:lnTo>
                      <a:pt x="54474" y="36660"/>
                    </a:lnTo>
                    <a:lnTo>
                      <a:pt x="54711" y="36878"/>
                    </a:lnTo>
                    <a:lnTo>
                      <a:pt x="55222" y="37248"/>
                    </a:lnTo>
                    <a:lnTo>
                      <a:pt x="55782" y="37513"/>
                    </a:lnTo>
                    <a:lnTo>
                      <a:pt x="56379" y="37675"/>
                    </a:lnTo>
                    <a:lnTo>
                      <a:pt x="56986" y="37741"/>
                    </a:lnTo>
                    <a:lnTo>
                      <a:pt x="57602" y="37703"/>
                    </a:lnTo>
                    <a:lnTo>
                      <a:pt x="58209" y="37551"/>
                    </a:lnTo>
                    <a:lnTo>
                      <a:pt x="58787" y="37305"/>
                    </a:lnTo>
                    <a:lnTo>
                      <a:pt x="59062" y="37134"/>
                    </a:lnTo>
                    <a:lnTo>
                      <a:pt x="60550" y="36167"/>
                    </a:lnTo>
                    <a:lnTo>
                      <a:pt x="63603" y="34366"/>
                    </a:lnTo>
                    <a:lnTo>
                      <a:pt x="66722" y="32707"/>
                    </a:lnTo>
                    <a:lnTo>
                      <a:pt x="69917" y="31200"/>
                    </a:lnTo>
                    <a:lnTo>
                      <a:pt x="73178" y="29844"/>
                    </a:lnTo>
                    <a:lnTo>
                      <a:pt x="76505" y="28640"/>
                    </a:lnTo>
                    <a:lnTo>
                      <a:pt x="79880" y="27597"/>
                    </a:lnTo>
                    <a:lnTo>
                      <a:pt x="83312" y="26706"/>
                    </a:lnTo>
                    <a:lnTo>
                      <a:pt x="85047" y="26336"/>
                    </a:lnTo>
                    <a:lnTo>
                      <a:pt x="85360" y="26260"/>
                    </a:lnTo>
                    <a:lnTo>
                      <a:pt x="85948" y="26023"/>
                    </a:lnTo>
                    <a:lnTo>
                      <a:pt x="86479" y="25701"/>
                    </a:lnTo>
                    <a:lnTo>
                      <a:pt x="86943" y="25293"/>
                    </a:lnTo>
                    <a:lnTo>
                      <a:pt x="87332" y="24819"/>
                    </a:lnTo>
                    <a:lnTo>
                      <a:pt x="87635" y="24279"/>
                    </a:lnTo>
                    <a:lnTo>
                      <a:pt x="87844" y="23691"/>
                    </a:lnTo>
                    <a:lnTo>
                      <a:pt x="87948" y="23075"/>
                    </a:lnTo>
                    <a:lnTo>
                      <a:pt x="87958" y="22743"/>
                    </a:lnTo>
                    <a:lnTo>
                      <a:pt x="87958" y="7329"/>
                    </a:lnTo>
                    <a:close/>
                    <a:moveTo>
                      <a:pt x="85758" y="0"/>
                    </a:moveTo>
                    <a:lnTo>
                      <a:pt x="85493" y="10"/>
                    </a:lnTo>
                    <a:lnTo>
                      <a:pt x="84981" y="57"/>
                    </a:lnTo>
                    <a:lnTo>
                      <a:pt x="84478" y="161"/>
                    </a:lnTo>
                    <a:lnTo>
                      <a:pt x="83995" y="313"/>
                    </a:lnTo>
                    <a:lnTo>
                      <a:pt x="83540" y="512"/>
                    </a:lnTo>
                    <a:lnTo>
                      <a:pt x="83104" y="740"/>
                    </a:lnTo>
                    <a:lnTo>
                      <a:pt x="82696" y="1024"/>
                    </a:lnTo>
                    <a:lnTo>
                      <a:pt x="82317" y="1337"/>
                    </a:lnTo>
                    <a:lnTo>
                      <a:pt x="81966" y="1678"/>
                    </a:lnTo>
                    <a:lnTo>
                      <a:pt x="81653" y="2058"/>
                    </a:lnTo>
                    <a:lnTo>
                      <a:pt x="81378" y="2465"/>
                    </a:lnTo>
                    <a:lnTo>
                      <a:pt x="81141" y="2901"/>
                    </a:lnTo>
                    <a:lnTo>
                      <a:pt x="80952" y="3356"/>
                    </a:lnTo>
                    <a:lnTo>
                      <a:pt x="80800" y="3840"/>
                    </a:lnTo>
                    <a:lnTo>
                      <a:pt x="80696" y="4342"/>
                    </a:lnTo>
                    <a:lnTo>
                      <a:pt x="80648" y="4854"/>
                    </a:lnTo>
                    <a:lnTo>
                      <a:pt x="80639" y="5120"/>
                    </a:lnTo>
                    <a:lnTo>
                      <a:pt x="80639" y="19823"/>
                    </a:lnTo>
                    <a:lnTo>
                      <a:pt x="79122" y="20212"/>
                    </a:lnTo>
                    <a:lnTo>
                      <a:pt x="76107" y="21075"/>
                    </a:lnTo>
                    <a:lnTo>
                      <a:pt x="73131" y="22051"/>
                    </a:lnTo>
                    <a:lnTo>
                      <a:pt x="70192" y="23151"/>
                    </a:lnTo>
                    <a:lnTo>
                      <a:pt x="67300" y="24345"/>
                    </a:lnTo>
                    <a:lnTo>
                      <a:pt x="64456" y="25663"/>
                    </a:lnTo>
                    <a:lnTo>
                      <a:pt x="61669" y="27085"/>
                    </a:lnTo>
                    <a:lnTo>
                      <a:pt x="58929" y="28612"/>
                    </a:lnTo>
                    <a:lnTo>
                      <a:pt x="57583" y="29417"/>
                    </a:lnTo>
                    <a:lnTo>
                      <a:pt x="47155" y="18989"/>
                    </a:lnTo>
                    <a:lnTo>
                      <a:pt x="46965" y="18800"/>
                    </a:lnTo>
                    <a:lnTo>
                      <a:pt x="46558" y="18477"/>
                    </a:lnTo>
                    <a:lnTo>
                      <a:pt x="46131" y="18193"/>
                    </a:lnTo>
                    <a:lnTo>
                      <a:pt x="45685" y="17965"/>
                    </a:lnTo>
                    <a:lnTo>
                      <a:pt x="45221" y="17776"/>
                    </a:lnTo>
                    <a:lnTo>
                      <a:pt x="44747" y="17633"/>
                    </a:lnTo>
                    <a:lnTo>
                      <a:pt x="44263" y="17548"/>
                    </a:lnTo>
                    <a:lnTo>
                      <a:pt x="43780" y="17501"/>
                    </a:lnTo>
                    <a:lnTo>
                      <a:pt x="43287" y="17501"/>
                    </a:lnTo>
                    <a:lnTo>
                      <a:pt x="42794" y="17548"/>
                    </a:lnTo>
                    <a:lnTo>
                      <a:pt x="42310" y="17643"/>
                    </a:lnTo>
                    <a:lnTo>
                      <a:pt x="41836" y="17776"/>
                    </a:lnTo>
                    <a:lnTo>
                      <a:pt x="41381" y="17965"/>
                    </a:lnTo>
                    <a:lnTo>
                      <a:pt x="40936" y="18202"/>
                    </a:lnTo>
                    <a:lnTo>
                      <a:pt x="40509" y="18477"/>
                    </a:lnTo>
                    <a:lnTo>
                      <a:pt x="40102" y="18809"/>
                    </a:lnTo>
                    <a:lnTo>
                      <a:pt x="39912" y="18989"/>
                    </a:lnTo>
                    <a:lnTo>
                      <a:pt x="18999" y="39912"/>
                    </a:lnTo>
                    <a:lnTo>
                      <a:pt x="18809" y="40102"/>
                    </a:lnTo>
                    <a:lnTo>
                      <a:pt x="18487" y="40500"/>
                    </a:lnTo>
                    <a:lnTo>
                      <a:pt x="18202" y="40926"/>
                    </a:lnTo>
                    <a:lnTo>
                      <a:pt x="17965" y="41372"/>
                    </a:lnTo>
                    <a:lnTo>
                      <a:pt x="17785" y="41836"/>
                    </a:lnTo>
                    <a:lnTo>
                      <a:pt x="17643" y="42310"/>
                    </a:lnTo>
                    <a:lnTo>
                      <a:pt x="17548" y="42794"/>
                    </a:lnTo>
                    <a:lnTo>
                      <a:pt x="17501" y="43287"/>
                    </a:lnTo>
                    <a:lnTo>
                      <a:pt x="17501" y="43780"/>
                    </a:lnTo>
                    <a:lnTo>
                      <a:pt x="17548" y="44263"/>
                    </a:lnTo>
                    <a:lnTo>
                      <a:pt x="17643" y="44747"/>
                    </a:lnTo>
                    <a:lnTo>
                      <a:pt x="17776" y="45221"/>
                    </a:lnTo>
                    <a:lnTo>
                      <a:pt x="17965" y="45685"/>
                    </a:lnTo>
                    <a:lnTo>
                      <a:pt x="18202" y="46131"/>
                    </a:lnTo>
                    <a:lnTo>
                      <a:pt x="18487" y="46558"/>
                    </a:lnTo>
                    <a:lnTo>
                      <a:pt x="18809" y="46965"/>
                    </a:lnTo>
                    <a:lnTo>
                      <a:pt x="18989" y="47155"/>
                    </a:lnTo>
                    <a:lnTo>
                      <a:pt x="29417" y="57573"/>
                    </a:lnTo>
                    <a:lnTo>
                      <a:pt x="28612" y="58920"/>
                    </a:lnTo>
                    <a:lnTo>
                      <a:pt x="27085" y="61659"/>
                    </a:lnTo>
                    <a:lnTo>
                      <a:pt x="25663" y="64456"/>
                    </a:lnTo>
                    <a:lnTo>
                      <a:pt x="24355" y="67300"/>
                    </a:lnTo>
                    <a:lnTo>
                      <a:pt x="23151" y="70192"/>
                    </a:lnTo>
                    <a:lnTo>
                      <a:pt x="22061" y="73121"/>
                    </a:lnTo>
                    <a:lnTo>
                      <a:pt x="21075" y="76098"/>
                    </a:lnTo>
                    <a:lnTo>
                      <a:pt x="20212" y="79112"/>
                    </a:lnTo>
                    <a:lnTo>
                      <a:pt x="19823" y="80639"/>
                    </a:lnTo>
                    <a:lnTo>
                      <a:pt x="4854" y="80639"/>
                    </a:lnTo>
                    <a:lnTo>
                      <a:pt x="4342" y="80696"/>
                    </a:lnTo>
                    <a:lnTo>
                      <a:pt x="3840" y="80800"/>
                    </a:lnTo>
                    <a:lnTo>
                      <a:pt x="3366" y="80952"/>
                    </a:lnTo>
                    <a:lnTo>
                      <a:pt x="2901" y="81141"/>
                    </a:lnTo>
                    <a:lnTo>
                      <a:pt x="2465" y="81378"/>
                    </a:lnTo>
                    <a:lnTo>
                      <a:pt x="2058" y="81653"/>
                    </a:lnTo>
                    <a:lnTo>
                      <a:pt x="1678" y="81966"/>
                    </a:lnTo>
                    <a:lnTo>
                      <a:pt x="1337" y="82317"/>
                    </a:lnTo>
                    <a:lnTo>
                      <a:pt x="1024" y="82696"/>
                    </a:lnTo>
                    <a:lnTo>
                      <a:pt x="749" y="83104"/>
                    </a:lnTo>
                    <a:lnTo>
                      <a:pt x="512" y="83540"/>
                    </a:lnTo>
                    <a:lnTo>
                      <a:pt x="313" y="83995"/>
                    </a:lnTo>
                    <a:lnTo>
                      <a:pt x="162" y="84478"/>
                    </a:lnTo>
                    <a:lnTo>
                      <a:pt x="67" y="84971"/>
                    </a:lnTo>
                    <a:lnTo>
                      <a:pt x="10" y="85493"/>
                    </a:lnTo>
                    <a:lnTo>
                      <a:pt x="0" y="85758"/>
                    </a:lnTo>
                    <a:lnTo>
                      <a:pt x="0" y="115346"/>
                    </a:lnTo>
                    <a:lnTo>
                      <a:pt x="10" y="115611"/>
                    </a:lnTo>
                    <a:lnTo>
                      <a:pt x="67" y="116123"/>
                    </a:lnTo>
                    <a:lnTo>
                      <a:pt x="162" y="116626"/>
                    </a:lnTo>
                    <a:lnTo>
                      <a:pt x="313" y="117109"/>
                    </a:lnTo>
                    <a:lnTo>
                      <a:pt x="512" y="117564"/>
                    </a:lnTo>
                    <a:lnTo>
                      <a:pt x="749" y="118000"/>
                    </a:lnTo>
                    <a:lnTo>
                      <a:pt x="1024" y="118408"/>
                    </a:lnTo>
                    <a:lnTo>
                      <a:pt x="1337" y="118787"/>
                    </a:lnTo>
                    <a:lnTo>
                      <a:pt x="1678" y="119138"/>
                    </a:lnTo>
                    <a:lnTo>
                      <a:pt x="2058" y="119451"/>
                    </a:lnTo>
                    <a:lnTo>
                      <a:pt x="2465" y="119726"/>
                    </a:lnTo>
                    <a:lnTo>
                      <a:pt x="2901" y="119963"/>
                    </a:lnTo>
                    <a:lnTo>
                      <a:pt x="3366" y="120152"/>
                    </a:lnTo>
                    <a:lnTo>
                      <a:pt x="3840" y="120304"/>
                    </a:lnTo>
                    <a:lnTo>
                      <a:pt x="4342" y="120408"/>
                    </a:lnTo>
                    <a:lnTo>
                      <a:pt x="4854" y="120456"/>
                    </a:lnTo>
                    <a:lnTo>
                      <a:pt x="5120" y="120465"/>
                    </a:lnTo>
                    <a:lnTo>
                      <a:pt x="19823" y="120465"/>
                    </a:lnTo>
                    <a:lnTo>
                      <a:pt x="20212" y="121982"/>
                    </a:lnTo>
                    <a:lnTo>
                      <a:pt x="21075" y="124997"/>
                    </a:lnTo>
                    <a:lnTo>
                      <a:pt x="22061" y="127973"/>
                    </a:lnTo>
                    <a:lnTo>
                      <a:pt x="23151" y="130912"/>
                    </a:lnTo>
                    <a:lnTo>
                      <a:pt x="24355" y="133804"/>
                    </a:lnTo>
                    <a:lnTo>
                      <a:pt x="25663" y="136648"/>
                    </a:lnTo>
                    <a:lnTo>
                      <a:pt x="27085" y="139435"/>
                    </a:lnTo>
                    <a:lnTo>
                      <a:pt x="28612" y="142175"/>
                    </a:lnTo>
                    <a:lnTo>
                      <a:pt x="29417" y="143521"/>
                    </a:lnTo>
                    <a:lnTo>
                      <a:pt x="18989" y="153949"/>
                    </a:lnTo>
                    <a:lnTo>
                      <a:pt x="18809" y="154139"/>
                    </a:lnTo>
                    <a:lnTo>
                      <a:pt x="18487" y="154546"/>
                    </a:lnTo>
                    <a:lnTo>
                      <a:pt x="18202" y="154963"/>
                    </a:lnTo>
                    <a:lnTo>
                      <a:pt x="17965" y="155409"/>
                    </a:lnTo>
                    <a:lnTo>
                      <a:pt x="17785" y="155874"/>
                    </a:lnTo>
                    <a:lnTo>
                      <a:pt x="17643" y="156348"/>
                    </a:lnTo>
                    <a:lnTo>
                      <a:pt x="17548" y="156831"/>
                    </a:lnTo>
                    <a:lnTo>
                      <a:pt x="17501" y="157324"/>
                    </a:lnTo>
                    <a:lnTo>
                      <a:pt x="17501" y="157817"/>
                    </a:lnTo>
                    <a:lnTo>
                      <a:pt x="17548" y="158300"/>
                    </a:lnTo>
                    <a:lnTo>
                      <a:pt x="17643" y="158784"/>
                    </a:lnTo>
                    <a:lnTo>
                      <a:pt x="17785" y="159258"/>
                    </a:lnTo>
                    <a:lnTo>
                      <a:pt x="17965" y="159722"/>
                    </a:lnTo>
                    <a:lnTo>
                      <a:pt x="18202" y="160168"/>
                    </a:lnTo>
                    <a:lnTo>
                      <a:pt x="18487" y="160595"/>
                    </a:lnTo>
                    <a:lnTo>
                      <a:pt x="18809" y="161002"/>
                    </a:lnTo>
                    <a:lnTo>
                      <a:pt x="18989" y="161192"/>
                    </a:lnTo>
                    <a:lnTo>
                      <a:pt x="39921" y="182115"/>
                    </a:lnTo>
                    <a:lnTo>
                      <a:pt x="40111" y="182295"/>
                    </a:lnTo>
                    <a:lnTo>
                      <a:pt x="40509" y="182627"/>
                    </a:lnTo>
                    <a:lnTo>
                      <a:pt x="40936" y="182902"/>
                    </a:lnTo>
                    <a:lnTo>
                      <a:pt x="41381" y="183139"/>
                    </a:lnTo>
                    <a:lnTo>
                      <a:pt x="41846" y="183319"/>
                    </a:lnTo>
                    <a:lnTo>
                      <a:pt x="42320" y="183461"/>
                    </a:lnTo>
                    <a:lnTo>
                      <a:pt x="42803" y="183556"/>
                    </a:lnTo>
                    <a:lnTo>
                      <a:pt x="43287" y="183603"/>
                    </a:lnTo>
                    <a:lnTo>
                      <a:pt x="43780" y="183603"/>
                    </a:lnTo>
                    <a:lnTo>
                      <a:pt x="44273" y="183556"/>
                    </a:lnTo>
                    <a:lnTo>
                      <a:pt x="44756" y="183461"/>
                    </a:lnTo>
                    <a:lnTo>
                      <a:pt x="45230" y="183319"/>
                    </a:lnTo>
                    <a:lnTo>
                      <a:pt x="45695" y="183139"/>
                    </a:lnTo>
                    <a:lnTo>
                      <a:pt x="46140" y="182902"/>
                    </a:lnTo>
                    <a:lnTo>
                      <a:pt x="46558" y="182627"/>
                    </a:lnTo>
                    <a:lnTo>
                      <a:pt x="46965" y="182295"/>
                    </a:lnTo>
                    <a:lnTo>
                      <a:pt x="47155" y="182115"/>
                    </a:lnTo>
                    <a:lnTo>
                      <a:pt x="57583" y="171686"/>
                    </a:lnTo>
                    <a:lnTo>
                      <a:pt x="58929" y="172492"/>
                    </a:lnTo>
                    <a:lnTo>
                      <a:pt x="61669" y="174019"/>
                    </a:lnTo>
                    <a:lnTo>
                      <a:pt x="64456" y="175441"/>
                    </a:lnTo>
                    <a:lnTo>
                      <a:pt x="67300" y="176749"/>
                    </a:lnTo>
                    <a:lnTo>
                      <a:pt x="70192" y="177953"/>
                    </a:lnTo>
                    <a:lnTo>
                      <a:pt x="73131" y="179043"/>
                    </a:lnTo>
                    <a:lnTo>
                      <a:pt x="76107" y="180029"/>
                    </a:lnTo>
                    <a:lnTo>
                      <a:pt x="79122" y="180892"/>
                    </a:lnTo>
                    <a:lnTo>
                      <a:pt x="80639" y="181280"/>
                    </a:lnTo>
                    <a:lnTo>
                      <a:pt x="80639" y="195984"/>
                    </a:lnTo>
                    <a:lnTo>
                      <a:pt x="80648" y="196240"/>
                    </a:lnTo>
                    <a:lnTo>
                      <a:pt x="80696" y="196762"/>
                    </a:lnTo>
                    <a:lnTo>
                      <a:pt x="80800" y="197264"/>
                    </a:lnTo>
                    <a:lnTo>
                      <a:pt x="80952" y="197738"/>
                    </a:lnTo>
                    <a:lnTo>
                      <a:pt x="81141" y="198203"/>
                    </a:lnTo>
                    <a:lnTo>
                      <a:pt x="81378" y="198639"/>
                    </a:lnTo>
                    <a:lnTo>
                      <a:pt x="81653" y="199046"/>
                    </a:lnTo>
                    <a:lnTo>
                      <a:pt x="81966" y="199425"/>
                    </a:lnTo>
                    <a:lnTo>
                      <a:pt x="82317" y="199767"/>
                    </a:lnTo>
                    <a:lnTo>
                      <a:pt x="82696" y="200080"/>
                    </a:lnTo>
                    <a:lnTo>
                      <a:pt x="83104" y="200355"/>
                    </a:lnTo>
                    <a:lnTo>
                      <a:pt x="83540" y="200592"/>
                    </a:lnTo>
                    <a:lnTo>
                      <a:pt x="83995" y="200791"/>
                    </a:lnTo>
                    <a:lnTo>
                      <a:pt x="84478" y="200942"/>
                    </a:lnTo>
                    <a:lnTo>
                      <a:pt x="84981" y="201047"/>
                    </a:lnTo>
                    <a:lnTo>
                      <a:pt x="85493" y="201094"/>
                    </a:lnTo>
                    <a:lnTo>
                      <a:pt x="85758" y="201103"/>
                    </a:lnTo>
                    <a:lnTo>
                      <a:pt x="115346" y="201103"/>
                    </a:lnTo>
                    <a:lnTo>
                      <a:pt x="115611" y="201094"/>
                    </a:lnTo>
                    <a:lnTo>
                      <a:pt x="116133" y="201047"/>
                    </a:lnTo>
                    <a:lnTo>
                      <a:pt x="116626" y="200942"/>
                    </a:lnTo>
                    <a:lnTo>
                      <a:pt x="117109" y="200791"/>
                    </a:lnTo>
                    <a:lnTo>
                      <a:pt x="117564" y="200592"/>
                    </a:lnTo>
                    <a:lnTo>
                      <a:pt x="118000" y="200355"/>
                    </a:lnTo>
                    <a:lnTo>
                      <a:pt x="118408" y="200080"/>
                    </a:lnTo>
                    <a:lnTo>
                      <a:pt x="118787" y="199767"/>
                    </a:lnTo>
                    <a:lnTo>
                      <a:pt x="119138" y="199425"/>
                    </a:lnTo>
                    <a:lnTo>
                      <a:pt x="119451" y="199046"/>
                    </a:lnTo>
                    <a:lnTo>
                      <a:pt x="119726" y="198639"/>
                    </a:lnTo>
                    <a:lnTo>
                      <a:pt x="119963" y="198203"/>
                    </a:lnTo>
                    <a:lnTo>
                      <a:pt x="120152" y="197738"/>
                    </a:lnTo>
                    <a:lnTo>
                      <a:pt x="120304" y="197264"/>
                    </a:lnTo>
                    <a:lnTo>
                      <a:pt x="120408" y="196762"/>
                    </a:lnTo>
                    <a:lnTo>
                      <a:pt x="120465" y="196240"/>
                    </a:lnTo>
                    <a:lnTo>
                      <a:pt x="120465" y="195984"/>
                    </a:lnTo>
                    <a:lnTo>
                      <a:pt x="120465" y="181280"/>
                    </a:lnTo>
                    <a:lnTo>
                      <a:pt x="121991" y="180892"/>
                    </a:lnTo>
                    <a:lnTo>
                      <a:pt x="125006" y="180029"/>
                    </a:lnTo>
                    <a:lnTo>
                      <a:pt x="127973" y="179043"/>
                    </a:lnTo>
                    <a:lnTo>
                      <a:pt x="130912" y="177953"/>
                    </a:lnTo>
                    <a:lnTo>
                      <a:pt x="133804" y="176749"/>
                    </a:lnTo>
                    <a:lnTo>
                      <a:pt x="136648" y="175441"/>
                    </a:lnTo>
                    <a:lnTo>
                      <a:pt x="139444" y="174019"/>
                    </a:lnTo>
                    <a:lnTo>
                      <a:pt x="142184" y="172492"/>
                    </a:lnTo>
                    <a:lnTo>
                      <a:pt x="143530" y="171686"/>
                    </a:lnTo>
                    <a:lnTo>
                      <a:pt x="153959" y="182115"/>
                    </a:lnTo>
                    <a:lnTo>
                      <a:pt x="154148" y="182295"/>
                    </a:lnTo>
                    <a:lnTo>
                      <a:pt x="154546" y="182627"/>
                    </a:lnTo>
                    <a:lnTo>
                      <a:pt x="154973" y="182902"/>
                    </a:lnTo>
                    <a:lnTo>
                      <a:pt x="155418" y="183139"/>
                    </a:lnTo>
                    <a:lnTo>
                      <a:pt x="155883" y="183328"/>
                    </a:lnTo>
                    <a:lnTo>
                      <a:pt x="156357" y="183461"/>
                    </a:lnTo>
                    <a:lnTo>
                      <a:pt x="156841" y="183556"/>
                    </a:lnTo>
                    <a:lnTo>
                      <a:pt x="157324" y="183603"/>
                    </a:lnTo>
                    <a:lnTo>
                      <a:pt x="157817" y="183603"/>
                    </a:lnTo>
                    <a:lnTo>
                      <a:pt x="158310" y="183556"/>
                    </a:lnTo>
                    <a:lnTo>
                      <a:pt x="158793" y="183461"/>
                    </a:lnTo>
                    <a:lnTo>
                      <a:pt x="159267" y="183328"/>
                    </a:lnTo>
                    <a:lnTo>
                      <a:pt x="159722" y="183139"/>
                    </a:lnTo>
                    <a:lnTo>
                      <a:pt x="160168" y="182902"/>
                    </a:lnTo>
                    <a:lnTo>
                      <a:pt x="160595" y="182627"/>
                    </a:lnTo>
                    <a:lnTo>
                      <a:pt x="161002" y="182295"/>
                    </a:lnTo>
                    <a:lnTo>
                      <a:pt x="161192" y="182115"/>
                    </a:lnTo>
                    <a:lnTo>
                      <a:pt x="182115" y="161192"/>
                    </a:lnTo>
                    <a:lnTo>
                      <a:pt x="182295" y="161002"/>
                    </a:lnTo>
                    <a:lnTo>
                      <a:pt x="182627" y="160595"/>
                    </a:lnTo>
                    <a:lnTo>
                      <a:pt x="182902" y="160168"/>
                    </a:lnTo>
                    <a:lnTo>
                      <a:pt x="183139" y="159722"/>
                    </a:lnTo>
                    <a:lnTo>
                      <a:pt x="183328" y="159258"/>
                    </a:lnTo>
                    <a:lnTo>
                      <a:pt x="183461" y="158784"/>
                    </a:lnTo>
                    <a:lnTo>
                      <a:pt x="183556" y="158300"/>
                    </a:lnTo>
                    <a:lnTo>
                      <a:pt x="183603" y="157817"/>
                    </a:lnTo>
                    <a:lnTo>
                      <a:pt x="183603" y="157324"/>
                    </a:lnTo>
                    <a:lnTo>
                      <a:pt x="183556" y="156831"/>
                    </a:lnTo>
                    <a:lnTo>
                      <a:pt x="183461" y="156348"/>
                    </a:lnTo>
                    <a:lnTo>
                      <a:pt x="183328" y="155874"/>
                    </a:lnTo>
                    <a:lnTo>
                      <a:pt x="183139" y="155418"/>
                    </a:lnTo>
                    <a:lnTo>
                      <a:pt x="182902" y="154973"/>
                    </a:lnTo>
                    <a:lnTo>
                      <a:pt x="182627" y="154546"/>
                    </a:lnTo>
                    <a:lnTo>
                      <a:pt x="182295" y="154139"/>
                    </a:lnTo>
                    <a:lnTo>
                      <a:pt x="182115" y="153949"/>
                    </a:lnTo>
                    <a:lnTo>
                      <a:pt x="171686" y="143521"/>
                    </a:lnTo>
                    <a:lnTo>
                      <a:pt x="172492" y="142175"/>
                    </a:lnTo>
                    <a:lnTo>
                      <a:pt x="174019" y="139435"/>
                    </a:lnTo>
                    <a:lnTo>
                      <a:pt x="175441" y="136648"/>
                    </a:lnTo>
                    <a:lnTo>
                      <a:pt x="176758" y="133804"/>
                    </a:lnTo>
                    <a:lnTo>
                      <a:pt x="177953" y="130912"/>
                    </a:lnTo>
                    <a:lnTo>
                      <a:pt x="179053" y="127973"/>
                    </a:lnTo>
                    <a:lnTo>
                      <a:pt x="180029" y="124997"/>
                    </a:lnTo>
                    <a:lnTo>
                      <a:pt x="180892" y="121982"/>
                    </a:lnTo>
                    <a:lnTo>
                      <a:pt x="181280" y="120465"/>
                    </a:lnTo>
                    <a:lnTo>
                      <a:pt x="195984" y="120465"/>
                    </a:lnTo>
                    <a:lnTo>
                      <a:pt x="196250" y="120456"/>
                    </a:lnTo>
                    <a:lnTo>
                      <a:pt x="196762" y="120408"/>
                    </a:lnTo>
                    <a:lnTo>
                      <a:pt x="197264" y="120304"/>
                    </a:lnTo>
                    <a:lnTo>
                      <a:pt x="197738" y="120152"/>
                    </a:lnTo>
                    <a:lnTo>
                      <a:pt x="198203" y="119963"/>
                    </a:lnTo>
                    <a:lnTo>
                      <a:pt x="198639" y="119726"/>
                    </a:lnTo>
                    <a:lnTo>
                      <a:pt x="199046" y="119451"/>
                    </a:lnTo>
                    <a:lnTo>
                      <a:pt x="199426" y="119138"/>
                    </a:lnTo>
                    <a:lnTo>
                      <a:pt x="199767" y="118787"/>
                    </a:lnTo>
                    <a:lnTo>
                      <a:pt x="200080" y="118408"/>
                    </a:lnTo>
                    <a:lnTo>
                      <a:pt x="200355" y="118000"/>
                    </a:lnTo>
                    <a:lnTo>
                      <a:pt x="200592" y="117564"/>
                    </a:lnTo>
                    <a:lnTo>
                      <a:pt x="200791" y="117109"/>
                    </a:lnTo>
                    <a:lnTo>
                      <a:pt x="200942" y="116626"/>
                    </a:lnTo>
                    <a:lnTo>
                      <a:pt x="201037" y="116123"/>
                    </a:lnTo>
                    <a:lnTo>
                      <a:pt x="201094" y="115611"/>
                    </a:lnTo>
                    <a:lnTo>
                      <a:pt x="201103" y="115346"/>
                    </a:lnTo>
                    <a:lnTo>
                      <a:pt x="201103" y="85758"/>
                    </a:lnTo>
                    <a:lnTo>
                      <a:pt x="201094" y="85493"/>
                    </a:lnTo>
                    <a:lnTo>
                      <a:pt x="201037" y="84971"/>
                    </a:lnTo>
                    <a:lnTo>
                      <a:pt x="200942" y="84478"/>
                    </a:lnTo>
                    <a:lnTo>
                      <a:pt x="200791" y="83995"/>
                    </a:lnTo>
                    <a:lnTo>
                      <a:pt x="200592" y="83540"/>
                    </a:lnTo>
                    <a:lnTo>
                      <a:pt x="200355" y="83104"/>
                    </a:lnTo>
                    <a:lnTo>
                      <a:pt x="200080" y="82696"/>
                    </a:lnTo>
                    <a:lnTo>
                      <a:pt x="199767" y="82317"/>
                    </a:lnTo>
                    <a:lnTo>
                      <a:pt x="199426" y="81966"/>
                    </a:lnTo>
                    <a:lnTo>
                      <a:pt x="199046" y="81653"/>
                    </a:lnTo>
                    <a:lnTo>
                      <a:pt x="198639" y="81378"/>
                    </a:lnTo>
                    <a:lnTo>
                      <a:pt x="198203" y="81141"/>
                    </a:lnTo>
                    <a:lnTo>
                      <a:pt x="197738" y="80952"/>
                    </a:lnTo>
                    <a:lnTo>
                      <a:pt x="197264" y="80800"/>
                    </a:lnTo>
                    <a:lnTo>
                      <a:pt x="196762" y="80696"/>
                    </a:lnTo>
                    <a:lnTo>
                      <a:pt x="196250" y="80639"/>
                    </a:lnTo>
                    <a:lnTo>
                      <a:pt x="181280" y="80639"/>
                    </a:lnTo>
                    <a:lnTo>
                      <a:pt x="180892" y="79112"/>
                    </a:lnTo>
                    <a:lnTo>
                      <a:pt x="180029" y="76098"/>
                    </a:lnTo>
                    <a:lnTo>
                      <a:pt x="179043" y="73121"/>
                    </a:lnTo>
                    <a:lnTo>
                      <a:pt x="177953" y="70192"/>
                    </a:lnTo>
                    <a:lnTo>
                      <a:pt x="176749" y="67300"/>
                    </a:lnTo>
                    <a:lnTo>
                      <a:pt x="175441" y="64456"/>
                    </a:lnTo>
                    <a:lnTo>
                      <a:pt x="174019" y="61659"/>
                    </a:lnTo>
                    <a:lnTo>
                      <a:pt x="172492" y="58920"/>
                    </a:lnTo>
                    <a:lnTo>
                      <a:pt x="171686" y="57573"/>
                    </a:lnTo>
                    <a:lnTo>
                      <a:pt x="182105" y="47155"/>
                    </a:lnTo>
                    <a:lnTo>
                      <a:pt x="182295" y="46965"/>
                    </a:lnTo>
                    <a:lnTo>
                      <a:pt x="182617" y="46558"/>
                    </a:lnTo>
                    <a:lnTo>
                      <a:pt x="182902" y="46140"/>
                    </a:lnTo>
                    <a:lnTo>
                      <a:pt x="183139" y="45695"/>
                    </a:lnTo>
                    <a:lnTo>
                      <a:pt x="183319" y="45230"/>
                    </a:lnTo>
                    <a:lnTo>
                      <a:pt x="183461" y="44756"/>
                    </a:lnTo>
                    <a:lnTo>
                      <a:pt x="183556" y="44273"/>
                    </a:lnTo>
                    <a:lnTo>
                      <a:pt x="183603" y="43780"/>
                    </a:lnTo>
                    <a:lnTo>
                      <a:pt x="183603" y="43287"/>
                    </a:lnTo>
                    <a:lnTo>
                      <a:pt x="183556" y="42803"/>
                    </a:lnTo>
                    <a:lnTo>
                      <a:pt x="183461" y="42320"/>
                    </a:lnTo>
                    <a:lnTo>
                      <a:pt x="183328" y="41846"/>
                    </a:lnTo>
                    <a:lnTo>
                      <a:pt x="183139" y="41381"/>
                    </a:lnTo>
                    <a:lnTo>
                      <a:pt x="182902" y="40936"/>
                    </a:lnTo>
                    <a:lnTo>
                      <a:pt x="182627" y="40509"/>
                    </a:lnTo>
                    <a:lnTo>
                      <a:pt x="182295" y="40102"/>
                    </a:lnTo>
                    <a:lnTo>
                      <a:pt x="182115" y="39912"/>
                    </a:lnTo>
                    <a:lnTo>
                      <a:pt x="161192" y="18989"/>
                    </a:lnTo>
                    <a:lnTo>
                      <a:pt x="161002" y="18809"/>
                    </a:lnTo>
                    <a:lnTo>
                      <a:pt x="160595" y="18477"/>
                    </a:lnTo>
                    <a:lnTo>
                      <a:pt x="160168" y="18202"/>
                    </a:lnTo>
                    <a:lnTo>
                      <a:pt x="159722" y="17965"/>
                    </a:lnTo>
                    <a:lnTo>
                      <a:pt x="159258" y="17776"/>
                    </a:lnTo>
                    <a:lnTo>
                      <a:pt x="158784" y="17633"/>
                    </a:lnTo>
                    <a:lnTo>
                      <a:pt x="158300" y="17548"/>
                    </a:lnTo>
                    <a:lnTo>
                      <a:pt x="157817" y="17501"/>
                    </a:lnTo>
                    <a:lnTo>
                      <a:pt x="157324" y="17501"/>
                    </a:lnTo>
                    <a:lnTo>
                      <a:pt x="156831" y="17548"/>
                    </a:lnTo>
                    <a:lnTo>
                      <a:pt x="156348" y="17633"/>
                    </a:lnTo>
                    <a:lnTo>
                      <a:pt x="155874" y="17776"/>
                    </a:lnTo>
                    <a:lnTo>
                      <a:pt x="155418" y="17965"/>
                    </a:lnTo>
                    <a:lnTo>
                      <a:pt x="154973" y="18202"/>
                    </a:lnTo>
                    <a:lnTo>
                      <a:pt x="154546" y="18477"/>
                    </a:lnTo>
                    <a:lnTo>
                      <a:pt x="154139" y="18809"/>
                    </a:lnTo>
                    <a:lnTo>
                      <a:pt x="153949" y="18989"/>
                    </a:lnTo>
                    <a:lnTo>
                      <a:pt x="143530" y="29417"/>
                    </a:lnTo>
                    <a:lnTo>
                      <a:pt x="142184" y="28612"/>
                    </a:lnTo>
                    <a:lnTo>
                      <a:pt x="139444" y="27085"/>
                    </a:lnTo>
                    <a:lnTo>
                      <a:pt x="136648" y="25663"/>
                    </a:lnTo>
                    <a:lnTo>
                      <a:pt x="133804" y="24355"/>
                    </a:lnTo>
                    <a:lnTo>
                      <a:pt x="130912" y="23151"/>
                    </a:lnTo>
                    <a:lnTo>
                      <a:pt x="127973" y="22051"/>
                    </a:lnTo>
                    <a:lnTo>
                      <a:pt x="124997" y="21075"/>
                    </a:lnTo>
                    <a:lnTo>
                      <a:pt x="121991" y="20212"/>
                    </a:lnTo>
                    <a:lnTo>
                      <a:pt x="120465" y="19823"/>
                    </a:lnTo>
                    <a:lnTo>
                      <a:pt x="120465" y="5120"/>
                    </a:lnTo>
                    <a:lnTo>
                      <a:pt x="120465" y="4854"/>
                    </a:lnTo>
                    <a:lnTo>
                      <a:pt x="120408" y="4342"/>
                    </a:lnTo>
                    <a:lnTo>
                      <a:pt x="120304" y="3840"/>
                    </a:lnTo>
                    <a:lnTo>
                      <a:pt x="120152" y="3356"/>
                    </a:lnTo>
                    <a:lnTo>
                      <a:pt x="119963" y="2901"/>
                    </a:lnTo>
                    <a:lnTo>
                      <a:pt x="119726" y="2465"/>
                    </a:lnTo>
                    <a:lnTo>
                      <a:pt x="119451" y="2058"/>
                    </a:lnTo>
                    <a:lnTo>
                      <a:pt x="119138" y="1678"/>
                    </a:lnTo>
                    <a:lnTo>
                      <a:pt x="118787" y="1337"/>
                    </a:lnTo>
                    <a:lnTo>
                      <a:pt x="118408" y="1024"/>
                    </a:lnTo>
                    <a:lnTo>
                      <a:pt x="118000" y="740"/>
                    </a:lnTo>
                    <a:lnTo>
                      <a:pt x="117564" y="512"/>
                    </a:lnTo>
                    <a:lnTo>
                      <a:pt x="117109" y="313"/>
                    </a:lnTo>
                    <a:lnTo>
                      <a:pt x="116626" y="161"/>
                    </a:lnTo>
                    <a:lnTo>
                      <a:pt x="116123" y="57"/>
                    </a:lnTo>
                    <a:lnTo>
                      <a:pt x="115611" y="10"/>
                    </a:lnTo>
                    <a:lnTo>
                      <a:pt x="11534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94"/>
              <p:cNvSpPr/>
              <p:nvPr/>
            </p:nvSpPr>
            <p:spPr>
              <a:xfrm>
                <a:off x="3437593" y="1627534"/>
                <a:ext cx="1870225" cy="1870225"/>
              </a:xfrm>
              <a:custGeom>
                <a:rect b="b" l="l" r="r" t="t"/>
                <a:pathLst>
                  <a:path extrusionOk="0" h="74809" w="74809">
                    <a:moveTo>
                      <a:pt x="37400" y="7320"/>
                    </a:moveTo>
                    <a:lnTo>
                      <a:pt x="38178" y="7329"/>
                    </a:lnTo>
                    <a:lnTo>
                      <a:pt x="39713" y="7405"/>
                    </a:lnTo>
                    <a:lnTo>
                      <a:pt x="41230" y="7557"/>
                    </a:lnTo>
                    <a:lnTo>
                      <a:pt x="42728" y="7784"/>
                    </a:lnTo>
                    <a:lnTo>
                      <a:pt x="44188" y="8087"/>
                    </a:lnTo>
                    <a:lnTo>
                      <a:pt x="45629" y="8457"/>
                    </a:lnTo>
                    <a:lnTo>
                      <a:pt x="47042" y="8903"/>
                    </a:lnTo>
                    <a:lnTo>
                      <a:pt x="48426" y="9405"/>
                    </a:lnTo>
                    <a:lnTo>
                      <a:pt x="49781" y="9974"/>
                    </a:lnTo>
                    <a:lnTo>
                      <a:pt x="51090" y="10609"/>
                    </a:lnTo>
                    <a:lnTo>
                      <a:pt x="52369" y="11311"/>
                    </a:lnTo>
                    <a:lnTo>
                      <a:pt x="53611" y="12060"/>
                    </a:lnTo>
                    <a:lnTo>
                      <a:pt x="54815" y="12875"/>
                    </a:lnTo>
                    <a:lnTo>
                      <a:pt x="55972" y="13738"/>
                    </a:lnTo>
                    <a:lnTo>
                      <a:pt x="57081" y="14657"/>
                    </a:lnTo>
                    <a:lnTo>
                      <a:pt x="58152" y="15634"/>
                    </a:lnTo>
                    <a:lnTo>
                      <a:pt x="59176" y="16658"/>
                    </a:lnTo>
                    <a:lnTo>
                      <a:pt x="60143" y="17719"/>
                    </a:lnTo>
                    <a:lnTo>
                      <a:pt x="61072" y="18838"/>
                    </a:lnTo>
                    <a:lnTo>
                      <a:pt x="61935" y="19995"/>
                    </a:lnTo>
                    <a:lnTo>
                      <a:pt x="62750" y="21199"/>
                    </a:lnTo>
                    <a:lnTo>
                      <a:pt x="63499" y="22440"/>
                    </a:lnTo>
                    <a:lnTo>
                      <a:pt x="64201" y="23720"/>
                    </a:lnTo>
                    <a:lnTo>
                      <a:pt x="64836" y="25029"/>
                    </a:lnTo>
                    <a:lnTo>
                      <a:pt x="65405" y="26384"/>
                    </a:lnTo>
                    <a:lnTo>
                      <a:pt x="65907" y="27768"/>
                    </a:lnTo>
                    <a:lnTo>
                      <a:pt x="66353" y="29171"/>
                    </a:lnTo>
                    <a:lnTo>
                      <a:pt x="66722" y="30612"/>
                    </a:lnTo>
                    <a:lnTo>
                      <a:pt x="67026" y="32082"/>
                    </a:lnTo>
                    <a:lnTo>
                      <a:pt x="67253" y="33580"/>
                    </a:lnTo>
                    <a:lnTo>
                      <a:pt x="67405" y="35096"/>
                    </a:lnTo>
                    <a:lnTo>
                      <a:pt x="67481" y="36632"/>
                    </a:lnTo>
                    <a:lnTo>
                      <a:pt x="67490" y="37400"/>
                    </a:lnTo>
                    <a:lnTo>
                      <a:pt x="67481" y="38178"/>
                    </a:lnTo>
                    <a:lnTo>
                      <a:pt x="67405" y="39713"/>
                    </a:lnTo>
                    <a:lnTo>
                      <a:pt x="67253" y="41230"/>
                    </a:lnTo>
                    <a:lnTo>
                      <a:pt x="67026" y="42728"/>
                    </a:lnTo>
                    <a:lnTo>
                      <a:pt x="66722" y="44188"/>
                    </a:lnTo>
                    <a:lnTo>
                      <a:pt x="66353" y="45629"/>
                    </a:lnTo>
                    <a:lnTo>
                      <a:pt x="65907" y="47042"/>
                    </a:lnTo>
                    <a:lnTo>
                      <a:pt x="65405" y="48426"/>
                    </a:lnTo>
                    <a:lnTo>
                      <a:pt x="64836" y="49772"/>
                    </a:lnTo>
                    <a:lnTo>
                      <a:pt x="64201" y="51090"/>
                    </a:lnTo>
                    <a:lnTo>
                      <a:pt x="63499" y="52369"/>
                    </a:lnTo>
                    <a:lnTo>
                      <a:pt x="62750" y="53611"/>
                    </a:lnTo>
                    <a:lnTo>
                      <a:pt x="61935" y="54815"/>
                    </a:lnTo>
                    <a:lnTo>
                      <a:pt x="61072" y="55972"/>
                    </a:lnTo>
                    <a:lnTo>
                      <a:pt x="60143" y="57081"/>
                    </a:lnTo>
                    <a:lnTo>
                      <a:pt x="59176" y="58152"/>
                    </a:lnTo>
                    <a:lnTo>
                      <a:pt x="58152" y="59176"/>
                    </a:lnTo>
                    <a:lnTo>
                      <a:pt x="57081" y="60143"/>
                    </a:lnTo>
                    <a:lnTo>
                      <a:pt x="55972" y="61072"/>
                    </a:lnTo>
                    <a:lnTo>
                      <a:pt x="54815" y="61935"/>
                    </a:lnTo>
                    <a:lnTo>
                      <a:pt x="53611" y="62750"/>
                    </a:lnTo>
                    <a:lnTo>
                      <a:pt x="52369" y="63499"/>
                    </a:lnTo>
                    <a:lnTo>
                      <a:pt x="51090" y="64201"/>
                    </a:lnTo>
                    <a:lnTo>
                      <a:pt x="49781" y="64836"/>
                    </a:lnTo>
                    <a:lnTo>
                      <a:pt x="48426" y="65405"/>
                    </a:lnTo>
                    <a:lnTo>
                      <a:pt x="47042" y="65907"/>
                    </a:lnTo>
                    <a:lnTo>
                      <a:pt x="45629" y="66353"/>
                    </a:lnTo>
                    <a:lnTo>
                      <a:pt x="44188" y="66722"/>
                    </a:lnTo>
                    <a:lnTo>
                      <a:pt x="42728" y="67026"/>
                    </a:lnTo>
                    <a:lnTo>
                      <a:pt x="41230" y="67253"/>
                    </a:lnTo>
                    <a:lnTo>
                      <a:pt x="39713" y="67405"/>
                    </a:lnTo>
                    <a:lnTo>
                      <a:pt x="38178" y="67481"/>
                    </a:lnTo>
                    <a:lnTo>
                      <a:pt x="37400" y="67490"/>
                    </a:lnTo>
                    <a:lnTo>
                      <a:pt x="36632" y="67481"/>
                    </a:lnTo>
                    <a:lnTo>
                      <a:pt x="35097" y="67405"/>
                    </a:lnTo>
                    <a:lnTo>
                      <a:pt x="33580" y="67253"/>
                    </a:lnTo>
                    <a:lnTo>
                      <a:pt x="32082" y="67026"/>
                    </a:lnTo>
                    <a:lnTo>
                      <a:pt x="30612" y="66722"/>
                    </a:lnTo>
                    <a:lnTo>
                      <a:pt x="29181" y="66353"/>
                    </a:lnTo>
                    <a:lnTo>
                      <a:pt x="27768" y="65907"/>
                    </a:lnTo>
                    <a:lnTo>
                      <a:pt x="26384" y="65405"/>
                    </a:lnTo>
                    <a:lnTo>
                      <a:pt x="25029" y="64836"/>
                    </a:lnTo>
                    <a:lnTo>
                      <a:pt x="23720" y="64201"/>
                    </a:lnTo>
                    <a:lnTo>
                      <a:pt x="22440" y="63499"/>
                    </a:lnTo>
                    <a:lnTo>
                      <a:pt x="21199" y="62750"/>
                    </a:lnTo>
                    <a:lnTo>
                      <a:pt x="19995" y="61935"/>
                    </a:lnTo>
                    <a:lnTo>
                      <a:pt x="18838" y="61072"/>
                    </a:lnTo>
                    <a:lnTo>
                      <a:pt x="17729" y="60143"/>
                    </a:lnTo>
                    <a:lnTo>
                      <a:pt x="16658" y="59176"/>
                    </a:lnTo>
                    <a:lnTo>
                      <a:pt x="15634" y="58152"/>
                    </a:lnTo>
                    <a:lnTo>
                      <a:pt x="14657" y="57081"/>
                    </a:lnTo>
                    <a:lnTo>
                      <a:pt x="13738" y="55972"/>
                    </a:lnTo>
                    <a:lnTo>
                      <a:pt x="12875" y="54815"/>
                    </a:lnTo>
                    <a:lnTo>
                      <a:pt x="12060" y="53611"/>
                    </a:lnTo>
                    <a:lnTo>
                      <a:pt x="11311" y="52369"/>
                    </a:lnTo>
                    <a:lnTo>
                      <a:pt x="10609" y="51090"/>
                    </a:lnTo>
                    <a:lnTo>
                      <a:pt x="9974" y="49781"/>
                    </a:lnTo>
                    <a:lnTo>
                      <a:pt x="9405" y="48426"/>
                    </a:lnTo>
                    <a:lnTo>
                      <a:pt x="8903" y="47042"/>
                    </a:lnTo>
                    <a:lnTo>
                      <a:pt x="8457" y="45629"/>
                    </a:lnTo>
                    <a:lnTo>
                      <a:pt x="8087" y="44188"/>
                    </a:lnTo>
                    <a:lnTo>
                      <a:pt x="7784" y="42728"/>
                    </a:lnTo>
                    <a:lnTo>
                      <a:pt x="7557" y="41230"/>
                    </a:lnTo>
                    <a:lnTo>
                      <a:pt x="7405" y="39713"/>
                    </a:lnTo>
                    <a:lnTo>
                      <a:pt x="7329" y="38178"/>
                    </a:lnTo>
                    <a:lnTo>
                      <a:pt x="7320" y="37400"/>
                    </a:lnTo>
                    <a:lnTo>
                      <a:pt x="7329" y="36632"/>
                    </a:lnTo>
                    <a:lnTo>
                      <a:pt x="7405" y="35096"/>
                    </a:lnTo>
                    <a:lnTo>
                      <a:pt x="7557" y="33580"/>
                    </a:lnTo>
                    <a:lnTo>
                      <a:pt x="7784" y="32082"/>
                    </a:lnTo>
                    <a:lnTo>
                      <a:pt x="8087" y="30612"/>
                    </a:lnTo>
                    <a:lnTo>
                      <a:pt x="8457" y="29181"/>
                    </a:lnTo>
                    <a:lnTo>
                      <a:pt x="8903" y="27768"/>
                    </a:lnTo>
                    <a:lnTo>
                      <a:pt x="9405" y="26384"/>
                    </a:lnTo>
                    <a:lnTo>
                      <a:pt x="9974" y="25029"/>
                    </a:lnTo>
                    <a:lnTo>
                      <a:pt x="10609" y="23720"/>
                    </a:lnTo>
                    <a:lnTo>
                      <a:pt x="11311" y="22440"/>
                    </a:lnTo>
                    <a:lnTo>
                      <a:pt x="12060" y="21199"/>
                    </a:lnTo>
                    <a:lnTo>
                      <a:pt x="12875" y="19995"/>
                    </a:lnTo>
                    <a:lnTo>
                      <a:pt x="13738" y="18838"/>
                    </a:lnTo>
                    <a:lnTo>
                      <a:pt x="14657" y="17729"/>
                    </a:lnTo>
                    <a:lnTo>
                      <a:pt x="15634" y="16658"/>
                    </a:lnTo>
                    <a:lnTo>
                      <a:pt x="16658" y="15634"/>
                    </a:lnTo>
                    <a:lnTo>
                      <a:pt x="17729" y="14657"/>
                    </a:lnTo>
                    <a:lnTo>
                      <a:pt x="18838" y="13738"/>
                    </a:lnTo>
                    <a:lnTo>
                      <a:pt x="19995" y="12875"/>
                    </a:lnTo>
                    <a:lnTo>
                      <a:pt x="21199" y="12060"/>
                    </a:lnTo>
                    <a:lnTo>
                      <a:pt x="22440" y="11311"/>
                    </a:lnTo>
                    <a:lnTo>
                      <a:pt x="23720" y="10609"/>
                    </a:lnTo>
                    <a:lnTo>
                      <a:pt x="25029" y="9974"/>
                    </a:lnTo>
                    <a:lnTo>
                      <a:pt x="26384" y="9405"/>
                    </a:lnTo>
                    <a:lnTo>
                      <a:pt x="27768" y="8903"/>
                    </a:lnTo>
                    <a:lnTo>
                      <a:pt x="29181" y="8457"/>
                    </a:lnTo>
                    <a:lnTo>
                      <a:pt x="30612" y="8087"/>
                    </a:lnTo>
                    <a:lnTo>
                      <a:pt x="32082" y="7784"/>
                    </a:lnTo>
                    <a:lnTo>
                      <a:pt x="33580" y="7557"/>
                    </a:lnTo>
                    <a:lnTo>
                      <a:pt x="35097" y="7405"/>
                    </a:lnTo>
                    <a:lnTo>
                      <a:pt x="36632" y="7329"/>
                    </a:lnTo>
                    <a:lnTo>
                      <a:pt x="37400" y="7320"/>
                    </a:lnTo>
                    <a:close/>
                    <a:moveTo>
                      <a:pt x="36443" y="1"/>
                    </a:moveTo>
                    <a:lnTo>
                      <a:pt x="34528" y="105"/>
                    </a:lnTo>
                    <a:lnTo>
                      <a:pt x="32641" y="295"/>
                    </a:lnTo>
                    <a:lnTo>
                      <a:pt x="30793" y="579"/>
                    </a:lnTo>
                    <a:lnTo>
                      <a:pt x="28963" y="949"/>
                    </a:lnTo>
                    <a:lnTo>
                      <a:pt x="27171" y="1413"/>
                    </a:lnTo>
                    <a:lnTo>
                      <a:pt x="25417" y="1963"/>
                    </a:lnTo>
                    <a:lnTo>
                      <a:pt x="23701" y="2589"/>
                    </a:lnTo>
                    <a:lnTo>
                      <a:pt x="22023" y="3300"/>
                    </a:lnTo>
                    <a:lnTo>
                      <a:pt x="20383" y="4096"/>
                    </a:lnTo>
                    <a:lnTo>
                      <a:pt x="18800" y="4959"/>
                    </a:lnTo>
                    <a:lnTo>
                      <a:pt x="17255" y="5898"/>
                    </a:lnTo>
                    <a:lnTo>
                      <a:pt x="15766" y="6902"/>
                    </a:lnTo>
                    <a:lnTo>
                      <a:pt x="14325" y="7983"/>
                    </a:lnTo>
                    <a:lnTo>
                      <a:pt x="12932" y="9130"/>
                    </a:lnTo>
                    <a:lnTo>
                      <a:pt x="11605" y="10334"/>
                    </a:lnTo>
                    <a:lnTo>
                      <a:pt x="10334" y="11605"/>
                    </a:lnTo>
                    <a:lnTo>
                      <a:pt x="9130" y="12932"/>
                    </a:lnTo>
                    <a:lnTo>
                      <a:pt x="7983" y="14325"/>
                    </a:lnTo>
                    <a:lnTo>
                      <a:pt x="6902" y="15766"/>
                    </a:lnTo>
                    <a:lnTo>
                      <a:pt x="5898" y="17255"/>
                    </a:lnTo>
                    <a:lnTo>
                      <a:pt x="4959" y="18800"/>
                    </a:lnTo>
                    <a:lnTo>
                      <a:pt x="4096" y="20383"/>
                    </a:lnTo>
                    <a:lnTo>
                      <a:pt x="3300" y="22023"/>
                    </a:lnTo>
                    <a:lnTo>
                      <a:pt x="2589" y="23701"/>
                    </a:lnTo>
                    <a:lnTo>
                      <a:pt x="1963" y="25417"/>
                    </a:lnTo>
                    <a:lnTo>
                      <a:pt x="1413" y="27171"/>
                    </a:lnTo>
                    <a:lnTo>
                      <a:pt x="949" y="28963"/>
                    </a:lnTo>
                    <a:lnTo>
                      <a:pt x="579" y="30792"/>
                    </a:lnTo>
                    <a:lnTo>
                      <a:pt x="295" y="32641"/>
                    </a:lnTo>
                    <a:lnTo>
                      <a:pt x="105" y="34528"/>
                    </a:lnTo>
                    <a:lnTo>
                      <a:pt x="1" y="36443"/>
                    </a:lnTo>
                    <a:lnTo>
                      <a:pt x="1" y="37400"/>
                    </a:lnTo>
                    <a:lnTo>
                      <a:pt x="1" y="38367"/>
                    </a:lnTo>
                    <a:lnTo>
                      <a:pt x="105" y="40282"/>
                    </a:lnTo>
                    <a:lnTo>
                      <a:pt x="295" y="42159"/>
                    </a:lnTo>
                    <a:lnTo>
                      <a:pt x="579" y="44017"/>
                    </a:lnTo>
                    <a:lnTo>
                      <a:pt x="949" y="45847"/>
                    </a:lnTo>
                    <a:lnTo>
                      <a:pt x="1413" y="47639"/>
                    </a:lnTo>
                    <a:lnTo>
                      <a:pt x="1963" y="49393"/>
                    </a:lnTo>
                    <a:lnTo>
                      <a:pt x="2589" y="51109"/>
                    </a:lnTo>
                    <a:lnTo>
                      <a:pt x="3300" y="52787"/>
                    </a:lnTo>
                    <a:lnTo>
                      <a:pt x="4096" y="54427"/>
                    </a:lnTo>
                    <a:lnTo>
                      <a:pt x="4959" y="56010"/>
                    </a:lnTo>
                    <a:lnTo>
                      <a:pt x="5898" y="57555"/>
                    </a:lnTo>
                    <a:lnTo>
                      <a:pt x="6902" y="59043"/>
                    </a:lnTo>
                    <a:lnTo>
                      <a:pt x="7983" y="60484"/>
                    </a:lnTo>
                    <a:lnTo>
                      <a:pt x="9130" y="61878"/>
                    </a:lnTo>
                    <a:lnTo>
                      <a:pt x="10334" y="63205"/>
                    </a:lnTo>
                    <a:lnTo>
                      <a:pt x="11605" y="64476"/>
                    </a:lnTo>
                    <a:lnTo>
                      <a:pt x="12932" y="65680"/>
                    </a:lnTo>
                    <a:lnTo>
                      <a:pt x="14325" y="66827"/>
                    </a:lnTo>
                    <a:lnTo>
                      <a:pt x="15766" y="67907"/>
                    </a:lnTo>
                    <a:lnTo>
                      <a:pt x="17255" y="68912"/>
                    </a:lnTo>
                    <a:lnTo>
                      <a:pt x="18800" y="69851"/>
                    </a:lnTo>
                    <a:lnTo>
                      <a:pt x="20383" y="70714"/>
                    </a:lnTo>
                    <a:lnTo>
                      <a:pt x="22023" y="71510"/>
                    </a:lnTo>
                    <a:lnTo>
                      <a:pt x="23701" y="72221"/>
                    </a:lnTo>
                    <a:lnTo>
                      <a:pt x="25417" y="72847"/>
                    </a:lnTo>
                    <a:lnTo>
                      <a:pt x="27171" y="73396"/>
                    </a:lnTo>
                    <a:lnTo>
                      <a:pt x="28963" y="73861"/>
                    </a:lnTo>
                    <a:lnTo>
                      <a:pt x="30793" y="74231"/>
                    </a:lnTo>
                    <a:lnTo>
                      <a:pt x="32641" y="74515"/>
                    </a:lnTo>
                    <a:lnTo>
                      <a:pt x="34528" y="74705"/>
                    </a:lnTo>
                    <a:lnTo>
                      <a:pt x="36443" y="74799"/>
                    </a:lnTo>
                    <a:lnTo>
                      <a:pt x="37400" y="74809"/>
                    </a:lnTo>
                    <a:lnTo>
                      <a:pt x="38367" y="74799"/>
                    </a:lnTo>
                    <a:lnTo>
                      <a:pt x="40282" y="74705"/>
                    </a:lnTo>
                    <a:lnTo>
                      <a:pt x="42159" y="74515"/>
                    </a:lnTo>
                    <a:lnTo>
                      <a:pt x="44017" y="74231"/>
                    </a:lnTo>
                    <a:lnTo>
                      <a:pt x="45847" y="73861"/>
                    </a:lnTo>
                    <a:lnTo>
                      <a:pt x="47639" y="73396"/>
                    </a:lnTo>
                    <a:lnTo>
                      <a:pt x="49393" y="72847"/>
                    </a:lnTo>
                    <a:lnTo>
                      <a:pt x="51109" y="72221"/>
                    </a:lnTo>
                    <a:lnTo>
                      <a:pt x="52787" y="71510"/>
                    </a:lnTo>
                    <a:lnTo>
                      <a:pt x="54427" y="70714"/>
                    </a:lnTo>
                    <a:lnTo>
                      <a:pt x="56010" y="69851"/>
                    </a:lnTo>
                    <a:lnTo>
                      <a:pt x="57555" y="68912"/>
                    </a:lnTo>
                    <a:lnTo>
                      <a:pt x="59043" y="67907"/>
                    </a:lnTo>
                    <a:lnTo>
                      <a:pt x="60484" y="66827"/>
                    </a:lnTo>
                    <a:lnTo>
                      <a:pt x="61878" y="65680"/>
                    </a:lnTo>
                    <a:lnTo>
                      <a:pt x="63205" y="64476"/>
                    </a:lnTo>
                    <a:lnTo>
                      <a:pt x="64476" y="63205"/>
                    </a:lnTo>
                    <a:lnTo>
                      <a:pt x="65680" y="61878"/>
                    </a:lnTo>
                    <a:lnTo>
                      <a:pt x="66827" y="60484"/>
                    </a:lnTo>
                    <a:lnTo>
                      <a:pt x="67907" y="59043"/>
                    </a:lnTo>
                    <a:lnTo>
                      <a:pt x="68912" y="57555"/>
                    </a:lnTo>
                    <a:lnTo>
                      <a:pt x="69851" y="56010"/>
                    </a:lnTo>
                    <a:lnTo>
                      <a:pt x="70714" y="54427"/>
                    </a:lnTo>
                    <a:lnTo>
                      <a:pt x="71510" y="52787"/>
                    </a:lnTo>
                    <a:lnTo>
                      <a:pt x="72221" y="51109"/>
                    </a:lnTo>
                    <a:lnTo>
                      <a:pt x="72847" y="49393"/>
                    </a:lnTo>
                    <a:lnTo>
                      <a:pt x="73396" y="47639"/>
                    </a:lnTo>
                    <a:lnTo>
                      <a:pt x="73861" y="45847"/>
                    </a:lnTo>
                    <a:lnTo>
                      <a:pt x="74231" y="44017"/>
                    </a:lnTo>
                    <a:lnTo>
                      <a:pt x="74515" y="42159"/>
                    </a:lnTo>
                    <a:lnTo>
                      <a:pt x="74705" y="40282"/>
                    </a:lnTo>
                    <a:lnTo>
                      <a:pt x="74800" y="38367"/>
                    </a:lnTo>
                    <a:lnTo>
                      <a:pt x="74809" y="37400"/>
                    </a:lnTo>
                    <a:lnTo>
                      <a:pt x="74800" y="36443"/>
                    </a:lnTo>
                    <a:lnTo>
                      <a:pt x="74705" y="34528"/>
                    </a:lnTo>
                    <a:lnTo>
                      <a:pt x="74515" y="32641"/>
                    </a:lnTo>
                    <a:lnTo>
                      <a:pt x="74231" y="30792"/>
                    </a:lnTo>
                    <a:lnTo>
                      <a:pt x="73861" y="28963"/>
                    </a:lnTo>
                    <a:lnTo>
                      <a:pt x="73396" y="27171"/>
                    </a:lnTo>
                    <a:lnTo>
                      <a:pt x="72847" y="25417"/>
                    </a:lnTo>
                    <a:lnTo>
                      <a:pt x="72221" y="23701"/>
                    </a:lnTo>
                    <a:lnTo>
                      <a:pt x="71510" y="22023"/>
                    </a:lnTo>
                    <a:lnTo>
                      <a:pt x="70714" y="20383"/>
                    </a:lnTo>
                    <a:lnTo>
                      <a:pt x="69851" y="18800"/>
                    </a:lnTo>
                    <a:lnTo>
                      <a:pt x="68912" y="17255"/>
                    </a:lnTo>
                    <a:lnTo>
                      <a:pt x="67907" y="15766"/>
                    </a:lnTo>
                    <a:lnTo>
                      <a:pt x="66827" y="14325"/>
                    </a:lnTo>
                    <a:lnTo>
                      <a:pt x="65680" y="12932"/>
                    </a:lnTo>
                    <a:lnTo>
                      <a:pt x="64476" y="11605"/>
                    </a:lnTo>
                    <a:lnTo>
                      <a:pt x="63205" y="10334"/>
                    </a:lnTo>
                    <a:lnTo>
                      <a:pt x="61878" y="9130"/>
                    </a:lnTo>
                    <a:lnTo>
                      <a:pt x="60484" y="7983"/>
                    </a:lnTo>
                    <a:lnTo>
                      <a:pt x="59043" y="6902"/>
                    </a:lnTo>
                    <a:lnTo>
                      <a:pt x="57555" y="5898"/>
                    </a:lnTo>
                    <a:lnTo>
                      <a:pt x="56010" y="4959"/>
                    </a:lnTo>
                    <a:lnTo>
                      <a:pt x="54427" y="4096"/>
                    </a:lnTo>
                    <a:lnTo>
                      <a:pt x="52787" y="3300"/>
                    </a:lnTo>
                    <a:lnTo>
                      <a:pt x="51109" y="2589"/>
                    </a:lnTo>
                    <a:lnTo>
                      <a:pt x="49393" y="1963"/>
                    </a:lnTo>
                    <a:lnTo>
                      <a:pt x="47639" y="1413"/>
                    </a:lnTo>
                    <a:lnTo>
                      <a:pt x="45847" y="949"/>
                    </a:lnTo>
                    <a:lnTo>
                      <a:pt x="44017" y="579"/>
                    </a:lnTo>
                    <a:lnTo>
                      <a:pt x="42159" y="295"/>
                    </a:lnTo>
                    <a:lnTo>
                      <a:pt x="40282" y="105"/>
                    </a:lnTo>
                    <a:lnTo>
                      <a:pt x="3836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94"/>
              <p:cNvSpPr/>
              <p:nvPr/>
            </p:nvSpPr>
            <p:spPr>
              <a:xfrm>
                <a:off x="1221571" y="920943"/>
                <a:ext cx="514742" cy="514644"/>
              </a:xfrm>
              <a:custGeom>
                <a:rect b="b" l="l" r="r" t="t"/>
                <a:pathLst>
                  <a:path extrusionOk="0" h="29731" w="29741">
                    <a:moveTo>
                      <a:pt x="14875" y="1"/>
                    </a:moveTo>
                    <a:lnTo>
                      <a:pt x="14107" y="10"/>
                    </a:lnTo>
                    <a:lnTo>
                      <a:pt x="12609" y="162"/>
                    </a:lnTo>
                    <a:lnTo>
                      <a:pt x="11150" y="456"/>
                    </a:lnTo>
                    <a:lnTo>
                      <a:pt x="9756" y="892"/>
                    </a:lnTo>
                    <a:lnTo>
                      <a:pt x="8419" y="1461"/>
                    </a:lnTo>
                    <a:lnTo>
                      <a:pt x="7158" y="2143"/>
                    </a:lnTo>
                    <a:lnTo>
                      <a:pt x="5973" y="2949"/>
                    </a:lnTo>
                    <a:lnTo>
                      <a:pt x="4874" y="3859"/>
                    </a:lnTo>
                    <a:lnTo>
                      <a:pt x="3859" y="4864"/>
                    </a:lnTo>
                    <a:lnTo>
                      <a:pt x="2959" y="5964"/>
                    </a:lnTo>
                    <a:lnTo>
                      <a:pt x="2153" y="7149"/>
                    </a:lnTo>
                    <a:lnTo>
                      <a:pt x="1470" y="8419"/>
                    </a:lnTo>
                    <a:lnTo>
                      <a:pt x="901" y="9746"/>
                    </a:lnTo>
                    <a:lnTo>
                      <a:pt x="465" y="11150"/>
                    </a:lnTo>
                    <a:lnTo>
                      <a:pt x="171" y="12600"/>
                    </a:lnTo>
                    <a:lnTo>
                      <a:pt x="20" y="14098"/>
                    </a:lnTo>
                    <a:lnTo>
                      <a:pt x="1" y="14866"/>
                    </a:lnTo>
                    <a:lnTo>
                      <a:pt x="20" y="15634"/>
                    </a:lnTo>
                    <a:lnTo>
                      <a:pt x="171" y="17132"/>
                    </a:lnTo>
                    <a:lnTo>
                      <a:pt x="465" y="18582"/>
                    </a:lnTo>
                    <a:lnTo>
                      <a:pt x="901" y="19976"/>
                    </a:lnTo>
                    <a:lnTo>
                      <a:pt x="1470" y="21312"/>
                    </a:lnTo>
                    <a:lnTo>
                      <a:pt x="2153" y="22573"/>
                    </a:lnTo>
                    <a:lnTo>
                      <a:pt x="2959" y="23758"/>
                    </a:lnTo>
                    <a:lnTo>
                      <a:pt x="3859" y="24867"/>
                    </a:lnTo>
                    <a:lnTo>
                      <a:pt x="4874" y="25872"/>
                    </a:lnTo>
                    <a:lnTo>
                      <a:pt x="5973" y="26782"/>
                    </a:lnTo>
                    <a:lnTo>
                      <a:pt x="7158" y="27579"/>
                    </a:lnTo>
                    <a:lnTo>
                      <a:pt x="8419" y="28271"/>
                    </a:lnTo>
                    <a:lnTo>
                      <a:pt x="9756" y="28830"/>
                    </a:lnTo>
                    <a:lnTo>
                      <a:pt x="11150" y="29266"/>
                    </a:lnTo>
                    <a:lnTo>
                      <a:pt x="12609" y="29560"/>
                    </a:lnTo>
                    <a:lnTo>
                      <a:pt x="14107" y="29721"/>
                    </a:lnTo>
                    <a:lnTo>
                      <a:pt x="14875" y="29731"/>
                    </a:lnTo>
                    <a:lnTo>
                      <a:pt x="15634" y="29721"/>
                    </a:lnTo>
                    <a:lnTo>
                      <a:pt x="17141" y="29560"/>
                    </a:lnTo>
                    <a:lnTo>
                      <a:pt x="18591" y="29266"/>
                    </a:lnTo>
                    <a:lnTo>
                      <a:pt x="19985" y="28830"/>
                    </a:lnTo>
                    <a:lnTo>
                      <a:pt x="21322" y="28271"/>
                    </a:lnTo>
                    <a:lnTo>
                      <a:pt x="22583" y="27579"/>
                    </a:lnTo>
                    <a:lnTo>
                      <a:pt x="23768" y="26782"/>
                    </a:lnTo>
                    <a:lnTo>
                      <a:pt x="24867" y="25872"/>
                    </a:lnTo>
                    <a:lnTo>
                      <a:pt x="25882" y="24867"/>
                    </a:lnTo>
                    <a:lnTo>
                      <a:pt x="26792" y="23758"/>
                    </a:lnTo>
                    <a:lnTo>
                      <a:pt x="27588" y="22573"/>
                    </a:lnTo>
                    <a:lnTo>
                      <a:pt x="28280" y="21312"/>
                    </a:lnTo>
                    <a:lnTo>
                      <a:pt x="28840" y="19976"/>
                    </a:lnTo>
                    <a:lnTo>
                      <a:pt x="29276" y="18582"/>
                    </a:lnTo>
                    <a:lnTo>
                      <a:pt x="29569" y="17132"/>
                    </a:lnTo>
                    <a:lnTo>
                      <a:pt x="29721" y="15634"/>
                    </a:lnTo>
                    <a:lnTo>
                      <a:pt x="29740" y="14866"/>
                    </a:lnTo>
                    <a:lnTo>
                      <a:pt x="29721" y="14098"/>
                    </a:lnTo>
                    <a:lnTo>
                      <a:pt x="29569" y="12600"/>
                    </a:lnTo>
                    <a:lnTo>
                      <a:pt x="29276" y="11150"/>
                    </a:lnTo>
                    <a:lnTo>
                      <a:pt x="28840" y="9746"/>
                    </a:lnTo>
                    <a:lnTo>
                      <a:pt x="28280" y="8419"/>
                    </a:lnTo>
                    <a:lnTo>
                      <a:pt x="27588" y="7149"/>
                    </a:lnTo>
                    <a:lnTo>
                      <a:pt x="26792" y="5964"/>
                    </a:lnTo>
                    <a:lnTo>
                      <a:pt x="25882" y="4864"/>
                    </a:lnTo>
                    <a:lnTo>
                      <a:pt x="24867" y="3859"/>
                    </a:lnTo>
                    <a:lnTo>
                      <a:pt x="23768" y="2949"/>
                    </a:lnTo>
                    <a:lnTo>
                      <a:pt x="22583" y="2143"/>
                    </a:lnTo>
                    <a:lnTo>
                      <a:pt x="21322" y="1461"/>
                    </a:lnTo>
                    <a:lnTo>
                      <a:pt x="19985" y="892"/>
                    </a:lnTo>
                    <a:lnTo>
                      <a:pt x="18591" y="456"/>
                    </a:lnTo>
                    <a:lnTo>
                      <a:pt x="17141" y="162"/>
                    </a:lnTo>
                    <a:lnTo>
                      <a:pt x="15634" y="10"/>
                    </a:lnTo>
                    <a:lnTo>
                      <a:pt x="1487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94"/>
              <p:cNvSpPr/>
              <p:nvPr/>
            </p:nvSpPr>
            <p:spPr>
              <a:xfrm>
                <a:off x="959327" y="658592"/>
                <a:ext cx="1039278" cy="1039370"/>
              </a:xfrm>
              <a:custGeom>
                <a:rect b="b" l="l" r="r" t="t"/>
                <a:pathLst>
                  <a:path extrusionOk="0" h="37041" w="37041">
                    <a:moveTo>
                      <a:pt x="19113" y="7320"/>
                    </a:moveTo>
                    <a:lnTo>
                      <a:pt x="20213" y="7433"/>
                    </a:lnTo>
                    <a:lnTo>
                      <a:pt x="21284" y="7642"/>
                    </a:lnTo>
                    <a:lnTo>
                      <a:pt x="22317" y="7964"/>
                    </a:lnTo>
                    <a:lnTo>
                      <a:pt x="23313" y="8372"/>
                    </a:lnTo>
                    <a:lnTo>
                      <a:pt x="24270" y="8874"/>
                    </a:lnTo>
                    <a:lnTo>
                      <a:pt x="25161" y="9472"/>
                    </a:lnTo>
                    <a:lnTo>
                      <a:pt x="26005" y="10145"/>
                    </a:lnTo>
                    <a:lnTo>
                      <a:pt x="26773" y="10903"/>
                    </a:lnTo>
                    <a:lnTo>
                      <a:pt x="27475" y="11737"/>
                    </a:lnTo>
                    <a:lnTo>
                      <a:pt x="28091" y="12638"/>
                    </a:lnTo>
                    <a:lnTo>
                      <a:pt x="28622" y="13605"/>
                    </a:lnTo>
                    <a:lnTo>
                      <a:pt x="29058" y="14629"/>
                    </a:lnTo>
                    <a:lnTo>
                      <a:pt x="29390" y="15719"/>
                    </a:lnTo>
                    <a:lnTo>
                      <a:pt x="29522" y="16278"/>
                    </a:lnTo>
                    <a:lnTo>
                      <a:pt x="29627" y="16847"/>
                    </a:lnTo>
                    <a:lnTo>
                      <a:pt x="29740" y="17985"/>
                    </a:lnTo>
                    <a:lnTo>
                      <a:pt x="29731" y="19104"/>
                    </a:lnTo>
                    <a:lnTo>
                      <a:pt x="29617" y="20194"/>
                    </a:lnTo>
                    <a:lnTo>
                      <a:pt x="29408" y="21265"/>
                    </a:lnTo>
                    <a:lnTo>
                      <a:pt x="29086" y="22308"/>
                    </a:lnTo>
                    <a:lnTo>
                      <a:pt x="28669" y="23303"/>
                    </a:lnTo>
                    <a:lnTo>
                      <a:pt x="28167" y="24251"/>
                    </a:lnTo>
                    <a:lnTo>
                      <a:pt x="27569" y="25152"/>
                    </a:lnTo>
                    <a:lnTo>
                      <a:pt x="26887" y="25986"/>
                    </a:lnTo>
                    <a:lnTo>
                      <a:pt x="26128" y="26754"/>
                    </a:lnTo>
                    <a:lnTo>
                      <a:pt x="25294" y="27446"/>
                    </a:lnTo>
                    <a:lnTo>
                      <a:pt x="24393" y="28062"/>
                    </a:lnTo>
                    <a:lnTo>
                      <a:pt x="23426" y="28593"/>
                    </a:lnTo>
                    <a:lnTo>
                      <a:pt x="22393" y="29029"/>
                    </a:lnTo>
                    <a:lnTo>
                      <a:pt x="21312" y="29361"/>
                    </a:lnTo>
                    <a:lnTo>
                      <a:pt x="20744" y="29484"/>
                    </a:lnTo>
                    <a:lnTo>
                      <a:pt x="20175" y="29589"/>
                    </a:lnTo>
                    <a:lnTo>
                      <a:pt x="19056" y="29693"/>
                    </a:lnTo>
                    <a:lnTo>
                      <a:pt x="17937" y="29693"/>
                    </a:lnTo>
                    <a:lnTo>
                      <a:pt x="16847" y="29570"/>
                    </a:lnTo>
                    <a:lnTo>
                      <a:pt x="15785" y="29352"/>
                    </a:lnTo>
                    <a:lnTo>
                      <a:pt x="14752" y="29029"/>
                    </a:lnTo>
                    <a:lnTo>
                      <a:pt x="13757" y="28622"/>
                    </a:lnTo>
                    <a:lnTo>
                      <a:pt x="12818" y="28110"/>
                    </a:lnTo>
                    <a:lnTo>
                      <a:pt x="11927" y="27512"/>
                    </a:lnTo>
                    <a:lnTo>
                      <a:pt x="11093" y="26839"/>
                    </a:lnTo>
                    <a:lnTo>
                      <a:pt x="10325" y="26081"/>
                    </a:lnTo>
                    <a:lnTo>
                      <a:pt x="9633" y="25256"/>
                    </a:lnTo>
                    <a:lnTo>
                      <a:pt x="9017" y="24356"/>
                    </a:lnTo>
                    <a:lnTo>
                      <a:pt x="8495" y="23398"/>
                    </a:lnTo>
                    <a:lnTo>
                      <a:pt x="8059" y="22374"/>
                    </a:lnTo>
                    <a:lnTo>
                      <a:pt x="7727" y="21293"/>
                    </a:lnTo>
                    <a:lnTo>
                      <a:pt x="7604" y="20725"/>
                    </a:lnTo>
                    <a:lnTo>
                      <a:pt x="7490" y="20165"/>
                    </a:lnTo>
                    <a:lnTo>
                      <a:pt x="7386" y="19037"/>
                    </a:lnTo>
                    <a:lnTo>
                      <a:pt x="7386" y="17928"/>
                    </a:lnTo>
                    <a:lnTo>
                      <a:pt x="7490" y="16828"/>
                    </a:lnTo>
                    <a:lnTo>
                      <a:pt x="7708" y="15766"/>
                    </a:lnTo>
                    <a:lnTo>
                      <a:pt x="8021" y="14733"/>
                    </a:lnTo>
                    <a:lnTo>
                      <a:pt x="8438" y="13738"/>
                    </a:lnTo>
                    <a:lnTo>
                      <a:pt x="8941" y="12790"/>
                    </a:lnTo>
                    <a:lnTo>
                      <a:pt x="9529" y="11899"/>
                    </a:lnTo>
                    <a:lnTo>
                      <a:pt x="10202" y="11064"/>
                    </a:lnTo>
                    <a:lnTo>
                      <a:pt x="10951" y="10296"/>
                    </a:lnTo>
                    <a:lnTo>
                      <a:pt x="11775" y="9595"/>
                    </a:lnTo>
                    <a:lnTo>
                      <a:pt x="12676" y="8979"/>
                    </a:lnTo>
                    <a:lnTo>
                      <a:pt x="13633" y="8448"/>
                    </a:lnTo>
                    <a:lnTo>
                      <a:pt x="14657" y="8012"/>
                    </a:lnTo>
                    <a:lnTo>
                      <a:pt x="15729" y="7670"/>
                    </a:lnTo>
                    <a:lnTo>
                      <a:pt x="16297" y="7538"/>
                    </a:lnTo>
                    <a:lnTo>
                      <a:pt x="16866" y="7433"/>
                    </a:lnTo>
                    <a:lnTo>
                      <a:pt x="17994" y="7320"/>
                    </a:lnTo>
                    <a:close/>
                    <a:moveTo>
                      <a:pt x="18108" y="1"/>
                    </a:moveTo>
                    <a:lnTo>
                      <a:pt x="17179" y="48"/>
                    </a:lnTo>
                    <a:lnTo>
                      <a:pt x="16240" y="134"/>
                    </a:lnTo>
                    <a:lnTo>
                      <a:pt x="15311" y="276"/>
                    </a:lnTo>
                    <a:lnTo>
                      <a:pt x="14837" y="371"/>
                    </a:lnTo>
                    <a:lnTo>
                      <a:pt x="14373" y="465"/>
                    </a:lnTo>
                    <a:lnTo>
                      <a:pt x="13453" y="702"/>
                    </a:lnTo>
                    <a:lnTo>
                      <a:pt x="12562" y="977"/>
                    </a:lnTo>
                    <a:lnTo>
                      <a:pt x="11690" y="1300"/>
                    </a:lnTo>
                    <a:lnTo>
                      <a:pt x="10837" y="1660"/>
                    </a:lnTo>
                    <a:lnTo>
                      <a:pt x="10012" y="2058"/>
                    </a:lnTo>
                    <a:lnTo>
                      <a:pt x="9216" y="2504"/>
                    </a:lnTo>
                    <a:lnTo>
                      <a:pt x="8448" y="2978"/>
                    </a:lnTo>
                    <a:lnTo>
                      <a:pt x="7339" y="3746"/>
                    </a:lnTo>
                    <a:lnTo>
                      <a:pt x="5964" y="4902"/>
                    </a:lnTo>
                    <a:lnTo>
                      <a:pt x="4713" y="6173"/>
                    </a:lnTo>
                    <a:lnTo>
                      <a:pt x="3594" y="7557"/>
                    </a:lnTo>
                    <a:lnTo>
                      <a:pt x="2617" y="9036"/>
                    </a:lnTo>
                    <a:lnTo>
                      <a:pt x="1774" y="10609"/>
                    </a:lnTo>
                    <a:lnTo>
                      <a:pt x="1091" y="12259"/>
                    </a:lnTo>
                    <a:lnTo>
                      <a:pt x="560" y="13965"/>
                    </a:lnTo>
                    <a:lnTo>
                      <a:pt x="285" y="15292"/>
                    </a:lnTo>
                    <a:lnTo>
                      <a:pt x="143" y="16184"/>
                    </a:lnTo>
                    <a:lnTo>
                      <a:pt x="58" y="17094"/>
                    </a:lnTo>
                    <a:lnTo>
                      <a:pt x="10" y="18004"/>
                    </a:lnTo>
                    <a:lnTo>
                      <a:pt x="1" y="18933"/>
                    </a:lnTo>
                    <a:lnTo>
                      <a:pt x="48" y="19862"/>
                    </a:lnTo>
                    <a:lnTo>
                      <a:pt x="143" y="20791"/>
                    </a:lnTo>
                    <a:lnTo>
                      <a:pt x="285" y="21730"/>
                    </a:lnTo>
                    <a:lnTo>
                      <a:pt x="371" y="22194"/>
                    </a:lnTo>
                    <a:lnTo>
                      <a:pt x="551" y="23000"/>
                    </a:lnTo>
                    <a:lnTo>
                      <a:pt x="1006" y="24555"/>
                    </a:lnTo>
                    <a:lnTo>
                      <a:pt x="1594" y="26043"/>
                    </a:lnTo>
                    <a:lnTo>
                      <a:pt x="2305" y="27465"/>
                    </a:lnTo>
                    <a:lnTo>
                      <a:pt x="3120" y="28811"/>
                    </a:lnTo>
                    <a:lnTo>
                      <a:pt x="4049" y="30072"/>
                    </a:lnTo>
                    <a:lnTo>
                      <a:pt x="5073" y="31248"/>
                    </a:lnTo>
                    <a:lnTo>
                      <a:pt x="6192" y="32338"/>
                    </a:lnTo>
                    <a:lnTo>
                      <a:pt x="7395" y="33324"/>
                    </a:lnTo>
                    <a:lnTo>
                      <a:pt x="8675" y="34205"/>
                    </a:lnTo>
                    <a:lnTo>
                      <a:pt x="10031" y="34983"/>
                    </a:lnTo>
                    <a:lnTo>
                      <a:pt x="11453" y="35637"/>
                    </a:lnTo>
                    <a:lnTo>
                      <a:pt x="12932" y="36177"/>
                    </a:lnTo>
                    <a:lnTo>
                      <a:pt x="14468" y="36594"/>
                    </a:lnTo>
                    <a:lnTo>
                      <a:pt x="16041" y="36879"/>
                    </a:lnTo>
                    <a:lnTo>
                      <a:pt x="17663" y="37021"/>
                    </a:lnTo>
                    <a:lnTo>
                      <a:pt x="18478" y="37040"/>
                    </a:lnTo>
                    <a:lnTo>
                      <a:pt x="18952" y="37031"/>
                    </a:lnTo>
                    <a:lnTo>
                      <a:pt x="19881" y="36983"/>
                    </a:lnTo>
                    <a:lnTo>
                      <a:pt x="20819" y="36888"/>
                    </a:lnTo>
                    <a:lnTo>
                      <a:pt x="21739" y="36746"/>
                    </a:lnTo>
                    <a:lnTo>
                      <a:pt x="22204" y="36661"/>
                    </a:lnTo>
                    <a:lnTo>
                      <a:pt x="22668" y="36566"/>
                    </a:lnTo>
                    <a:lnTo>
                      <a:pt x="23588" y="36329"/>
                    </a:lnTo>
                    <a:lnTo>
                      <a:pt x="24479" y="36045"/>
                    </a:lnTo>
                    <a:lnTo>
                      <a:pt x="25351" y="35732"/>
                    </a:lnTo>
                    <a:lnTo>
                      <a:pt x="26204" y="35362"/>
                    </a:lnTo>
                    <a:lnTo>
                      <a:pt x="27029" y="34964"/>
                    </a:lnTo>
                    <a:lnTo>
                      <a:pt x="27825" y="34528"/>
                    </a:lnTo>
                    <a:lnTo>
                      <a:pt x="28593" y="34054"/>
                    </a:lnTo>
                    <a:lnTo>
                      <a:pt x="29702" y="33276"/>
                    </a:lnTo>
                    <a:lnTo>
                      <a:pt x="31077" y="32129"/>
                    </a:lnTo>
                    <a:lnTo>
                      <a:pt x="32328" y="30849"/>
                    </a:lnTo>
                    <a:lnTo>
                      <a:pt x="33447" y="29465"/>
                    </a:lnTo>
                    <a:lnTo>
                      <a:pt x="34423" y="27986"/>
                    </a:lnTo>
                    <a:lnTo>
                      <a:pt x="35267" y="26413"/>
                    </a:lnTo>
                    <a:lnTo>
                      <a:pt x="35950" y="24773"/>
                    </a:lnTo>
                    <a:lnTo>
                      <a:pt x="36481" y="23057"/>
                    </a:lnTo>
                    <a:lnTo>
                      <a:pt x="36756" y="21739"/>
                    </a:lnTo>
                    <a:lnTo>
                      <a:pt x="36898" y="20838"/>
                    </a:lnTo>
                    <a:lnTo>
                      <a:pt x="36983" y="19938"/>
                    </a:lnTo>
                    <a:lnTo>
                      <a:pt x="37031" y="19018"/>
                    </a:lnTo>
                    <a:lnTo>
                      <a:pt x="37040" y="18099"/>
                    </a:lnTo>
                    <a:lnTo>
                      <a:pt x="36993" y="17170"/>
                    </a:lnTo>
                    <a:lnTo>
                      <a:pt x="36898" y="16231"/>
                    </a:lnTo>
                    <a:lnTo>
                      <a:pt x="36756" y="15302"/>
                    </a:lnTo>
                    <a:lnTo>
                      <a:pt x="36670" y="14828"/>
                    </a:lnTo>
                    <a:lnTo>
                      <a:pt x="36566" y="14363"/>
                    </a:lnTo>
                    <a:lnTo>
                      <a:pt x="36329" y="13444"/>
                    </a:lnTo>
                    <a:lnTo>
                      <a:pt x="36054" y="12553"/>
                    </a:lnTo>
                    <a:lnTo>
                      <a:pt x="35732" y="11681"/>
                    </a:lnTo>
                    <a:lnTo>
                      <a:pt x="35372" y="10827"/>
                    </a:lnTo>
                    <a:lnTo>
                      <a:pt x="34973" y="10012"/>
                    </a:lnTo>
                    <a:lnTo>
                      <a:pt x="34537" y="9206"/>
                    </a:lnTo>
                    <a:lnTo>
                      <a:pt x="34063" y="8438"/>
                    </a:lnTo>
                    <a:lnTo>
                      <a:pt x="33286" y="7329"/>
                    </a:lnTo>
                    <a:lnTo>
                      <a:pt x="32139" y="5964"/>
                    </a:lnTo>
                    <a:lnTo>
                      <a:pt x="30859" y="4713"/>
                    </a:lnTo>
                    <a:lnTo>
                      <a:pt x="29475" y="3594"/>
                    </a:lnTo>
                    <a:lnTo>
                      <a:pt x="27996" y="2608"/>
                    </a:lnTo>
                    <a:lnTo>
                      <a:pt x="26422" y="1774"/>
                    </a:lnTo>
                    <a:lnTo>
                      <a:pt x="24782" y="1091"/>
                    </a:lnTo>
                    <a:lnTo>
                      <a:pt x="23066" y="560"/>
                    </a:lnTo>
                    <a:lnTo>
                      <a:pt x="21739" y="285"/>
                    </a:lnTo>
                    <a:lnTo>
                      <a:pt x="20848" y="143"/>
                    </a:lnTo>
                    <a:lnTo>
                      <a:pt x="19938" y="48"/>
                    </a:lnTo>
                    <a:lnTo>
                      <a:pt x="1902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94"/>
              <p:cNvSpPr/>
              <p:nvPr/>
            </p:nvSpPr>
            <p:spPr>
              <a:xfrm>
                <a:off x="198100" y="-102637"/>
                <a:ext cx="2561555" cy="2561829"/>
              </a:xfrm>
              <a:custGeom>
                <a:rect b="b" l="l" r="r" t="t"/>
                <a:pathLst>
                  <a:path extrusionOk="0" h="93523" w="93513">
                    <a:moveTo>
                      <a:pt x="42434" y="7850"/>
                    </a:moveTo>
                    <a:lnTo>
                      <a:pt x="43372" y="12495"/>
                    </a:lnTo>
                    <a:lnTo>
                      <a:pt x="43448" y="12808"/>
                    </a:lnTo>
                    <a:lnTo>
                      <a:pt x="43685" y="13396"/>
                    </a:lnTo>
                    <a:lnTo>
                      <a:pt x="44007" y="13927"/>
                    </a:lnTo>
                    <a:lnTo>
                      <a:pt x="44406" y="14391"/>
                    </a:lnTo>
                    <a:lnTo>
                      <a:pt x="44880" y="14780"/>
                    </a:lnTo>
                    <a:lnTo>
                      <a:pt x="45420" y="15083"/>
                    </a:lnTo>
                    <a:lnTo>
                      <a:pt x="45998" y="15301"/>
                    </a:lnTo>
                    <a:lnTo>
                      <a:pt x="46624" y="15415"/>
                    </a:lnTo>
                    <a:lnTo>
                      <a:pt x="46946" y="15425"/>
                    </a:lnTo>
                    <a:lnTo>
                      <a:pt x="47676" y="15434"/>
                    </a:lnTo>
                    <a:lnTo>
                      <a:pt x="49136" y="15510"/>
                    </a:lnTo>
                    <a:lnTo>
                      <a:pt x="50596" y="15662"/>
                    </a:lnTo>
                    <a:lnTo>
                      <a:pt x="52037" y="15870"/>
                    </a:lnTo>
                    <a:lnTo>
                      <a:pt x="53469" y="16155"/>
                    </a:lnTo>
                    <a:lnTo>
                      <a:pt x="54881" y="16505"/>
                    </a:lnTo>
                    <a:lnTo>
                      <a:pt x="56284" y="16913"/>
                    </a:lnTo>
                    <a:lnTo>
                      <a:pt x="57668" y="17397"/>
                    </a:lnTo>
                    <a:lnTo>
                      <a:pt x="58351" y="17662"/>
                    </a:lnTo>
                    <a:lnTo>
                      <a:pt x="58654" y="17776"/>
                    </a:lnTo>
                    <a:lnTo>
                      <a:pt x="59271" y="17909"/>
                    </a:lnTo>
                    <a:lnTo>
                      <a:pt x="59896" y="17928"/>
                    </a:lnTo>
                    <a:lnTo>
                      <a:pt x="60503" y="17842"/>
                    </a:lnTo>
                    <a:lnTo>
                      <a:pt x="61091" y="17662"/>
                    </a:lnTo>
                    <a:lnTo>
                      <a:pt x="61641" y="17387"/>
                    </a:lnTo>
                    <a:lnTo>
                      <a:pt x="62134" y="17017"/>
                    </a:lnTo>
                    <a:lnTo>
                      <a:pt x="62570" y="16553"/>
                    </a:lnTo>
                    <a:lnTo>
                      <a:pt x="62759" y="16287"/>
                    </a:lnTo>
                    <a:lnTo>
                      <a:pt x="65385" y="12325"/>
                    </a:lnTo>
                    <a:lnTo>
                      <a:pt x="71216" y="16183"/>
                    </a:lnTo>
                    <a:lnTo>
                      <a:pt x="68580" y="20146"/>
                    </a:lnTo>
                    <a:lnTo>
                      <a:pt x="68409" y="20421"/>
                    </a:lnTo>
                    <a:lnTo>
                      <a:pt x="68163" y="20999"/>
                    </a:lnTo>
                    <a:lnTo>
                      <a:pt x="68011" y="21606"/>
                    </a:lnTo>
                    <a:lnTo>
                      <a:pt x="67973" y="22222"/>
                    </a:lnTo>
                    <a:lnTo>
                      <a:pt x="68030" y="22829"/>
                    </a:lnTo>
                    <a:lnTo>
                      <a:pt x="68191" y="23426"/>
                    </a:lnTo>
                    <a:lnTo>
                      <a:pt x="68457" y="23995"/>
                    </a:lnTo>
                    <a:lnTo>
                      <a:pt x="68817" y="24507"/>
                    </a:lnTo>
                    <a:lnTo>
                      <a:pt x="69035" y="24744"/>
                    </a:lnTo>
                    <a:lnTo>
                      <a:pt x="69547" y="25275"/>
                    </a:lnTo>
                    <a:lnTo>
                      <a:pt x="70533" y="26355"/>
                    </a:lnTo>
                    <a:lnTo>
                      <a:pt x="71453" y="27484"/>
                    </a:lnTo>
                    <a:lnTo>
                      <a:pt x="72325" y="28650"/>
                    </a:lnTo>
                    <a:lnTo>
                      <a:pt x="73150" y="29863"/>
                    </a:lnTo>
                    <a:lnTo>
                      <a:pt x="73908" y="31105"/>
                    </a:lnTo>
                    <a:lnTo>
                      <a:pt x="74610" y="32394"/>
                    </a:lnTo>
                    <a:lnTo>
                      <a:pt x="75245" y="33703"/>
                    </a:lnTo>
                    <a:lnTo>
                      <a:pt x="75539" y="34376"/>
                    </a:lnTo>
                    <a:lnTo>
                      <a:pt x="75681" y="34670"/>
                    </a:lnTo>
                    <a:lnTo>
                      <a:pt x="76022" y="35200"/>
                    </a:lnTo>
                    <a:lnTo>
                      <a:pt x="76449" y="35655"/>
                    </a:lnTo>
                    <a:lnTo>
                      <a:pt x="76942" y="36025"/>
                    </a:lnTo>
                    <a:lnTo>
                      <a:pt x="77482" y="36310"/>
                    </a:lnTo>
                    <a:lnTo>
                      <a:pt x="78070" y="36499"/>
                    </a:lnTo>
                    <a:lnTo>
                      <a:pt x="78686" y="36594"/>
                    </a:lnTo>
                    <a:lnTo>
                      <a:pt x="79312" y="36575"/>
                    </a:lnTo>
                    <a:lnTo>
                      <a:pt x="79634" y="36518"/>
                    </a:lnTo>
                    <a:lnTo>
                      <a:pt x="84279" y="35580"/>
                    </a:lnTo>
                    <a:lnTo>
                      <a:pt x="85673" y="42424"/>
                    </a:lnTo>
                    <a:lnTo>
                      <a:pt x="81018" y="43363"/>
                    </a:lnTo>
                    <a:lnTo>
                      <a:pt x="80705" y="43439"/>
                    </a:lnTo>
                    <a:lnTo>
                      <a:pt x="80117" y="43676"/>
                    </a:lnTo>
                    <a:lnTo>
                      <a:pt x="79587" y="43998"/>
                    </a:lnTo>
                    <a:lnTo>
                      <a:pt x="79122" y="44396"/>
                    </a:lnTo>
                    <a:lnTo>
                      <a:pt x="78733" y="44870"/>
                    </a:lnTo>
                    <a:lnTo>
                      <a:pt x="78430" y="45411"/>
                    </a:lnTo>
                    <a:lnTo>
                      <a:pt x="78212" y="45989"/>
                    </a:lnTo>
                    <a:lnTo>
                      <a:pt x="78098" y="46615"/>
                    </a:lnTo>
                    <a:lnTo>
                      <a:pt x="78089" y="46937"/>
                    </a:lnTo>
                    <a:lnTo>
                      <a:pt x="78079" y="47667"/>
                    </a:lnTo>
                    <a:lnTo>
                      <a:pt x="78003" y="49127"/>
                    </a:lnTo>
                    <a:lnTo>
                      <a:pt x="77861" y="50587"/>
                    </a:lnTo>
                    <a:lnTo>
                      <a:pt x="77643" y="52028"/>
                    </a:lnTo>
                    <a:lnTo>
                      <a:pt x="77368" y="53459"/>
                    </a:lnTo>
                    <a:lnTo>
                      <a:pt x="77017" y="54881"/>
                    </a:lnTo>
                    <a:lnTo>
                      <a:pt x="76600" y="56275"/>
                    </a:lnTo>
                    <a:lnTo>
                      <a:pt x="76117" y="57659"/>
                    </a:lnTo>
                    <a:lnTo>
                      <a:pt x="75851" y="58342"/>
                    </a:lnTo>
                    <a:lnTo>
                      <a:pt x="75738" y="58645"/>
                    </a:lnTo>
                    <a:lnTo>
                      <a:pt x="75614" y="59261"/>
                    </a:lnTo>
                    <a:lnTo>
                      <a:pt x="75586" y="59887"/>
                    </a:lnTo>
                    <a:lnTo>
                      <a:pt x="75671" y="60494"/>
                    </a:lnTo>
                    <a:lnTo>
                      <a:pt x="75851" y="61081"/>
                    </a:lnTo>
                    <a:lnTo>
                      <a:pt x="76136" y="61631"/>
                    </a:lnTo>
                    <a:lnTo>
                      <a:pt x="76506" y="62134"/>
                    </a:lnTo>
                    <a:lnTo>
                      <a:pt x="76961" y="62570"/>
                    </a:lnTo>
                    <a:lnTo>
                      <a:pt x="77226" y="62750"/>
                    </a:lnTo>
                    <a:lnTo>
                      <a:pt x="81198" y="65376"/>
                    </a:lnTo>
                    <a:lnTo>
                      <a:pt x="77330" y="71206"/>
                    </a:lnTo>
                    <a:lnTo>
                      <a:pt x="73368" y="68580"/>
                    </a:lnTo>
                    <a:lnTo>
                      <a:pt x="73093" y="68409"/>
                    </a:lnTo>
                    <a:lnTo>
                      <a:pt x="72514" y="68154"/>
                    </a:lnTo>
                    <a:lnTo>
                      <a:pt x="71908" y="68011"/>
                    </a:lnTo>
                    <a:lnTo>
                      <a:pt x="71291" y="67964"/>
                    </a:lnTo>
                    <a:lnTo>
                      <a:pt x="70685" y="68021"/>
                    </a:lnTo>
                    <a:lnTo>
                      <a:pt x="70087" y="68182"/>
                    </a:lnTo>
                    <a:lnTo>
                      <a:pt x="69528" y="68447"/>
                    </a:lnTo>
                    <a:lnTo>
                      <a:pt x="69007" y="68808"/>
                    </a:lnTo>
                    <a:lnTo>
                      <a:pt x="68770" y="69026"/>
                    </a:lnTo>
                    <a:lnTo>
                      <a:pt x="68248" y="69538"/>
                    </a:lnTo>
                    <a:lnTo>
                      <a:pt x="67158" y="70524"/>
                    </a:lnTo>
                    <a:lnTo>
                      <a:pt x="66030" y="71453"/>
                    </a:lnTo>
                    <a:lnTo>
                      <a:pt x="64864" y="72325"/>
                    </a:lnTo>
                    <a:lnTo>
                      <a:pt x="63660" y="73140"/>
                    </a:lnTo>
                    <a:lnTo>
                      <a:pt x="62409" y="73899"/>
                    </a:lnTo>
                    <a:lnTo>
                      <a:pt x="61129" y="74600"/>
                    </a:lnTo>
                    <a:lnTo>
                      <a:pt x="59811" y="75245"/>
                    </a:lnTo>
                    <a:lnTo>
                      <a:pt x="59138" y="75539"/>
                    </a:lnTo>
                    <a:lnTo>
                      <a:pt x="58844" y="75671"/>
                    </a:lnTo>
                    <a:lnTo>
                      <a:pt x="58323" y="76022"/>
                    </a:lnTo>
                    <a:lnTo>
                      <a:pt x="57868" y="76439"/>
                    </a:lnTo>
                    <a:lnTo>
                      <a:pt x="57488" y="76932"/>
                    </a:lnTo>
                    <a:lnTo>
                      <a:pt x="57204" y="77473"/>
                    </a:lnTo>
                    <a:lnTo>
                      <a:pt x="57014" y="78060"/>
                    </a:lnTo>
                    <a:lnTo>
                      <a:pt x="56929" y="78677"/>
                    </a:lnTo>
                    <a:lnTo>
                      <a:pt x="56938" y="79312"/>
                    </a:lnTo>
                    <a:lnTo>
                      <a:pt x="56995" y="79625"/>
                    </a:lnTo>
                    <a:lnTo>
                      <a:pt x="57934" y="84270"/>
                    </a:lnTo>
                    <a:lnTo>
                      <a:pt x="51089" y="85663"/>
                    </a:lnTo>
                    <a:lnTo>
                      <a:pt x="50151" y="81018"/>
                    </a:lnTo>
                    <a:lnTo>
                      <a:pt x="50075" y="80705"/>
                    </a:lnTo>
                    <a:lnTo>
                      <a:pt x="49847" y="80118"/>
                    </a:lnTo>
                    <a:lnTo>
                      <a:pt x="49525" y="79587"/>
                    </a:lnTo>
                    <a:lnTo>
                      <a:pt x="49117" y="79122"/>
                    </a:lnTo>
                    <a:lnTo>
                      <a:pt x="48643" y="78724"/>
                    </a:lnTo>
                    <a:lnTo>
                      <a:pt x="48112" y="78421"/>
                    </a:lnTo>
                    <a:lnTo>
                      <a:pt x="47525" y="78212"/>
                    </a:lnTo>
                    <a:lnTo>
                      <a:pt x="46899" y="78098"/>
                    </a:lnTo>
                    <a:lnTo>
                      <a:pt x="46577" y="78079"/>
                    </a:lnTo>
                    <a:lnTo>
                      <a:pt x="45847" y="78070"/>
                    </a:lnTo>
                    <a:lnTo>
                      <a:pt x="44387" y="77994"/>
                    </a:lnTo>
                    <a:lnTo>
                      <a:pt x="42927" y="77852"/>
                    </a:lnTo>
                    <a:lnTo>
                      <a:pt x="41486" y="77634"/>
                    </a:lnTo>
                    <a:lnTo>
                      <a:pt x="40054" y="77359"/>
                    </a:lnTo>
                    <a:lnTo>
                      <a:pt x="38642" y="77008"/>
                    </a:lnTo>
                    <a:lnTo>
                      <a:pt x="37239" y="76591"/>
                    </a:lnTo>
                    <a:lnTo>
                      <a:pt x="35855" y="76107"/>
                    </a:lnTo>
                    <a:lnTo>
                      <a:pt x="35172" y="75842"/>
                    </a:lnTo>
                    <a:lnTo>
                      <a:pt x="34869" y="75728"/>
                    </a:lnTo>
                    <a:lnTo>
                      <a:pt x="34252" y="75605"/>
                    </a:lnTo>
                    <a:lnTo>
                      <a:pt x="33636" y="75586"/>
                    </a:lnTo>
                    <a:lnTo>
                      <a:pt x="33020" y="75662"/>
                    </a:lnTo>
                    <a:lnTo>
                      <a:pt x="32432" y="75851"/>
                    </a:lnTo>
                    <a:lnTo>
                      <a:pt x="31882" y="76126"/>
                    </a:lnTo>
                    <a:lnTo>
                      <a:pt x="31389" y="76496"/>
                    </a:lnTo>
                    <a:lnTo>
                      <a:pt x="30953" y="76961"/>
                    </a:lnTo>
                    <a:lnTo>
                      <a:pt x="30764" y="77226"/>
                    </a:lnTo>
                    <a:lnTo>
                      <a:pt x="28138" y="81189"/>
                    </a:lnTo>
                    <a:lnTo>
                      <a:pt x="22317" y="77330"/>
                    </a:lnTo>
                    <a:lnTo>
                      <a:pt x="24943" y="73358"/>
                    </a:lnTo>
                    <a:lnTo>
                      <a:pt x="25113" y="73083"/>
                    </a:lnTo>
                    <a:lnTo>
                      <a:pt x="25360" y="72505"/>
                    </a:lnTo>
                    <a:lnTo>
                      <a:pt x="25512" y="71898"/>
                    </a:lnTo>
                    <a:lnTo>
                      <a:pt x="25550" y="71291"/>
                    </a:lnTo>
                    <a:lnTo>
                      <a:pt x="25493" y="70675"/>
                    </a:lnTo>
                    <a:lnTo>
                      <a:pt x="25332" y="70078"/>
                    </a:lnTo>
                    <a:lnTo>
                      <a:pt x="25066" y="69519"/>
                    </a:lnTo>
                    <a:lnTo>
                      <a:pt x="24706" y="68997"/>
                    </a:lnTo>
                    <a:lnTo>
                      <a:pt x="24488" y="68760"/>
                    </a:lnTo>
                    <a:lnTo>
                      <a:pt x="23976" y="68239"/>
                    </a:lnTo>
                    <a:lnTo>
                      <a:pt x="22999" y="67158"/>
                    </a:lnTo>
                    <a:lnTo>
                      <a:pt x="22070" y="66030"/>
                    </a:lnTo>
                    <a:lnTo>
                      <a:pt x="21189" y="64854"/>
                    </a:lnTo>
                    <a:lnTo>
                      <a:pt x="20373" y="63650"/>
                    </a:lnTo>
                    <a:lnTo>
                      <a:pt x="19615" y="62399"/>
                    </a:lnTo>
                    <a:lnTo>
                      <a:pt x="18913" y="61119"/>
                    </a:lnTo>
                    <a:lnTo>
                      <a:pt x="18278" y="59801"/>
                    </a:lnTo>
                    <a:lnTo>
                      <a:pt x="17984" y="59138"/>
                    </a:lnTo>
                    <a:lnTo>
                      <a:pt x="17842" y="58844"/>
                    </a:lnTo>
                    <a:lnTo>
                      <a:pt x="17501" y="58313"/>
                    </a:lnTo>
                    <a:lnTo>
                      <a:pt x="17074" y="57858"/>
                    </a:lnTo>
                    <a:lnTo>
                      <a:pt x="16581" y="57488"/>
                    </a:lnTo>
                    <a:lnTo>
                      <a:pt x="16041" y="57204"/>
                    </a:lnTo>
                    <a:lnTo>
                      <a:pt x="15453" y="57005"/>
                    </a:lnTo>
                    <a:lnTo>
                      <a:pt x="14837" y="56920"/>
                    </a:lnTo>
                    <a:lnTo>
                      <a:pt x="14211" y="56938"/>
                    </a:lnTo>
                    <a:lnTo>
                      <a:pt x="13889" y="56986"/>
                    </a:lnTo>
                    <a:lnTo>
                      <a:pt x="9244" y="57934"/>
                    </a:lnTo>
                    <a:lnTo>
                      <a:pt x="7860" y="51080"/>
                    </a:lnTo>
                    <a:lnTo>
                      <a:pt x="12495" y="50141"/>
                    </a:lnTo>
                    <a:lnTo>
                      <a:pt x="12818" y="50065"/>
                    </a:lnTo>
                    <a:lnTo>
                      <a:pt x="13405" y="49838"/>
                    </a:lnTo>
                    <a:lnTo>
                      <a:pt x="13936" y="49515"/>
                    </a:lnTo>
                    <a:lnTo>
                      <a:pt x="14401" y="49108"/>
                    </a:lnTo>
                    <a:lnTo>
                      <a:pt x="14790" y="48634"/>
                    </a:lnTo>
                    <a:lnTo>
                      <a:pt x="15093" y="48103"/>
                    </a:lnTo>
                    <a:lnTo>
                      <a:pt x="15311" y="47515"/>
                    </a:lnTo>
                    <a:lnTo>
                      <a:pt x="15425" y="46899"/>
                    </a:lnTo>
                    <a:lnTo>
                      <a:pt x="15434" y="46567"/>
                    </a:lnTo>
                    <a:lnTo>
                      <a:pt x="15444" y="45837"/>
                    </a:lnTo>
                    <a:lnTo>
                      <a:pt x="15520" y="44377"/>
                    </a:lnTo>
                    <a:lnTo>
                      <a:pt x="15662" y="42927"/>
                    </a:lnTo>
                    <a:lnTo>
                      <a:pt x="15880" y="41476"/>
                    </a:lnTo>
                    <a:lnTo>
                      <a:pt x="16164" y="40045"/>
                    </a:lnTo>
                    <a:lnTo>
                      <a:pt x="16505" y="38632"/>
                    </a:lnTo>
                    <a:lnTo>
                      <a:pt x="16923" y="37229"/>
                    </a:lnTo>
                    <a:lnTo>
                      <a:pt x="17406" y="35845"/>
                    </a:lnTo>
                    <a:lnTo>
                      <a:pt x="17672" y="35172"/>
                    </a:lnTo>
                    <a:lnTo>
                      <a:pt x="17785" y="34859"/>
                    </a:lnTo>
                    <a:lnTo>
                      <a:pt x="17918" y="34243"/>
                    </a:lnTo>
                    <a:lnTo>
                      <a:pt x="17937" y="33627"/>
                    </a:lnTo>
                    <a:lnTo>
                      <a:pt x="17852" y="33010"/>
                    </a:lnTo>
                    <a:lnTo>
                      <a:pt x="17672" y="32423"/>
                    </a:lnTo>
                    <a:lnTo>
                      <a:pt x="17387" y="31882"/>
                    </a:lnTo>
                    <a:lnTo>
                      <a:pt x="17017" y="31380"/>
                    </a:lnTo>
                    <a:lnTo>
                      <a:pt x="16562" y="30944"/>
                    </a:lnTo>
                    <a:lnTo>
                      <a:pt x="16297" y="30754"/>
                    </a:lnTo>
                    <a:lnTo>
                      <a:pt x="12325" y="28128"/>
                    </a:lnTo>
                    <a:lnTo>
                      <a:pt x="16193" y="22307"/>
                    </a:lnTo>
                    <a:lnTo>
                      <a:pt x="20155" y="24933"/>
                    </a:lnTo>
                    <a:lnTo>
                      <a:pt x="20430" y="25104"/>
                    </a:lnTo>
                    <a:lnTo>
                      <a:pt x="21009" y="25360"/>
                    </a:lnTo>
                    <a:lnTo>
                      <a:pt x="21615" y="25502"/>
                    </a:lnTo>
                    <a:lnTo>
                      <a:pt x="22232" y="25550"/>
                    </a:lnTo>
                    <a:lnTo>
                      <a:pt x="22838" y="25483"/>
                    </a:lnTo>
                    <a:lnTo>
                      <a:pt x="23435" y="25322"/>
                    </a:lnTo>
                    <a:lnTo>
                      <a:pt x="23995" y="25066"/>
                    </a:lnTo>
                    <a:lnTo>
                      <a:pt x="24516" y="24706"/>
                    </a:lnTo>
                    <a:lnTo>
                      <a:pt x="24753" y="24478"/>
                    </a:lnTo>
                    <a:lnTo>
                      <a:pt x="25275" y="23966"/>
                    </a:lnTo>
                    <a:lnTo>
                      <a:pt x="26365" y="22990"/>
                    </a:lnTo>
                    <a:lnTo>
                      <a:pt x="27493" y="22061"/>
                    </a:lnTo>
                    <a:lnTo>
                      <a:pt x="28659" y="21189"/>
                    </a:lnTo>
                    <a:lnTo>
                      <a:pt x="29873" y="20373"/>
                    </a:lnTo>
                    <a:lnTo>
                      <a:pt x="31114" y="19606"/>
                    </a:lnTo>
                    <a:lnTo>
                      <a:pt x="32394" y="18913"/>
                    </a:lnTo>
                    <a:lnTo>
                      <a:pt x="33712" y="18269"/>
                    </a:lnTo>
                    <a:lnTo>
                      <a:pt x="34385" y="17975"/>
                    </a:lnTo>
                    <a:lnTo>
                      <a:pt x="34679" y="17842"/>
                    </a:lnTo>
                    <a:lnTo>
                      <a:pt x="35210" y="17491"/>
                    </a:lnTo>
                    <a:lnTo>
                      <a:pt x="35655" y="17065"/>
                    </a:lnTo>
                    <a:lnTo>
                      <a:pt x="36035" y="16581"/>
                    </a:lnTo>
                    <a:lnTo>
                      <a:pt x="36319" y="16031"/>
                    </a:lnTo>
                    <a:lnTo>
                      <a:pt x="36509" y="15444"/>
                    </a:lnTo>
                    <a:lnTo>
                      <a:pt x="36594" y="14837"/>
                    </a:lnTo>
                    <a:lnTo>
                      <a:pt x="36585" y="14202"/>
                    </a:lnTo>
                    <a:lnTo>
                      <a:pt x="36528" y="13879"/>
                    </a:lnTo>
                    <a:lnTo>
                      <a:pt x="35580" y="9234"/>
                    </a:lnTo>
                    <a:lnTo>
                      <a:pt x="42434" y="7850"/>
                    </a:lnTo>
                    <a:close/>
                    <a:moveTo>
                      <a:pt x="44368" y="0"/>
                    </a:moveTo>
                    <a:lnTo>
                      <a:pt x="43932" y="67"/>
                    </a:lnTo>
                    <a:lnTo>
                      <a:pt x="31171" y="2664"/>
                    </a:lnTo>
                    <a:lnTo>
                      <a:pt x="30735" y="2769"/>
                    </a:lnTo>
                    <a:lnTo>
                      <a:pt x="29948" y="3101"/>
                    </a:lnTo>
                    <a:lnTo>
                      <a:pt x="29256" y="3575"/>
                    </a:lnTo>
                    <a:lnTo>
                      <a:pt x="28678" y="4162"/>
                    </a:lnTo>
                    <a:lnTo>
                      <a:pt x="28223" y="4854"/>
                    </a:lnTo>
                    <a:lnTo>
                      <a:pt x="27901" y="5622"/>
                    </a:lnTo>
                    <a:lnTo>
                      <a:pt x="27739" y="6438"/>
                    </a:lnTo>
                    <a:lnTo>
                      <a:pt x="27739" y="7300"/>
                    </a:lnTo>
                    <a:lnTo>
                      <a:pt x="27806" y="7736"/>
                    </a:lnTo>
                    <a:lnTo>
                      <a:pt x="28782" y="12533"/>
                    </a:lnTo>
                    <a:lnTo>
                      <a:pt x="27853" y="13036"/>
                    </a:lnTo>
                    <a:lnTo>
                      <a:pt x="26052" y="14116"/>
                    </a:lnTo>
                    <a:lnTo>
                      <a:pt x="24298" y="15301"/>
                    </a:lnTo>
                    <a:lnTo>
                      <a:pt x="22620" y="16572"/>
                    </a:lnTo>
                    <a:lnTo>
                      <a:pt x="21814" y="17245"/>
                    </a:lnTo>
                    <a:lnTo>
                      <a:pt x="17719" y="14534"/>
                    </a:lnTo>
                    <a:lnTo>
                      <a:pt x="17340" y="14306"/>
                    </a:lnTo>
                    <a:lnTo>
                      <a:pt x="16543" y="13984"/>
                    </a:lnTo>
                    <a:lnTo>
                      <a:pt x="15719" y="13832"/>
                    </a:lnTo>
                    <a:lnTo>
                      <a:pt x="14894" y="13832"/>
                    </a:lnTo>
                    <a:lnTo>
                      <a:pt x="14088" y="14003"/>
                    </a:lnTo>
                    <a:lnTo>
                      <a:pt x="13320" y="14316"/>
                    </a:lnTo>
                    <a:lnTo>
                      <a:pt x="12619" y="14780"/>
                    </a:lnTo>
                    <a:lnTo>
                      <a:pt x="12012" y="15387"/>
                    </a:lnTo>
                    <a:lnTo>
                      <a:pt x="11756" y="15747"/>
                    </a:lnTo>
                    <a:lnTo>
                      <a:pt x="4551" y="26611"/>
                    </a:lnTo>
                    <a:lnTo>
                      <a:pt x="4323" y="26981"/>
                    </a:lnTo>
                    <a:lnTo>
                      <a:pt x="4001" y="27777"/>
                    </a:lnTo>
                    <a:lnTo>
                      <a:pt x="3849" y="28602"/>
                    </a:lnTo>
                    <a:lnTo>
                      <a:pt x="3859" y="29427"/>
                    </a:lnTo>
                    <a:lnTo>
                      <a:pt x="4030" y="30242"/>
                    </a:lnTo>
                    <a:lnTo>
                      <a:pt x="4342" y="31001"/>
                    </a:lnTo>
                    <a:lnTo>
                      <a:pt x="4807" y="31702"/>
                    </a:lnTo>
                    <a:lnTo>
                      <a:pt x="5414" y="32309"/>
                    </a:lnTo>
                    <a:lnTo>
                      <a:pt x="5764" y="32565"/>
                    </a:lnTo>
                    <a:lnTo>
                      <a:pt x="9869" y="35286"/>
                    </a:lnTo>
                    <a:lnTo>
                      <a:pt x="9557" y="36291"/>
                    </a:lnTo>
                    <a:lnTo>
                      <a:pt x="9035" y="38329"/>
                    </a:lnTo>
                    <a:lnTo>
                      <a:pt x="8627" y="40396"/>
                    </a:lnTo>
                    <a:lnTo>
                      <a:pt x="8343" y="42481"/>
                    </a:lnTo>
                    <a:lnTo>
                      <a:pt x="8239" y="43533"/>
                    </a:lnTo>
                    <a:lnTo>
                      <a:pt x="3451" y="44510"/>
                    </a:lnTo>
                    <a:lnTo>
                      <a:pt x="3015" y="44614"/>
                    </a:lnTo>
                    <a:lnTo>
                      <a:pt x="2228" y="44946"/>
                    </a:lnTo>
                    <a:lnTo>
                      <a:pt x="1536" y="45420"/>
                    </a:lnTo>
                    <a:lnTo>
                      <a:pt x="948" y="46008"/>
                    </a:lnTo>
                    <a:lnTo>
                      <a:pt x="493" y="46700"/>
                    </a:lnTo>
                    <a:lnTo>
                      <a:pt x="171" y="47458"/>
                    </a:lnTo>
                    <a:lnTo>
                      <a:pt x="10" y="48283"/>
                    </a:lnTo>
                    <a:lnTo>
                      <a:pt x="0" y="49146"/>
                    </a:lnTo>
                    <a:lnTo>
                      <a:pt x="76" y="49582"/>
                    </a:lnTo>
                    <a:lnTo>
                      <a:pt x="2664" y="62352"/>
                    </a:lnTo>
                    <a:lnTo>
                      <a:pt x="2769" y="62778"/>
                    </a:lnTo>
                    <a:lnTo>
                      <a:pt x="3110" y="63565"/>
                    </a:lnTo>
                    <a:lnTo>
                      <a:pt x="3584" y="64257"/>
                    </a:lnTo>
                    <a:lnTo>
                      <a:pt x="4172" y="64835"/>
                    </a:lnTo>
                    <a:lnTo>
                      <a:pt x="4864" y="65291"/>
                    </a:lnTo>
                    <a:lnTo>
                      <a:pt x="5632" y="65613"/>
                    </a:lnTo>
                    <a:lnTo>
                      <a:pt x="6447" y="65783"/>
                    </a:lnTo>
                    <a:lnTo>
                      <a:pt x="7310" y="65783"/>
                    </a:lnTo>
                    <a:lnTo>
                      <a:pt x="7746" y="65708"/>
                    </a:lnTo>
                    <a:lnTo>
                      <a:pt x="12543" y="64731"/>
                    </a:lnTo>
                    <a:lnTo>
                      <a:pt x="13045" y="65660"/>
                    </a:lnTo>
                    <a:lnTo>
                      <a:pt x="14126" y="67471"/>
                    </a:lnTo>
                    <a:lnTo>
                      <a:pt x="15301" y="69215"/>
                    </a:lnTo>
                    <a:lnTo>
                      <a:pt x="16581" y="70893"/>
                    </a:lnTo>
                    <a:lnTo>
                      <a:pt x="17254" y="71699"/>
                    </a:lnTo>
                    <a:lnTo>
                      <a:pt x="14534" y="75804"/>
                    </a:lnTo>
                    <a:lnTo>
                      <a:pt x="14306" y="76183"/>
                    </a:lnTo>
                    <a:lnTo>
                      <a:pt x="13993" y="76980"/>
                    </a:lnTo>
                    <a:lnTo>
                      <a:pt x="13842" y="77804"/>
                    </a:lnTo>
                    <a:lnTo>
                      <a:pt x="13842" y="78629"/>
                    </a:lnTo>
                    <a:lnTo>
                      <a:pt x="14012" y="79435"/>
                    </a:lnTo>
                    <a:lnTo>
                      <a:pt x="14325" y="80203"/>
                    </a:lnTo>
                    <a:lnTo>
                      <a:pt x="14790" y="80895"/>
                    </a:lnTo>
                    <a:lnTo>
                      <a:pt x="15387" y="81502"/>
                    </a:lnTo>
                    <a:lnTo>
                      <a:pt x="15747" y="81767"/>
                    </a:lnTo>
                    <a:lnTo>
                      <a:pt x="26611" y="88953"/>
                    </a:lnTo>
                    <a:lnTo>
                      <a:pt x="26981" y="89190"/>
                    </a:lnTo>
                    <a:lnTo>
                      <a:pt x="27777" y="89512"/>
                    </a:lnTo>
                    <a:lnTo>
                      <a:pt x="28602" y="89664"/>
                    </a:lnTo>
                    <a:lnTo>
                      <a:pt x="29436" y="89655"/>
                    </a:lnTo>
                    <a:lnTo>
                      <a:pt x="30242" y="89493"/>
                    </a:lnTo>
                    <a:lnTo>
                      <a:pt x="31010" y="89181"/>
                    </a:lnTo>
                    <a:lnTo>
                      <a:pt x="31712" y="88716"/>
                    </a:lnTo>
                    <a:lnTo>
                      <a:pt x="32318" y="88109"/>
                    </a:lnTo>
                    <a:lnTo>
                      <a:pt x="32574" y="87749"/>
                    </a:lnTo>
                    <a:lnTo>
                      <a:pt x="35286" y="83654"/>
                    </a:lnTo>
                    <a:lnTo>
                      <a:pt x="36300" y="83957"/>
                    </a:lnTo>
                    <a:lnTo>
                      <a:pt x="38338" y="84478"/>
                    </a:lnTo>
                    <a:lnTo>
                      <a:pt x="40405" y="84886"/>
                    </a:lnTo>
                    <a:lnTo>
                      <a:pt x="42491" y="85170"/>
                    </a:lnTo>
                    <a:lnTo>
                      <a:pt x="43543" y="85275"/>
                    </a:lnTo>
                    <a:lnTo>
                      <a:pt x="44519" y="90081"/>
                    </a:lnTo>
                    <a:lnTo>
                      <a:pt x="44605" y="90451"/>
                    </a:lnTo>
                    <a:lnTo>
                      <a:pt x="44880" y="91143"/>
                    </a:lnTo>
                    <a:lnTo>
                      <a:pt x="45259" y="91769"/>
                    </a:lnTo>
                    <a:lnTo>
                      <a:pt x="45733" y="92309"/>
                    </a:lnTo>
                    <a:lnTo>
                      <a:pt x="46292" y="92774"/>
                    </a:lnTo>
                    <a:lnTo>
                      <a:pt x="46927" y="93134"/>
                    </a:lnTo>
                    <a:lnTo>
                      <a:pt x="47610" y="93380"/>
                    </a:lnTo>
                    <a:lnTo>
                      <a:pt x="48340" y="93513"/>
                    </a:lnTo>
                    <a:lnTo>
                      <a:pt x="48729" y="93523"/>
                    </a:lnTo>
                    <a:lnTo>
                      <a:pt x="49165" y="93513"/>
                    </a:lnTo>
                    <a:lnTo>
                      <a:pt x="49591" y="93437"/>
                    </a:lnTo>
                    <a:lnTo>
                      <a:pt x="62352" y="90849"/>
                    </a:lnTo>
                    <a:lnTo>
                      <a:pt x="62788" y="90745"/>
                    </a:lnTo>
                    <a:lnTo>
                      <a:pt x="63575" y="90413"/>
                    </a:lnTo>
                    <a:lnTo>
                      <a:pt x="64267" y="89939"/>
                    </a:lnTo>
                    <a:lnTo>
                      <a:pt x="64845" y="89342"/>
                    </a:lnTo>
                    <a:lnTo>
                      <a:pt x="65300" y="88659"/>
                    </a:lnTo>
                    <a:lnTo>
                      <a:pt x="65622" y="87891"/>
                    </a:lnTo>
                    <a:lnTo>
                      <a:pt x="65783" y="87066"/>
                    </a:lnTo>
                    <a:lnTo>
                      <a:pt x="65793" y="86213"/>
                    </a:lnTo>
                    <a:lnTo>
                      <a:pt x="65717" y="85777"/>
                    </a:lnTo>
                    <a:lnTo>
                      <a:pt x="64741" y="80971"/>
                    </a:lnTo>
                    <a:lnTo>
                      <a:pt x="65670" y="80478"/>
                    </a:lnTo>
                    <a:lnTo>
                      <a:pt x="67480" y="79388"/>
                    </a:lnTo>
                    <a:lnTo>
                      <a:pt x="69225" y="78212"/>
                    </a:lnTo>
                    <a:lnTo>
                      <a:pt x="70903" y="76932"/>
                    </a:lnTo>
                    <a:lnTo>
                      <a:pt x="71709" y="76259"/>
                    </a:lnTo>
                    <a:lnTo>
                      <a:pt x="75804" y="78970"/>
                    </a:lnTo>
                    <a:lnTo>
                      <a:pt x="76183" y="79207"/>
                    </a:lnTo>
                    <a:lnTo>
                      <a:pt x="76980" y="79530"/>
                    </a:lnTo>
                    <a:lnTo>
                      <a:pt x="77804" y="79681"/>
                    </a:lnTo>
                    <a:lnTo>
                      <a:pt x="78629" y="79672"/>
                    </a:lnTo>
                    <a:lnTo>
                      <a:pt x="79444" y="79511"/>
                    </a:lnTo>
                    <a:lnTo>
                      <a:pt x="80203" y="79198"/>
                    </a:lnTo>
                    <a:lnTo>
                      <a:pt x="80904" y="78733"/>
                    </a:lnTo>
                    <a:lnTo>
                      <a:pt x="81511" y="78127"/>
                    </a:lnTo>
                    <a:lnTo>
                      <a:pt x="81767" y="77766"/>
                    </a:lnTo>
                    <a:lnTo>
                      <a:pt x="88963" y="66912"/>
                    </a:lnTo>
                    <a:lnTo>
                      <a:pt x="89190" y="66542"/>
                    </a:lnTo>
                    <a:lnTo>
                      <a:pt x="89512" y="65746"/>
                    </a:lnTo>
                    <a:lnTo>
                      <a:pt x="89674" y="64921"/>
                    </a:lnTo>
                    <a:lnTo>
                      <a:pt x="89664" y="64087"/>
                    </a:lnTo>
                    <a:lnTo>
                      <a:pt x="89503" y="63281"/>
                    </a:lnTo>
                    <a:lnTo>
                      <a:pt x="89190" y="62513"/>
                    </a:lnTo>
                    <a:lnTo>
                      <a:pt x="88726" y="61811"/>
                    </a:lnTo>
                    <a:lnTo>
                      <a:pt x="88119" y="61205"/>
                    </a:lnTo>
                    <a:lnTo>
                      <a:pt x="87759" y="60939"/>
                    </a:lnTo>
                    <a:lnTo>
                      <a:pt x="83654" y="58228"/>
                    </a:lnTo>
                    <a:lnTo>
                      <a:pt x="83966" y="57223"/>
                    </a:lnTo>
                    <a:lnTo>
                      <a:pt x="84478" y="55175"/>
                    </a:lnTo>
                    <a:lnTo>
                      <a:pt x="84886" y="53108"/>
                    </a:lnTo>
                    <a:lnTo>
                      <a:pt x="85180" y="51023"/>
                    </a:lnTo>
                    <a:lnTo>
                      <a:pt x="85284" y="49980"/>
                    </a:lnTo>
                    <a:lnTo>
                      <a:pt x="90091" y="49004"/>
                    </a:lnTo>
                    <a:lnTo>
                      <a:pt x="90517" y="48899"/>
                    </a:lnTo>
                    <a:lnTo>
                      <a:pt x="91304" y="48558"/>
                    </a:lnTo>
                    <a:lnTo>
                      <a:pt x="91996" y="48084"/>
                    </a:lnTo>
                    <a:lnTo>
                      <a:pt x="92574" y="47496"/>
                    </a:lnTo>
                    <a:lnTo>
                      <a:pt x="93030" y="46804"/>
                    </a:lnTo>
                    <a:lnTo>
                      <a:pt x="93352" y="46046"/>
                    </a:lnTo>
                    <a:lnTo>
                      <a:pt x="93513" y="45221"/>
                    </a:lnTo>
                    <a:lnTo>
                      <a:pt x="93513" y="44368"/>
                    </a:lnTo>
                    <a:lnTo>
                      <a:pt x="93447" y="43932"/>
                    </a:lnTo>
                    <a:lnTo>
                      <a:pt x="90849" y="31162"/>
                    </a:lnTo>
                    <a:lnTo>
                      <a:pt x="90754" y="30726"/>
                    </a:lnTo>
                    <a:lnTo>
                      <a:pt x="90413" y="29939"/>
                    </a:lnTo>
                    <a:lnTo>
                      <a:pt x="89939" y="29247"/>
                    </a:lnTo>
                    <a:lnTo>
                      <a:pt x="89351" y="28669"/>
                    </a:lnTo>
                    <a:lnTo>
                      <a:pt x="88659" y="28214"/>
                    </a:lnTo>
                    <a:lnTo>
                      <a:pt x="87901" y="27891"/>
                    </a:lnTo>
                    <a:lnTo>
                      <a:pt x="87076" y="27730"/>
                    </a:lnTo>
                    <a:lnTo>
                      <a:pt x="86213" y="27730"/>
                    </a:lnTo>
                    <a:lnTo>
                      <a:pt x="85777" y="27806"/>
                    </a:lnTo>
                    <a:lnTo>
                      <a:pt x="80980" y="28773"/>
                    </a:lnTo>
                    <a:lnTo>
                      <a:pt x="80478" y="27844"/>
                    </a:lnTo>
                    <a:lnTo>
                      <a:pt x="79397" y="26043"/>
                    </a:lnTo>
                    <a:lnTo>
                      <a:pt x="78221" y="24298"/>
                    </a:lnTo>
                    <a:lnTo>
                      <a:pt x="76942" y="22620"/>
                    </a:lnTo>
                    <a:lnTo>
                      <a:pt x="76269" y="21805"/>
                    </a:lnTo>
                    <a:lnTo>
                      <a:pt x="78980" y="17709"/>
                    </a:lnTo>
                    <a:lnTo>
                      <a:pt x="79207" y="17340"/>
                    </a:lnTo>
                    <a:lnTo>
                      <a:pt x="79530" y="16543"/>
                    </a:lnTo>
                    <a:lnTo>
                      <a:pt x="79691" y="15719"/>
                    </a:lnTo>
                    <a:lnTo>
                      <a:pt x="79681" y="14884"/>
                    </a:lnTo>
                    <a:lnTo>
                      <a:pt x="79520" y="14079"/>
                    </a:lnTo>
                    <a:lnTo>
                      <a:pt x="79198" y="13311"/>
                    </a:lnTo>
                    <a:lnTo>
                      <a:pt x="78743" y="12609"/>
                    </a:lnTo>
                    <a:lnTo>
                      <a:pt x="78136" y="12002"/>
                    </a:lnTo>
                    <a:lnTo>
                      <a:pt x="77776" y="11746"/>
                    </a:lnTo>
                    <a:lnTo>
                      <a:pt x="66912" y="4551"/>
                    </a:lnTo>
                    <a:lnTo>
                      <a:pt x="66532" y="4314"/>
                    </a:lnTo>
                    <a:lnTo>
                      <a:pt x="65736" y="4001"/>
                    </a:lnTo>
                    <a:lnTo>
                      <a:pt x="64911" y="3849"/>
                    </a:lnTo>
                    <a:lnTo>
                      <a:pt x="64087" y="3859"/>
                    </a:lnTo>
                    <a:lnTo>
                      <a:pt x="63281" y="4020"/>
                    </a:lnTo>
                    <a:lnTo>
                      <a:pt x="62513" y="4333"/>
                    </a:lnTo>
                    <a:lnTo>
                      <a:pt x="61811" y="4797"/>
                    </a:lnTo>
                    <a:lnTo>
                      <a:pt x="61205" y="5404"/>
                    </a:lnTo>
                    <a:lnTo>
                      <a:pt x="60949" y="5764"/>
                    </a:lnTo>
                    <a:lnTo>
                      <a:pt x="58237" y="9860"/>
                    </a:lnTo>
                    <a:lnTo>
                      <a:pt x="57223" y="9557"/>
                    </a:lnTo>
                    <a:lnTo>
                      <a:pt x="55185" y="9035"/>
                    </a:lnTo>
                    <a:lnTo>
                      <a:pt x="53118" y="8627"/>
                    </a:lnTo>
                    <a:lnTo>
                      <a:pt x="51032" y="8334"/>
                    </a:lnTo>
                    <a:lnTo>
                      <a:pt x="49980" y="8239"/>
                    </a:lnTo>
                    <a:lnTo>
                      <a:pt x="49004" y="3432"/>
                    </a:lnTo>
                    <a:lnTo>
                      <a:pt x="48899" y="3006"/>
                    </a:lnTo>
                    <a:lnTo>
                      <a:pt x="48567" y="2219"/>
                    </a:lnTo>
                    <a:lnTo>
                      <a:pt x="48084" y="1527"/>
                    </a:lnTo>
                    <a:lnTo>
                      <a:pt x="47496" y="948"/>
                    </a:lnTo>
                    <a:lnTo>
                      <a:pt x="46814" y="493"/>
                    </a:lnTo>
                    <a:lnTo>
                      <a:pt x="46046" y="171"/>
                    </a:lnTo>
                    <a:lnTo>
                      <a:pt x="4523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1" name="Google Shape;1351;p94"/>
            <p:cNvSpPr/>
            <p:nvPr/>
          </p:nvSpPr>
          <p:spPr>
            <a:xfrm rot="897005">
              <a:off x="6505391" y="2606596"/>
              <a:ext cx="184867" cy="184887"/>
            </a:xfrm>
            <a:custGeom>
              <a:rect b="b" l="l" r="r" t="t"/>
              <a:pathLst>
                <a:path extrusionOk="0" h="93523" w="93513">
                  <a:moveTo>
                    <a:pt x="42434" y="7850"/>
                  </a:moveTo>
                  <a:lnTo>
                    <a:pt x="43372" y="12495"/>
                  </a:lnTo>
                  <a:lnTo>
                    <a:pt x="43448" y="12808"/>
                  </a:lnTo>
                  <a:lnTo>
                    <a:pt x="43685" y="13396"/>
                  </a:lnTo>
                  <a:lnTo>
                    <a:pt x="44007" y="13927"/>
                  </a:lnTo>
                  <a:lnTo>
                    <a:pt x="44406" y="14391"/>
                  </a:lnTo>
                  <a:lnTo>
                    <a:pt x="44880" y="14780"/>
                  </a:lnTo>
                  <a:lnTo>
                    <a:pt x="45420" y="15083"/>
                  </a:lnTo>
                  <a:lnTo>
                    <a:pt x="45998" y="15301"/>
                  </a:lnTo>
                  <a:lnTo>
                    <a:pt x="46624" y="15415"/>
                  </a:lnTo>
                  <a:lnTo>
                    <a:pt x="46946" y="15425"/>
                  </a:lnTo>
                  <a:lnTo>
                    <a:pt x="47676" y="15434"/>
                  </a:lnTo>
                  <a:lnTo>
                    <a:pt x="49136" y="15510"/>
                  </a:lnTo>
                  <a:lnTo>
                    <a:pt x="50596" y="15662"/>
                  </a:lnTo>
                  <a:lnTo>
                    <a:pt x="52037" y="15870"/>
                  </a:lnTo>
                  <a:lnTo>
                    <a:pt x="53469" y="16155"/>
                  </a:lnTo>
                  <a:lnTo>
                    <a:pt x="54881" y="16505"/>
                  </a:lnTo>
                  <a:lnTo>
                    <a:pt x="56284" y="16913"/>
                  </a:lnTo>
                  <a:lnTo>
                    <a:pt x="57668" y="17397"/>
                  </a:lnTo>
                  <a:lnTo>
                    <a:pt x="58351" y="17662"/>
                  </a:lnTo>
                  <a:lnTo>
                    <a:pt x="58654" y="17776"/>
                  </a:lnTo>
                  <a:lnTo>
                    <a:pt x="59271" y="17909"/>
                  </a:lnTo>
                  <a:lnTo>
                    <a:pt x="59896" y="17928"/>
                  </a:lnTo>
                  <a:lnTo>
                    <a:pt x="60503" y="17842"/>
                  </a:lnTo>
                  <a:lnTo>
                    <a:pt x="61091" y="17662"/>
                  </a:lnTo>
                  <a:lnTo>
                    <a:pt x="61641" y="17387"/>
                  </a:lnTo>
                  <a:lnTo>
                    <a:pt x="62134" y="17017"/>
                  </a:lnTo>
                  <a:lnTo>
                    <a:pt x="62570" y="16553"/>
                  </a:lnTo>
                  <a:lnTo>
                    <a:pt x="62759" y="16287"/>
                  </a:lnTo>
                  <a:lnTo>
                    <a:pt x="65385" y="12325"/>
                  </a:lnTo>
                  <a:lnTo>
                    <a:pt x="71216" y="16183"/>
                  </a:lnTo>
                  <a:lnTo>
                    <a:pt x="68580" y="20146"/>
                  </a:lnTo>
                  <a:lnTo>
                    <a:pt x="68409" y="20421"/>
                  </a:lnTo>
                  <a:lnTo>
                    <a:pt x="68163" y="20999"/>
                  </a:lnTo>
                  <a:lnTo>
                    <a:pt x="68011" y="21606"/>
                  </a:lnTo>
                  <a:lnTo>
                    <a:pt x="67973" y="22222"/>
                  </a:lnTo>
                  <a:lnTo>
                    <a:pt x="68030" y="22829"/>
                  </a:lnTo>
                  <a:lnTo>
                    <a:pt x="68191" y="23426"/>
                  </a:lnTo>
                  <a:lnTo>
                    <a:pt x="68457" y="23995"/>
                  </a:lnTo>
                  <a:lnTo>
                    <a:pt x="68817" y="24507"/>
                  </a:lnTo>
                  <a:lnTo>
                    <a:pt x="69035" y="24744"/>
                  </a:lnTo>
                  <a:lnTo>
                    <a:pt x="69547" y="25275"/>
                  </a:lnTo>
                  <a:lnTo>
                    <a:pt x="70533" y="26355"/>
                  </a:lnTo>
                  <a:lnTo>
                    <a:pt x="71453" y="27484"/>
                  </a:lnTo>
                  <a:lnTo>
                    <a:pt x="72325" y="28650"/>
                  </a:lnTo>
                  <a:lnTo>
                    <a:pt x="73150" y="29863"/>
                  </a:lnTo>
                  <a:lnTo>
                    <a:pt x="73908" y="31105"/>
                  </a:lnTo>
                  <a:lnTo>
                    <a:pt x="74610" y="32394"/>
                  </a:lnTo>
                  <a:lnTo>
                    <a:pt x="75245" y="33703"/>
                  </a:lnTo>
                  <a:lnTo>
                    <a:pt x="75539" y="34376"/>
                  </a:lnTo>
                  <a:lnTo>
                    <a:pt x="75681" y="34670"/>
                  </a:lnTo>
                  <a:lnTo>
                    <a:pt x="76022" y="35200"/>
                  </a:lnTo>
                  <a:lnTo>
                    <a:pt x="76449" y="35655"/>
                  </a:lnTo>
                  <a:lnTo>
                    <a:pt x="76942" y="36025"/>
                  </a:lnTo>
                  <a:lnTo>
                    <a:pt x="77482" y="36310"/>
                  </a:lnTo>
                  <a:lnTo>
                    <a:pt x="78070" y="36499"/>
                  </a:lnTo>
                  <a:lnTo>
                    <a:pt x="78686" y="36594"/>
                  </a:lnTo>
                  <a:lnTo>
                    <a:pt x="79312" y="36575"/>
                  </a:lnTo>
                  <a:lnTo>
                    <a:pt x="79634" y="36518"/>
                  </a:lnTo>
                  <a:lnTo>
                    <a:pt x="84279" y="35580"/>
                  </a:lnTo>
                  <a:lnTo>
                    <a:pt x="85673" y="42424"/>
                  </a:lnTo>
                  <a:lnTo>
                    <a:pt x="81018" y="43363"/>
                  </a:lnTo>
                  <a:lnTo>
                    <a:pt x="80705" y="43439"/>
                  </a:lnTo>
                  <a:lnTo>
                    <a:pt x="80117" y="43676"/>
                  </a:lnTo>
                  <a:lnTo>
                    <a:pt x="79587" y="43998"/>
                  </a:lnTo>
                  <a:lnTo>
                    <a:pt x="79122" y="44396"/>
                  </a:lnTo>
                  <a:lnTo>
                    <a:pt x="78733" y="44870"/>
                  </a:lnTo>
                  <a:lnTo>
                    <a:pt x="78430" y="45411"/>
                  </a:lnTo>
                  <a:lnTo>
                    <a:pt x="78212" y="45989"/>
                  </a:lnTo>
                  <a:lnTo>
                    <a:pt x="78098" y="46615"/>
                  </a:lnTo>
                  <a:lnTo>
                    <a:pt x="78089" y="46937"/>
                  </a:lnTo>
                  <a:lnTo>
                    <a:pt x="78079" y="47667"/>
                  </a:lnTo>
                  <a:lnTo>
                    <a:pt x="78003" y="49127"/>
                  </a:lnTo>
                  <a:lnTo>
                    <a:pt x="77861" y="50587"/>
                  </a:lnTo>
                  <a:lnTo>
                    <a:pt x="77643" y="52028"/>
                  </a:lnTo>
                  <a:lnTo>
                    <a:pt x="77368" y="53459"/>
                  </a:lnTo>
                  <a:lnTo>
                    <a:pt x="77017" y="54881"/>
                  </a:lnTo>
                  <a:lnTo>
                    <a:pt x="76600" y="56275"/>
                  </a:lnTo>
                  <a:lnTo>
                    <a:pt x="76117" y="57659"/>
                  </a:lnTo>
                  <a:lnTo>
                    <a:pt x="75851" y="58342"/>
                  </a:lnTo>
                  <a:lnTo>
                    <a:pt x="75738" y="58645"/>
                  </a:lnTo>
                  <a:lnTo>
                    <a:pt x="75614" y="59261"/>
                  </a:lnTo>
                  <a:lnTo>
                    <a:pt x="75586" y="59887"/>
                  </a:lnTo>
                  <a:lnTo>
                    <a:pt x="75671" y="60494"/>
                  </a:lnTo>
                  <a:lnTo>
                    <a:pt x="75851" y="61081"/>
                  </a:lnTo>
                  <a:lnTo>
                    <a:pt x="76136" y="61631"/>
                  </a:lnTo>
                  <a:lnTo>
                    <a:pt x="76506" y="62134"/>
                  </a:lnTo>
                  <a:lnTo>
                    <a:pt x="76961" y="62570"/>
                  </a:lnTo>
                  <a:lnTo>
                    <a:pt x="77226" y="62750"/>
                  </a:lnTo>
                  <a:lnTo>
                    <a:pt x="81198" y="65376"/>
                  </a:lnTo>
                  <a:lnTo>
                    <a:pt x="77330" y="71206"/>
                  </a:lnTo>
                  <a:lnTo>
                    <a:pt x="73368" y="68580"/>
                  </a:lnTo>
                  <a:lnTo>
                    <a:pt x="73093" y="68409"/>
                  </a:lnTo>
                  <a:lnTo>
                    <a:pt x="72514" y="68154"/>
                  </a:lnTo>
                  <a:lnTo>
                    <a:pt x="71908" y="68011"/>
                  </a:lnTo>
                  <a:lnTo>
                    <a:pt x="71291" y="67964"/>
                  </a:lnTo>
                  <a:lnTo>
                    <a:pt x="70685" y="68021"/>
                  </a:lnTo>
                  <a:lnTo>
                    <a:pt x="70087" y="68182"/>
                  </a:lnTo>
                  <a:lnTo>
                    <a:pt x="69528" y="68447"/>
                  </a:lnTo>
                  <a:lnTo>
                    <a:pt x="69007" y="68808"/>
                  </a:lnTo>
                  <a:lnTo>
                    <a:pt x="68770" y="69026"/>
                  </a:lnTo>
                  <a:lnTo>
                    <a:pt x="68248" y="69538"/>
                  </a:lnTo>
                  <a:lnTo>
                    <a:pt x="67158" y="70524"/>
                  </a:lnTo>
                  <a:lnTo>
                    <a:pt x="66030" y="71453"/>
                  </a:lnTo>
                  <a:lnTo>
                    <a:pt x="64864" y="72325"/>
                  </a:lnTo>
                  <a:lnTo>
                    <a:pt x="63660" y="73140"/>
                  </a:lnTo>
                  <a:lnTo>
                    <a:pt x="62409" y="73899"/>
                  </a:lnTo>
                  <a:lnTo>
                    <a:pt x="61129" y="74600"/>
                  </a:lnTo>
                  <a:lnTo>
                    <a:pt x="59811" y="75245"/>
                  </a:lnTo>
                  <a:lnTo>
                    <a:pt x="59138" y="75539"/>
                  </a:lnTo>
                  <a:lnTo>
                    <a:pt x="58844" y="75671"/>
                  </a:lnTo>
                  <a:lnTo>
                    <a:pt x="58323" y="76022"/>
                  </a:lnTo>
                  <a:lnTo>
                    <a:pt x="57868" y="76439"/>
                  </a:lnTo>
                  <a:lnTo>
                    <a:pt x="57488" y="76932"/>
                  </a:lnTo>
                  <a:lnTo>
                    <a:pt x="57204" y="77473"/>
                  </a:lnTo>
                  <a:lnTo>
                    <a:pt x="57014" y="78060"/>
                  </a:lnTo>
                  <a:lnTo>
                    <a:pt x="56929" y="78677"/>
                  </a:lnTo>
                  <a:lnTo>
                    <a:pt x="56938" y="79312"/>
                  </a:lnTo>
                  <a:lnTo>
                    <a:pt x="56995" y="79625"/>
                  </a:lnTo>
                  <a:lnTo>
                    <a:pt x="57934" y="84270"/>
                  </a:lnTo>
                  <a:lnTo>
                    <a:pt x="51089" y="85663"/>
                  </a:lnTo>
                  <a:lnTo>
                    <a:pt x="50151" y="81018"/>
                  </a:lnTo>
                  <a:lnTo>
                    <a:pt x="50075" y="80705"/>
                  </a:lnTo>
                  <a:lnTo>
                    <a:pt x="49847" y="80118"/>
                  </a:lnTo>
                  <a:lnTo>
                    <a:pt x="49525" y="79587"/>
                  </a:lnTo>
                  <a:lnTo>
                    <a:pt x="49117" y="79122"/>
                  </a:lnTo>
                  <a:lnTo>
                    <a:pt x="48643" y="78724"/>
                  </a:lnTo>
                  <a:lnTo>
                    <a:pt x="48112" y="78421"/>
                  </a:lnTo>
                  <a:lnTo>
                    <a:pt x="47525" y="78212"/>
                  </a:lnTo>
                  <a:lnTo>
                    <a:pt x="46899" y="78098"/>
                  </a:lnTo>
                  <a:lnTo>
                    <a:pt x="46577" y="78079"/>
                  </a:lnTo>
                  <a:lnTo>
                    <a:pt x="45847" y="78070"/>
                  </a:lnTo>
                  <a:lnTo>
                    <a:pt x="44387" y="77994"/>
                  </a:lnTo>
                  <a:lnTo>
                    <a:pt x="42927" y="77852"/>
                  </a:lnTo>
                  <a:lnTo>
                    <a:pt x="41486" y="77634"/>
                  </a:lnTo>
                  <a:lnTo>
                    <a:pt x="40054" y="77359"/>
                  </a:lnTo>
                  <a:lnTo>
                    <a:pt x="38642" y="77008"/>
                  </a:lnTo>
                  <a:lnTo>
                    <a:pt x="37239" y="76591"/>
                  </a:lnTo>
                  <a:lnTo>
                    <a:pt x="35855" y="76107"/>
                  </a:lnTo>
                  <a:lnTo>
                    <a:pt x="35172" y="75842"/>
                  </a:lnTo>
                  <a:lnTo>
                    <a:pt x="34869" y="75728"/>
                  </a:lnTo>
                  <a:lnTo>
                    <a:pt x="34252" y="75605"/>
                  </a:lnTo>
                  <a:lnTo>
                    <a:pt x="33636" y="75586"/>
                  </a:lnTo>
                  <a:lnTo>
                    <a:pt x="33020" y="75662"/>
                  </a:lnTo>
                  <a:lnTo>
                    <a:pt x="32432" y="75851"/>
                  </a:lnTo>
                  <a:lnTo>
                    <a:pt x="31882" y="76126"/>
                  </a:lnTo>
                  <a:lnTo>
                    <a:pt x="31389" y="76496"/>
                  </a:lnTo>
                  <a:lnTo>
                    <a:pt x="30953" y="76961"/>
                  </a:lnTo>
                  <a:lnTo>
                    <a:pt x="30764" y="77226"/>
                  </a:lnTo>
                  <a:lnTo>
                    <a:pt x="28138" y="81189"/>
                  </a:lnTo>
                  <a:lnTo>
                    <a:pt x="22317" y="77330"/>
                  </a:lnTo>
                  <a:lnTo>
                    <a:pt x="24943" y="73358"/>
                  </a:lnTo>
                  <a:lnTo>
                    <a:pt x="25113" y="73083"/>
                  </a:lnTo>
                  <a:lnTo>
                    <a:pt x="25360" y="72505"/>
                  </a:lnTo>
                  <a:lnTo>
                    <a:pt x="25512" y="71898"/>
                  </a:lnTo>
                  <a:lnTo>
                    <a:pt x="25550" y="71291"/>
                  </a:lnTo>
                  <a:lnTo>
                    <a:pt x="25493" y="70675"/>
                  </a:lnTo>
                  <a:lnTo>
                    <a:pt x="25332" y="70078"/>
                  </a:lnTo>
                  <a:lnTo>
                    <a:pt x="25066" y="69519"/>
                  </a:lnTo>
                  <a:lnTo>
                    <a:pt x="24706" y="68997"/>
                  </a:lnTo>
                  <a:lnTo>
                    <a:pt x="24488" y="68760"/>
                  </a:lnTo>
                  <a:lnTo>
                    <a:pt x="23976" y="68239"/>
                  </a:lnTo>
                  <a:lnTo>
                    <a:pt x="22999" y="67158"/>
                  </a:lnTo>
                  <a:lnTo>
                    <a:pt x="22070" y="66030"/>
                  </a:lnTo>
                  <a:lnTo>
                    <a:pt x="21189" y="64854"/>
                  </a:lnTo>
                  <a:lnTo>
                    <a:pt x="20373" y="63650"/>
                  </a:lnTo>
                  <a:lnTo>
                    <a:pt x="19615" y="62399"/>
                  </a:lnTo>
                  <a:lnTo>
                    <a:pt x="18913" y="61119"/>
                  </a:lnTo>
                  <a:lnTo>
                    <a:pt x="18278" y="59801"/>
                  </a:lnTo>
                  <a:lnTo>
                    <a:pt x="17984" y="59138"/>
                  </a:lnTo>
                  <a:lnTo>
                    <a:pt x="17842" y="58844"/>
                  </a:lnTo>
                  <a:lnTo>
                    <a:pt x="17501" y="58313"/>
                  </a:lnTo>
                  <a:lnTo>
                    <a:pt x="17074" y="57858"/>
                  </a:lnTo>
                  <a:lnTo>
                    <a:pt x="16581" y="57488"/>
                  </a:lnTo>
                  <a:lnTo>
                    <a:pt x="16041" y="57204"/>
                  </a:lnTo>
                  <a:lnTo>
                    <a:pt x="15453" y="57005"/>
                  </a:lnTo>
                  <a:lnTo>
                    <a:pt x="14837" y="56920"/>
                  </a:lnTo>
                  <a:lnTo>
                    <a:pt x="14211" y="56938"/>
                  </a:lnTo>
                  <a:lnTo>
                    <a:pt x="13889" y="56986"/>
                  </a:lnTo>
                  <a:lnTo>
                    <a:pt x="9244" y="57934"/>
                  </a:lnTo>
                  <a:lnTo>
                    <a:pt x="7860" y="51080"/>
                  </a:lnTo>
                  <a:lnTo>
                    <a:pt x="12495" y="50141"/>
                  </a:lnTo>
                  <a:lnTo>
                    <a:pt x="12818" y="50065"/>
                  </a:lnTo>
                  <a:lnTo>
                    <a:pt x="13405" y="49838"/>
                  </a:lnTo>
                  <a:lnTo>
                    <a:pt x="13936" y="49515"/>
                  </a:lnTo>
                  <a:lnTo>
                    <a:pt x="14401" y="49108"/>
                  </a:lnTo>
                  <a:lnTo>
                    <a:pt x="14790" y="48634"/>
                  </a:lnTo>
                  <a:lnTo>
                    <a:pt x="15093" y="48103"/>
                  </a:lnTo>
                  <a:lnTo>
                    <a:pt x="15311" y="47515"/>
                  </a:lnTo>
                  <a:lnTo>
                    <a:pt x="15425" y="46899"/>
                  </a:lnTo>
                  <a:lnTo>
                    <a:pt x="15434" y="46567"/>
                  </a:lnTo>
                  <a:lnTo>
                    <a:pt x="15444" y="45837"/>
                  </a:lnTo>
                  <a:lnTo>
                    <a:pt x="15520" y="44377"/>
                  </a:lnTo>
                  <a:lnTo>
                    <a:pt x="15662" y="42927"/>
                  </a:lnTo>
                  <a:lnTo>
                    <a:pt x="15880" y="41476"/>
                  </a:lnTo>
                  <a:lnTo>
                    <a:pt x="16164" y="40045"/>
                  </a:lnTo>
                  <a:lnTo>
                    <a:pt x="16505" y="38632"/>
                  </a:lnTo>
                  <a:lnTo>
                    <a:pt x="16923" y="37229"/>
                  </a:lnTo>
                  <a:lnTo>
                    <a:pt x="17406" y="35845"/>
                  </a:lnTo>
                  <a:lnTo>
                    <a:pt x="17672" y="35172"/>
                  </a:lnTo>
                  <a:lnTo>
                    <a:pt x="17785" y="34859"/>
                  </a:lnTo>
                  <a:lnTo>
                    <a:pt x="17918" y="34243"/>
                  </a:lnTo>
                  <a:lnTo>
                    <a:pt x="17937" y="33627"/>
                  </a:lnTo>
                  <a:lnTo>
                    <a:pt x="17852" y="33010"/>
                  </a:lnTo>
                  <a:lnTo>
                    <a:pt x="17672" y="32423"/>
                  </a:lnTo>
                  <a:lnTo>
                    <a:pt x="17387" y="31882"/>
                  </a:lnTo>
                  <a:lnTo>
                    <a:pt x="17017" y="31380"/>
                  </a:lnTo>
                  <a:lnTo>
                    <a:pt x="16562" y="30944"/>
                  </a:lnTo>
                  <a:lnTo>
                    <a:pt x="16297" y="30754"/>
                  </a:lnTo>
                  <a:lnTo>
                    <a:pt x="12325" y="28128"/>
                  </a:lnTo>
                  <a:lnTo>
                    <a:pt x="16193" y="22307"/>
                  </a:lnTo>
                  <a:lnTo>
                    <a:pt x="20155" y="24933"/>
                  </a:lnTo>
                  <a:lnTo>
                    <a:pt x="20430" y="25104"/>
                  </a:lnTo>
                  <a:lnTo>
                    <a:pt x="21009" y="25360"/>
                  </a:lnTo>
                  <a:lnTo>
                    <a:pt x="21615" y="25502"/>
                  </a:lnTo>
                  <a:lnTo>
                    <a:pt x="22232" y="25550"/>
                  </a:lnTo>
                  <a:lnTo>
                    <a:pt x="22838" y="25483"/>
                  </a:lnTo>
                  <a:lnTo>
                    <a:pt x="23435" y="25322"/>
                  </a:lnTo>
                  <a:lnTo>
                    <a:pt x="23995" y="25066"/>
                  </a:lnTo>
                  <a:lnTo>
                    <a:pt x="24516" y="24706"/>
                  </a:lnTo>
                  <a:lnTo>
                    <a:pt x="24753" y="24478"/>
                  </a:lnTo>
                  <a:lnTo>
                    <a:pt x="25275" y="23966"/>
                  </a:lnTo>
                  <a:lnTo>
                    <a:pt x="26365" y="22990"/>
                  </a:lnTo>
                  <a:lnTo>
                    <a:pt x="27493" y="22061"/>
                  </a:lnTo>
                  <a:lnTo>
                    <a:pt x="28659" y="21189"/>
                  </a:lnTo>
                  <a:lnTo>
                    <a:pt x="29873" y="20373"/>
                  </a:lnTo>
                  <a:lnTo>
                    <a:pt x="31114" y="19606"/>
                  </a:lnTo>
                  <a:lnTo>
                    <a:pt x="32394" y="18913"/>
                  </a:lnTo>
                  <a:lnTo>
                    <a:pt x="33712" y="18269"/>
                  </a:lnTo>
                  <a:lnTo>
                    <a:pt x="34385" y="17975"/>
                  </a:lnTo>
                  <a:lnTo>
                    <a:pt x="34679" y="17842"/>
                  </a:lnTo>
                  <a:lnTo>
                    <a:pt x="35210" y="17491"/>
                  </a:lnTo>
                  <a:lnTo>
                    <a:pt x="35655" y="17065"/>
                  </a:lnTo>
                  <a:lnTo>
                    <a:pt x="36035" y="16581"/>
                  </a:lnTo>
                  <a:lnTo>
                    <a:pt x="36319" y="16031"/>
                  </a:lnTo>
                  <a:lnTo>
                    <a:pt x="36509" y="15444"/>
                  </a:lnTo>
                  <a:lnTo>
                    <a:pt x="36594" y="14837"/>
                  </a:lnTo>
                  <a:lnTo>
                    <a:pt x="36585" y="14202"/>
                  </a:lnTo>
                  <a:lnTo>
                    <a:pt x="36528" y="13879"/>
                  </a:lnTo>
                  <a:lnTo>
                    <a:pt x="35580" y="9234"/>
                  </a:lnTo>
                  <a:lnTo>
                    <a:pt x="42434" y="7850"/>
                  </a:lnTo>
                  <a:close/>
                  <a:moveTo>
                    <a:pt x="44368" y="0"/>
                  </a:moveTo>
                  <a:lnTo>
                    <a:pt x="43932" y="67"/>
                  </a:lnTo>
                  <a:lnTo>
                    <a:pt x="31171" y="2664"/>
                  </a:lnTo>
                  <a:lnTo>
                    <a:pt x="30735" y="2769"/>
                  </a:lnTo>
                  <a:lnTo>
                    <a:pt x="29948" y="3101"/>
                  </a:lnTo>
                  <a:lnTo>
                    <a:pt x="29256" y="3575"/>
                  </a:lnTo>
                  <a:lnTo>
                    <a:pt x="28678" y="4162"/>
                  </a:lnTo>
                  <a:lnTo>
                    <a:pt x="28223" y="4854"/>
                  </a:lnTo>
                  <a:lnTo>
                    <a:pt x="27901" y="5622"/>
                  </a:lnTo>
                  <a:lnTo>
                    <a:pt x="27739" y="6438"/>
                  </a:lnTo>
                  <a:lnTo>
                    <a:pt x="27739" y="7300"/>
                  </a:lnTo>
                  <a:lnTo>
                    <a:pt x="27806" y="7736"/>
                  </a:lnTo>
                  <a:lnTo>
                    <a:pt x="28782" y="12533"/>
                  </a:lnTo>
                  <a:lnTo>
                    <a:pt x="27853" y="13036"/>
                  </a:lnTo>
                  <a:lnTo>
                    <a:pt x="26052" y="14116"/>
                  </a:lnTo>
                  <a:lnTo>
                    <a:pt x="24298" y="15301"/>
                  </a:lnTo>
                  <a:lnTo>
                    <a:pt x="22620" y="16572"/>
                  </a:lnTo>
                  <a:lnTo>
                    <a:pt x="21814" y="17245"/>
                  </a:lnTo>
                  <a:lnTo>
                    <a:pt x="17719" y="14534"/>
                  </a:lnTo>
                  <a:lnTo>
                    <a:pt x="17340" y="14306"/>
                  </a:lnTo>
                  <a:lnTo>
                    <a:pt x="16543" y="13984"/>
                  </a:lnTo>
                  <a:lnTo>
                    <a:pt x="15719" y="13832"/>
                  </a:lnTo>
                  <a:lnTo>
                    <a:pt x="14894" y="13832"/>
                  </a:lnTo>
                  <a:lnTo>
                    <a:pt x="14088" y="14003"/>
                  </a:lnTo>
                  <a:lnTo>
                    <a:pt x="13320" y="14316"/>
                  </a:lnTo>
                  <a:lnTo>
                    <a:pt x="12619" y="14780"/>
                  </a:lnTo>
                  <a:lnTo>
                    <a:pt x="12012" y="15387"/>
                  </a:lnTo>
                  <a:lnTo>
                    <a:pt x="11756" y="15747"/>
                  </a:lnTo>
                  <a:lnTo>
                    <a:pt x="4551" y="26611"/>
                  </a:lnTo>
                  <a:lnTo>
                    <a:pt x="4323" y="26981"/>
                  </a:lnTo>
                  <a:lnTo>
                    <a:pt x="4001" y="27777"/>
                  </a:lnTo>
                  <a:lnTo>
                    <a:pt x="3849" y="28602"/>
                  </a:lnTo>
                  <a:lnTo>
                    <a:pt x="3859" y="29427"/>
                  </a:lnTo>
                  <a:lnTo>
                    <a:pt x="4030" y="30242"/>
                  </a:lnTo>
                  <a:lnTo>
                    <a:pt x="4342" y="31001"/>
                  </a:lnTo>
                  <a:lnTo>
                    <a:pt x="4807" y="31702"/>
                  </a:lnTo>
                  <a:lnTo>
                    <a:pt x="5414" y="32309"/>
                  </a:lnTo>
                  <a:lnTo>
                    <a:pt x="5764" y="32565"/>
                  </a:lnTo>
                  <a:lnTo>
                    <a:pt x="9869" y="35286"/>
                  </a:lnTo>
                  <a:lnTo>
                    <a:pt x="9557" y="36291"/>
                  </a:lnTo>
                  <a:lnTo>
                    <a:pt x="9035" y="38329"/>
                  </a:lnTo>
                  <a:lnTo>
                    <a:pt x="8627" y="40396"/>
                  </a:lnTo>
                  <a:lnTo>
                    <a:pt x="8343" y="42481"/>
                  </a:lnTo>
                  <a:lnTo>
                    <a:pt x="8239" y="43533"/>
                  </a:lnTo>
                  <a:lnTo>
                    <a:pt x="3451" y="44510"/>
                  </a:lnTo>
                  <a:lnTo>
                    <a:pt x="3015" y="44614"/>
                  </a:lnTo>
                  <a:lnTo>
                    <a:pt x="2228" y="44946"/>
                  </a:lnTo>
                  <a:lnTo>
                    <a:pt x="1536" y="45420"/>
                  </a:lnTo>
                  <a:lnTo>
                    <a:pt x="948" y="46008"/>
                  </a:lnTo>
                  <a:lnTo>
                    <a:pt x="493" y="46700"/>
                  </a:lnTo>
                  <a:lnTo>
                    <a:pt x="171" y="47458"/>
                  </a:lnTo>
                  <a:lnTo>
                    <a:pt x="10" y="48283"/>
                  </a:lnTo>
                  <a:lnTo>
                    <a:pt x="0" y="49146"/>
                  </a:lnTo>
                  <a:lnTo>
                    <a:pt x="76" y="49582"/>
                  </a:lnTo>
                  <a:lnTo>
                    <a:pt x="2664" y="62352"/>
                  </a:lnTo>
                  <a:lnTo>
                    <a:pt x="2769" y="62778"/>
                  </a:lnTo>
                  <a:lnTo>
                    <a:pt x="3110" y="63565"/>
                  </a:lnTo>
                  <a:lnTo>
                    <a:pt x="3584" y="64257"/>
                  </a:lnTo>
                  <a:lnTo>
                    <a:pt x="4172" y="64835"/>
                  </a:lnTo>
                  <a:lnTo>
                    <a:pt x="4864" y="65291"/>
                  </a:lnTo>
                  <a:lnTo>
                    <a:pt x="5632" y="65613"/>
                  </a:lnTo>
                  <a:lnTo>
                    <a:pt x="6447" y="65783"/>
                  </a:lnTo>
                  <a:lnTo>
                    <a:pt x="7310" y="65783"/>
                  </a:lnTo>
                  <a:lnTo>
                    <a:pt x="7746" y="65708"/>
                  </a:lnTo>
                  <a:lnTo>
                    <a:pt x="12543" y="64731"/>
                  </a:lnTo>
                  <a:lnTo>
                    <a:pt x="13045" y="65660"/>
                  </a:lnTo>
                  <a:lnTo>
                    <a:pt x="14126" y="67471"/>
                  </a:lnTo>
                  <a:lnTo>
                    <a:pt x="15301" y="69215"/>
                  </a:lnTo>
                  <a:lnTo>
                    <a:pt x="16581" y="70893"/>
                  </a:lnTo>
                  <a:lnTo>
                    <a:pt x="17254" y="71699"/>
                  </a:lnTo>
                  <a:lnTo>
                    <a:pt x="14534" y="75804"/>
                  </a:lnTo>
                  <a:lnTo>
                    <a:pt x="14306" y="76183"/>
                  </a:lnTo>
                  <a:lnTo>
                    <a:pt x="13993" y="76980"/>
                  </a:lnTo>
                  <a:lnTo>
                    <a:pt x="13842" y="77804"/>
                  </a:lnTo>
                  <a:lnTo>
                    <a:pt x="13842" y="78629"/>
                  </a:lnTo>
                  <a:lnTo>
                    <a:pt x="14012" y="79435"/>
                  </a:lnTo>
                  <a:lnTo>
                    <a:pt x="14325" y="80203"/>
                  </a:lnTo>
                  <a:lnTo>
                    <a:pt x="14790" y="80895"/>
                  </a:lnTo>
                  <a:lnTo>
                    <a:pt x="15387" y="81502"/>
                  </a:lnTo>
                  <a:lnTo>
                    <a:pt x="15747" y="81767"/>
                  </a:lnTo>
                  <a:lnTo>
                    <a:pt x="26611" y="88953"/>
                  </a:lnTo>
                  <a:lnTo>
                    <a:pt x="26981" y="89190"/>
                  </a:lnTo>
                  <a:lnTo>
                    <a:pt x="27777" y="89512"/>
                  </a:lnTo>
                  <a:lnTo>
                    <a:pt x="28602" y="89664"/>
                  </a:lnTo>
                  <a:lnTo>
                    <a:pt x="29436" y="89655"/>
                  </a:lnTo>
                  <a:lnTo>
                    <a:pt x="30242" y="89493"/>
                  </a:lnTo>
                  <a:lnTo>
                    <a:pt x="31010" y="89181"/>
                  </a:lnTo>
                  <a:lnTo>
                    <a:pt x="31712" y="88716"/>
                  </a:lnTo>
                  <a:lnTo>
                    <a:pt x="32318" y="88109"/>
                  </a:lnTo>
                  <a:lnTo>
                    <a:pt x="32574" y="87749"/>
                  </a:lnTo>
                  <a:lnTo>
                    <a:pt x="35286" y="83654"/>
                  </a:lnTo>
                  <a:lnTo>
                    <a:pt x="36300" y="83957"/>
                  </a:lnTo>
                  <a:lnTo>
                    <a:pt x="38338" y="84478"/>
                  </a:lnTo>
                  <a:lnTo>
                    <a:pt x="40405" y="84886"/>
                  </a:lnTo>
                  <a:lnTo>
                    <a:pt x="42491" y="85170"/>
                  </a:lnTo>
                  <a:lnTo>
                    <a:pt x="43543" y="85275"/>
                  </a:lnTo>
                  <a:lnTo>
                    <a:pt x="44519" y="90081"/>
                  </a:lnTo>
                  <a:lnTo>
                    <a:pt x="44605" y="90451"/>
                  </a:lnTo>
                  <a:lnTo>
                    <a:pt x="44880" y="91143"/>
                  </a:lnTo>
                  <a:lnTo>
                    <a:pt x="45259" y="91769"/>
                  </a:lnTo>
                  <a:lnTo>
                    <a:pt x="45733" y="92309"/>
                  </a:lnTo>
                  <a:lnTo>
                    <a:pt x="46292" y="92774"/>
                  </a:lnTo>
                  <a:lnTo>
                    <a:pt x="46927" y="93134"/>
                  </a:lnTo>
                  <a:lnTo>
                    <a:pt x="47610" y="93380"/>
                  </a:lnTo>
                  <a:lnTo>
                    <a:pt x="48340" y="93513"/>
                  </a:lnTo>
                  <a:lnTo>
                    <a:pt x="48729" y="93523"/>
                  </a:lnTo>
                  <a:lnTo>
                    <a:pt x="49165" y="93513"/>
                  </a:lnTo>
                  <a:lnTo>
                    <a:pt x="49591" y="93437"/>
                  </a:lnTo>
                  <a:lnTo>
                    <a:pt x="62352" y="90849"/>
                  </a:lnTo>
                  <a:lnTo>
                    <a:pt x="62788" y="90745"/>
                  </a:lnTo>
                  <a:lnTo>
                    <a:pt x="63575" y="90413"/>
                  </a:lnTo>
                  <a:lnTo>
                    <a:pt x="64267" y="89939"/>
                  </a:lnTo>
                  <a:lnTo>
                    <a:pt x="64845" y="89342"/>
                  </a:lnTo>
                  <a:lnTo>
                    <a:pt x="65300" y="88659"/>
                  </a:lnTo>
                  <a:lnTo>
                    <a:pt x="65622" y="87891"/>
                  </a:lnTo>
                  <a:lnTo>
                    <a:pt x="65783" y="87066"/>
                  </a:lnTo>
                  <a:lnTo>
                    <a:pt x="65793" y="86213"/>
                  </a:lnTo>
                  <a:lnTo>
                    <a:pt x="65717" y="85777"/>
                  </a:lnTo>
                  <a:lnTo>
                    <a:pt x="64741" y="80971"/>
                  </a:lnTo>
                  <a:lnTo>
                    <a:pt x="65670" y="80478"/>
                  </a:lnTo>
                  <a:lnTo>
                    <a:pt x="67480" y="79388"/>
                  </a:lnTo>
                  <a:lnTo>
                    <a:pt x="69225" y="78212"/>
                  </a:lnTo>
                  <a:lnTo>
                    <a:pt x="70903" y="76932"/>
                  </a:lnTo>
                  <a:lnTo>
                    <a:pt x="71709" y="76259"/>
                  </a:lnTo>
                  <a:lnTo>
                    <a:pt x="75804" y="78970"/>
                  </a:lnTo>
                  <a:lnTo>
                    <a:pt x="76183" y="79207"/>
                  </a:lnTo>
                  <a:lnTo>
                    <a:pt x="76980" y="79530"/>
                  </a:lnTo>
                  <a:lnTo>
                    <a:pt x="77804" y="79681"/>
                  </a:lnTo>
                  <a:lnTo>
                    <a:pt x="78629" y="79672"/>
                  </a:lnTo>
                  <a:lnTo>
                    <a:pt x="79444" y="79511"/>
                  </a:lnTo>
                  <a:lnTo>
                    <a:pt x="80203" y="79198"/>
                  </a:lnTo>
                  <a:lnTo>
                    <a:pt x="80904" y="78733"/>
                  </a:lnTo>
                  <a:lnTo>
                    <a:pt x="81511" y="78127"/>
                  </a:lnTo>
                  <a:lnTo>
                    <a:pt x="81767" y="77766"/>
                  </a:lnTo>
                  <a:lnTo>
                    <a:pt x="88963" y="66912"/>
                  </a:lnTo>
                  <a:lnTo>
                    <a:pt x="89190" y="66542"/>
                  </a:lnTo>
                  <a:lnTo>
                    <a:pt x="89512" y="65746"/>
                  </a:lnTo>
                  <a:lnTo>
                    <a:pt x="89674" y="64921"/>
                  </a:lnTo>
                  <a:lnTo>
                    <a:pt x="89664" y="64087"/>
                  </a:lnTo>
                  <a:lnTo>
                    <a:pt x="89503" y="63281"/>
                  </a:lnTo>
                  <a:lnTo>
                    <a:pt x="89190" y="62513"/>
                  </a:lnTo>
                  <a:lnTo>
                    <a:pt x="88726" y="61811"/>
                  </a:lnTo>
                  <a:lnTo>
                    <a:pt x="88119" y="61205"/>
                  </a:lnTo>
                  <a:lnTo>
                    <a:pt x="87759" y="60939"/>
                  </a:lnTo>
                  <a:lnTo>
                    <a:pt x="83654" y="58228"/>
                  </a:lnTo>
                  <a:lnTo>
                    <a:pt x="83966" y="57223"/>
                  </a:lnTo>
                  <a:lnTo>
                    <a:pt x="84478" y="55175"/>
                  </a:lnTo>
                  <a:lnTo>
                    <a:pt x="84886" y="53108"/>
                  </a:lnTo>
                  <a:lnTo>
                    <a:pt x="85180" y="51023"/>
                  </a:lnTo>
                  <a:lnTo>
                    <a:pt x="85284" y="49980"/>
                  </a:lnTo>
                  <a:lnTo>
                    <a:pt x="90091" y="49004"/>
                  </a:lnTo>
                  <a:lnTo>
                    <a:pt x="90517" y="48899"/>
                  </a:lnTo>
                  <a:lnTo>
                    <a:pt x="91304" y="48558"/>
                  </a:lnTo>
                  <a:lnTo>
                    <a:pt x="91996" y="48084"/>
                  </a:lnTo>
                  <a:lnTo>
                    <a:pt x="92574" y="47496"/>
                  </a:lnTo>
                  <a:lnTo>
                    <a:pt x="93030" y="46804"/>
                  </a:lnTo>
                  <a:lnTo>
                    <a:pt x="93352" y="46046"/>
                  </a:lnTo>
                  <a:lnTo>
                    <a:pt x="93513" y="45221"/>
                  </a:lnTo>
                  <a:lnTo>
                    <a:pt x="93513" y="44368"/>
                  </a:lnTo>
                  <a:lnTo>
                    <a:pt x="93447" y="43932"/>
                  </a:lnTo>
                  <a:lnTo>
                    <a:pt x="90849" y="31162"/>
                  </a:lnTo>
                  <a:lnTo>
                    <a:pt x="90754" y="30726"/>
                  </a:lnTo>
                  <a:lnTo>
                    <a:pt x="90413" y="29939"/>
                  </a:lnTo>
                  <a:lnTo>
                    <a:pt x="89939" y="29247"/>
                  </a:lnTo>
                  <a:lnTo>
                    <a:pt x="89351" y="28669"/>
                  </a:lnTo>
                  <a:lnTo>
                    <a:pt x="88659" y="28214"/>
                  </a:lnTo>
                  <a:lnTo>
                    <a:pt x="87901" y="27891"/>
                  </a:lnTo>
                  <a:lnTo>
                    <a:pt x="87076" y="27730"/>
                  </a:lnTo>
                  <a:lnTo>
                    <a:pt x="86213" y="27730"/>
                  </a:lnTo>
                  <a:lnTo>
                    <a:pt x="85777" y="27806"/>
                  </a:lnTo>
                  <a:lnTo>
                    <a:pt x="80980" y="28773"/>
                  </a:lnTo>
                  <a:lnTo>
                    <a:pt x="80478" y="27844"/>
                  </a:lnTo>
                  <a:lnTo>
                    <a:pt x="79397" y="26043"/>
                  </a:lnTo>
                  <a:lnTo>
                    <a:pt x="78221" y="24298"/>
                  </a:lnTo>
                  <a:lnTo>
                    <a:pt x="76942" y="22620"/>
                  </a:lnTo>
                  <a:lnTo>
                    <a:pt x="76269" y="21805"/>
                  </a:lnTo>
                  <a:lnTo>
                    <a:pt x="78980" y="17709"/>
                  </a:lnTo>
                  <a:lnTo>
                    <a:pt x="79207" y="17340"/>
                  </a:lnTo>
                  <a:lnTo>
                    <a:pt x="79530" y="16543"/>
                  </a:lnTo>
                  <a:lnTo>
                    <a:pt x="79691" y="15719"/>
                  </a:lnTo>
                  <a:lnTo>
                    <a:pt x="79681" y="14884"/>
                  </a:lnTo>
                  <a:lnTo>
                    <a:pt x="79520" y="14079"/>
                  </a:lnTo>
                  <a:lnTo>
                    <a:pt x="79198" y="13311"/>
                  </a:lnTo>
                  <a:lnTo>
                    <a:pt x="78743" y="12609"/>
                  </a:lnTo>
                  <a:lnTo>
                    <a:pt x="78136" y="12002"/>
                  </a:lnTo>
                  <a:lnTo>
                    <a:pt x="77776" y="11746"/>
                  </a:lnTo>
                  <a:lnTo>
                    <a:pt x="66912" y="4551"/>
                  </a:lnTo>
                  <a:lnTo>
                    <a:pt x="66532" y="4314"/>
                  </a:lnTo>
                  <a:lnTo>
                    <a:pt x="65736" y="4001"/>
                  </a:lnTo>
                  <a:lnTo>
                    <a:pt x="64911" y="3849"/>
                  </a:lnTo>
                  <a:lnTo>
                    <a:pt x="64087" y="3859"/>
                  </a:lnTo>
                  <a:lnTo>
                    <a:pt x="63281" y="4020"/>
                  </a:lnTo>
                  <a:lnTo>
                    <a:pt x="62513" y="4333"/>
                  </a:lnTo>
                  <a:lnTo>
                    <a:pt x="61811" y="4797"/>
                  </a:lnTo>
                  <a:lnTo>
                    <a:pt x="61205" y="5404"/>
                  </a:lnTo>
                  <a:lnTo>
                    <a:pt x="60949" y="5764"/>
                  </a:lnTo>
                  <a:lnTo>
                    <a:pt x="58237" y="9860"/>
                  </a:lnTo>
                  <a:lnTo>
                    <a:pt x="57223" y="9557"/>
                  </a:lnTo>
                  <a:lnTo>
                    <a:pt x="55185" y="9035"/>
                  </a:lnTo>
                  <a:lnTo>
                    <a:pt x="53118" y="8627"/>
                  </a:lnTo>
                  <a:lnTo>
                    <a:pt x="51032" y="8334"/>
                  </a:lnTo>
                  <a:lnTo>
                    <a:pt x="49980" y="8239"/>
                  </a:lnTo>
                  <a:lnTo>
                    <a:pt x="49004" y="3432"/>
                  </a:lnTo>
                  <a:lnTo>
                    <a:pt x="48899" y="3006"/>
                  </a:lnTo>
                  <a:lnTo>
                    <a:pt x="48567" y="2219"/>
                  </a:lnTo>
                  <a:lnTo>
                    <a:pt x="48084" y="1527"/>
                  </a:lnTo>
                  <a:lnTo>
                    <a:pt x="47496" y="948"/>
                  </a:lnTo>
                  <a:lnTo>
                    <a:pt x="46814" y="493"/>
                  </a:lnTo>
                  <a:lnTo>
                    <a:pt x="46046" y="171"/>
                  </a:lnTo>
                  <a:lnTo>
                    <a:pt x="4523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2" name="Google Shape;1352;p94"/>
          <p:cNvSpPr txBox="1"/>
          <p:nvPr/>
        </p:nvSpPr>
        <p:spPr>
          <a:xfrm>
            <a:off x="7007649" y="1713150"/>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Launchers</a:t>
            </a:r>
            <a:endParaRPr sz="1000">
              <a:latin typeface="Poppins"/>
              <a:ea typeface="Poppins"/>
              <a:cs typeface="Poppins"/>
              <a:sym typeface="Poppins"/>
            </a:endParaRPr>
          </a:p>
        </p:txBody>
      </p:sp>
      <p:grpSp>
        <p:nvGrpSpPr>
          <p:cNvPr id="1353" name="Google Shape;1353;p94"/>
          <p:cNvGrpSpPr/>
          <p:nvPr/>
        </p:nvGrpSpPr>
        <p:grpSpPr>
          <a:xfrm>
            <a:off x="6697282" y="1795761"/>
            <a:ext cx="255243" cy="173480"/>
            <a:chOff x="2167450" y="1887200"/>
            <a:chExt cx="3268150" cy="2221250"/>
          </a:xfrm>
        </p:grpSpPr>
        <p:sp>
          <p:nvSpPr>
            <p:cNvPr id="1354" name="Google Shape;1354;p94"/>
            <p:cNvSpPr/>
            <p:nvPr/>
          </p:nvSpPr>
          <p:spPr>
            <a:xfrm>
              <a:off x="3551025" y="2150025"/>
              <a:ext cx="1437025" cy="1958425"/>
            </a:xfrm>
            <a:custGeom>
              <a:rect b="b" l="l" r="r" t="t"/>
              <a:pathLst>
                <a:path extrusionOk="0" h="78337" w="57481">
                  <a:moveTo>
                    <a:pt x="11073" y="6110"/>
                  </a:moveTo>
                  <a:lnTo>
                    <a:pt x="49959" y="36046"/>
                  </a:lnTo>
                  <a:lnTo>
                    <a:pt x="35668" y="38378"/>
                  </a:lnTo>
                  <a:cubicBezTo>
                    <a:pt x="34992" y="38453"/>
                    <a:pt x="34465" y="38829"/>
                    <a:pt x="34164" y="39431"/>
                  </a:cubicBezTo>
                  <a:cubicBezTo>
                    <a:pt x="33788" y="39957"/>
                    <a:pt x="33788" y="40710"/>
                    <a:pt x="34014" y="41311"/>
                  </a:cubicBezTo>
                  <a:lnTo>
                    <a:pt x="44995" y="67561"/>
                  </a:lnTo>
                  <a:lnTo>
                    <a:pt x="30855" y="73428"/>
                  </a:lnTo>
                  <a:lnTo>
                    <a:pt x="19948" y="47178"/>
                  </a:lnTo>
                  <a:cubicBezTo>
                    <a:pt x="19723" y="46652"/>
                    <a:pt x="19347" y="46200"/>
                    <a:pt x="18820" y="45975"/>
                  </a:cubicBezTo>
                  <a:lnTo>
                    <a:pt x="18595" y="45899"/>
                  </a:lnTo>
                  <a:cubicBezTo>
                    <a:pt x="18390" y="45854"/>
                    <a:pt x="18185" y="45829"/>
                    <a:pt x="17984" y="45829"/>
                  </a:cubicBezTo>
                  <a:cubicBezTo>
                    <a:pt x="17522" y="45829"/>
                    <a:pt x="17081" y="45961"/>
                    <a:pt x="16714" y="46275"/>
                  </a:cubicBezTo>
                  <a:lnTo>
                    <a:pt x="4981" y="54775"/>
                  </a:lnTo>
                  <a:lnTo>
                    <a:pt x="4981" y="54775"/>
                  </a:lnTo>
                  <a:lnTo>
                    <a:pt x="11073" y="6110"/>
                  </a:lnTo>
                  <a:close/>
                  <a:moveTo>
                    <a:pt x="9553" y="1"/>
                  </a:moveTo>
                  <a:cubicBezTo>
                    <a:pt x="8540" y="1"/>
                    <a:pt x="7567" y="750"/>
                    <a:pt x="7463" y="1898"/>
                  </a:cubicBezTo>
                  <a:lnTo>
                    <a:pt x="167" y="59137"/>
                  </a:lnTo>
                  <a:cubicBezTo>
                    <a:pt x="0" y="60471"/>
                    <a:pt x="1107" y="61518"/>
                    <a:pt x="2303" y="61518"/>
                  </a:cubicBezTo>
                  <a:cubicBezTo>
                    <a:pt x="2725" y="61518"/>
                    <a:pt x="3159" y="61387"/>
                    <a:pt x="3552" y="61093"/>
                  </a:cubicBezTo>
                  <a:lnTo>
                    <a:pt x="17090" y="51315"/>
                  </a:lnTo>
                  <a:lnTo>
                    <a:pt x="27771" y="77039"/>
                  </a:lnTo>
                  <a:cubicBezTo>
                    <a:pt x="27996" y="77565"/>
                    <a:pt x="28373" y="77941"/>
                    <a:pt x="28899" y="78167"/>
                  </a:cubicBezTo>
                  <a:cubicBezTo>
                    <a:pt x="29162" y="78280"/>
                    <a:pt x="29444" y="78336"/>
                    <a:pt x="29726" y="78336"/>
                  </a:cubicBezTo>
                  <a:cubicBezTo>
                    <a:pt x="30009" y="78336"/>
                    <a:pt x="30291" y="78280"/>
                    <a:pt x="30554" y="78167"/>
                  </a:cubicBezTo>
                  <a:lnTo>
                    <a:pt x="48605" y="70645"/>
                  </a:lnTo>
                  <a:cubicBezTo>
                    <a:pt x="49734" y="70194"/>
                    <a:pt x="50260" y="68915"/>
                    <a:pt x="49734" y="67862"/>
                  </a:cubicBezTo>
                  <a:lnTo>
                    <a:pt x="39053" y="42139"/>
                  </a:lnTo>
                  <a:lnTo>
                    <a:pt x="55601" y="39431"/>
                  </a:lnTo>
                  <a:cubicBezTo>
                    <a:pt x="56428" y="39280"/>
                    <a:pt x="57105" y="38679"/>
                    <a:pt x="57330" y="37851"/>
                  </a:cubicBezTo>
                  <a:cubicBezTo>
                    <a:pt x="57481" y="37024"/>
                    <a:pt x="57180" y="36197"/>
                    <a:pt x="56503" y="35670"/>
                  </a:cubicBezTo>
                  <a:lnTo>
                    <a:pt x="10847" y="469"/>
                  </a:lnTo>
                  <a:cubicBezTo>
                    <a:pt x="10456" y="147"/>
                    <a:pt x="10001" y="1"/>
                    <a:pt x="9553"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94"/>
            <p:cNvSpPr/>
            <p:nvPr/>
          </p:nvSpPr>
          <p:spPr>
            <a:xfrm>
              <a:off x="2167450" y="1887200"/>
              <a:ext cx="3268150" cy="1509975"/>
            </a:xfrm>
            <a:custGeom>
              <a:rect b="b" l="l" r="r" t="t"/>
              <a:pathLst>
                <a:path extrusionOk="0" h="60399" w="130726">
                  <a:moveTo>
                    <a:pt x="18353" y="1"/>
                  </a:moveTo>
                  <a:cubicBezTo>
                    <a:pt x="8199" y="76"/>
                    <a:pt x="1" y="8275"/>
                    <a:pt x="1" y="18353"/>
                  </a:cubicBezTo>
                  <a:lnTo>
                    <a:pt x="1" y="42121"/>
                  </a:lnTo>
                  <a:cubicBezTo>
                    <a:pt x="1" y="52200"/>
                    <a:pt x="8199" y="60399"/>
                    <a:pt x="18353" y="60399"/>
                  </a:cubicBezTo>
                  <a:lnTo>
                    <a:pt x="60474" y="60399"/>
                  </a:lnTo>
                  <a:lnTo>
                    <a:pt x="60474" y="55735"/>
                  </a:lnTo>
                  <a:lnTo>
                    <a:pt x="18353" y="55735"/>
                  </a:lnTo>
                  <a:cubicBezTo>
                    <a:pt x="10832" y="55735"/>
                    <a:pt x="4664" y="49643"/>
                    <a:pt x="4664" y="42121"/>
                  </a:cubicBezTo>
                  <a:lnTo>
                    <a:pt x="4664" y="18353"/>
                  </a:lnTo>
                  <a:cubicBezTo>
                    <a:pt x="4664" y="10832"/>
                    <a:pt x="10832" y="4739"/>
                    <a:pt x="18353" y="4739"/>
                  </a:cubicBezTo>
                  <a:lnTo>
                    <a:pt x="112373" y="4739"/>
                  </a:lnTo>
                  <a:cubicBezTo>
                    <a:pt x="119894" y="4739"/>
                    <a:pt x="125987" y="10832"/>
                    <a:pt x="125987" y="18353"/>
                  </a:cubicBezTo>
                  <a:lnTo>
                    <a:pt x="125987" y="42121"/>
                  </a:lnTo>
                  <a:cubicBezTo>
                    <a:pt x="125987" y="49643"/>
                    <a:pt x="119894" y="55735"/>
                    <a:pt x="112373" y="55735"/>
                  </a:cubicBezTo>
                  <a:lnTo>
                    <a:pt x="93268" y="55735"/>
                  </a:lnTo>
                  <a:lnTo>
                    <a:pt x="93268" y="60399"/>
                  </a:lnTo>
                  <a:lnTo>
                    <a:pt x="112373" y="60399"/>
                  </a:lnTo>
                  <a:cubicBezTo>
                    <a:pt x="122451" y="60399"/>
                    <a:pt x="130725" y="52200"/>
                    <a:pt x="130725" y="42121"/>
                  </a:cubicBezTo>
                  <a:lnTo>
                    <a:pt x="130725" y="18353"/>
                  </a:lnTo>
                  <a:cubicBezTo>
                    <a:pt x="130725" y="8275"/>
                    <a:pt x="122451" y="1"/>
                    <a:pt x="112373"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94"/>
            <p:cNvSpPr/>
            <p:nvPr/>
          </p:nvSpPr>
          <p:spPr>
            <a:xfrm>
              <a:off x="3352100" y="3280575"/>
              <a:ext cx="109100" cy="116600"/>
            </a:xfrm>
            <a:custGeom>
              <a:rect b="b" l="l" r="r" t="t"/>
              <a:pathLst>
                <a:path extrusionOk="0" h="4664" w="4364">
                  <a:moveTo>
                    <a:pt x="1" y="0"/>
                  </a:moveTo>
                  <a:lnTo>
                    <a:pt x="1" y="4664"/>
                  </a:lnTo>
                  <a:lnTo>
                    <a:pt x="4363" y="4664"/>
                  </a:lnTo>
                  <a:lnTo>
                    <a:pt x="4363" y="0"/>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7" name="Google Shape;1357;p94"/>
          <p:cNvSpPr txBox="1"/>
          <p:nvPr/>
        </p:nvSpPr>
        <p:spPr>
          <a:xfrm>
            <a:off x="7007649" y="2017950"/>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SmartTips</a:t>
            </a:r>
            <a:endParaRPr sz="1000">
              <a:latin typeface="Poppins"/>
              <a:ea typeface="Poppins"/>
              <a:cs typeface="Poppins"/>
              <a:sym typeface="Poppins"/>
            </a:endParaRPr>
          </a:p>
        </p:txBody>
      </p:sp>
      <p:grpSp>
        <p:nvGrpSpPr>
          <p:cNvPr id="1358" name="Google Shape;1358;p94"/>
          <p:cNvGrpSpPr/>
          <p:nvPr/>
        </p:nvGrpSpPr>
        <p:grpSpPr>
          <a:xfrm>
            <a:off x="6725403" y="2087057"/>
            <a:ext cx="251335" cy="200470"/>
            <a:chOff x="1928650" y="1247875"/>
            <a:chExt cx="3790875" cy="3023675"/>
          </a:xfrm>
        </p:grpSpPr>
        <p:sp>
          <p:nvSpPr>
            <p:cNvPr id="1359" name="Google Shape;1359;p94"/>
            <p:cNvSpPr/>
            <p:nvPr/>
          </p:nvSpPr>
          <p:spPr>
            <a:xfrm>
              <a:off x="4002725" y="1247875"/>
              <a:ext cx="1716800" cy="1884175"/>
            </a:xfrm>
            <a:custGeom>
              <a:rect b="b" l="l" r="r" t="t"/>
              <a:pathLst>
                <a:path extrusionOk="0" h="75367" w="68672">
                  <a:moveTo>
                    <a:pt x="24671" y="1"/>
                  </a:moveTo>
                  <a:cubicBezTo>
                    <a:pt x="22884" y="1"/>
                    <a:pt x="21098" y="903"/>
                    <a:pt x="20083" y="2708"/>
                  </a:cubicBezTo>
                  <a:lnTo>
                    <a:pt x="0" y="37383"/>
                  </a:lnTo>
                  <a:lnTo>
                    <a:pt x="4062" y="39714"/>
                  </a:lnTo>
                  <a:lnTo>
                    <a:pt x="24069" y="5040"/>
                  </a:lnTo>
                  <a:cubicBezTo>
                    <a:pt x="24219" y="4814"/>
                    <a:pt x="24370" y="4739"/>
                    <a:pt x="24671" y="4739"/>
                  </a:cubicBezTo>
                  <a:cubicBezTo>
                    <a:pt x="24896" y="4739"/>
                    <a:pt x="25047" y="4814"/>
                    <a:pt x="25197" y="5040"/>
                  </a:cubicBezTo>
                  <a:lnTo>
                    <a:pt x="62504" y="69725"/>
                  </a:lnTo>
                  <a:cubicBezTo>
                    <a:pt x="62730" y="70177"/>
                    <a:pt x="62429" y="70628"/>
                    <a:pt x="61977" y="70703"/>
                  </a:cubicBezTo>
                  <a:lnTo>
                    <a:pt x="16322" y="70703"/>
                  </a:lnTo>
                  <a:lnTo>
                    <a:pt x="16322" y="75366"/>
                  </a:lnTo>
                  <a:lnTo>
                    <a:pt x="61977" y="75366"/>
                  </a:lnTo>
                  <a:cubicBezTo>
                    <a:pt x="66114" y="75366"/>
                    <a:pt x="68672" y="70929"/>
                    <a:pt x="66641" y="67394"/>
                  </a:cubicBezTo>
                  <a:lnTo>
                    <a:pt x="29259" y="2708"/>
                  </a:lnTo>
                  <a:cubicBezTo>
                    <a:pt x="28243" y="903"/>
                    <a:pt x="26457" y="1"/>
                    <a:pt x="24671"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94"/>
            <p:cNvSpPr/>
            <p:nvPr/>
          </p:nvSpPr>
          <p:spPr>
            <a:xfrm>
              <a:off x="1928650" y="1827025"/>
              <a:ext cx="2542300" cy="2444525"/>
            </a:xfrm>
            <a:custGeom>
              <a:rect b="b" l="l" r="r" t="t"/>
              <a:pathLst>
                <a:path extrusionOk="0" h="97781" w="101692">
                  <a:moveTo>
                    <a:pt x="52802" y="4740"/>
                  </a:moveTo>
                  <a:cubicBezTo>
                    <a:pt x="77171" y="4740"/>
                    <a:pt x="96953" y="24521"/>
                    <a:pt x="96953" y="48966"/>
                  </a:cubicBezTo>
                  <a:cubicBezTo>
                    <a:pt x="96953" y="66792"/>
                    <a:pt x="86197" y="82964"/>
                    <a:pt x="69650" y="89808"/>
                  </a:cubicBezTo>
                  <a:cubicBezTo>
                    <a:pt x="64214" y="92042"/>
                    <a:pt x="58500" y="93129"/>
                    <a:pt x="52830" y="93129"/>
                  </a:cubicBezTo>
                  <a:cubicBezTo>
                    <a:pt x="41315" y="93129"/>
                    <a:pt x="29979" y="88647"/>
                    <a:pt x="21512" y="80181"/>
                  </a:cubicBezTo>
                  <a:cubicBezTo>
                    <a:pt x="8876" y="67544"/>
                    <a:pt x="5115" y="48515"/>
                    <a:pt x="11960" y="32043"/>
                  </a:cubicBezTo>
                  <a:cubicBezTo>
                    <a:pt x="18804" y="15495"/>
                    <a:pt x="34901" y="4740"/>
                    <a:pt x="52802" y="4740"/>
                  </a:cubicBezTo>
                  <a:close/>
                  <a:moveTo>
                    <a:pt x="52828" y="1"/>
                  </a:moveTo>
                  <a:cubicBezTo>
                    <a:pt x="40092" y="1"/>
                    <a:pt x="27577" y="4968"/>
                    <a:pt x="18203" y="14292"/>
                  </a:cubicBezTo>
                  <a:cubicBezTo>
                    <a:pt x="4213" y="28282"/>
                    <a:pt x="1" y="49342"/>
                    <a:pt x="7597" y="67620"/>
                  </a:cubicBezTo>
                  <a:cubicBezTo>
                    <a:pt x="15194" y="85897"/>
                    <a:pt x="33020" y="97781"/>
                    <a:pt x="52802" y="97781"/>
                  </a:cubicBezTo>
                  <a:cubicBezTo>
                    <a:pt x="79729" y="97781"/>
                    <a:pt x="101692" y="75893"/>
                    <a:pt x="101692" y="48891"/>
                  </a:cubicBezTo>
                  <a:cubicBezTo>
                    <a:pt x="101692" y="29109"/>
                    <a:pt x="89732" y="11283"/>
                    <a:pt x="71455" y="3687"/>
                  </a:cubicBezTo>
                  <a:cubicBezTo>
                    <a:pt x="65425" y="1205"/>
                    <a:pt x="59100" y="1"/>
                    <a:pt x="52828"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94"/>
            <p:cNvSpPr/>
            <p:nvPr/>
          </p:nvSpPr>
          <p:spPr>
            <a:xfrm>
              <a:off x="2821825" y="2345875"/>
              <a:ext cx="851850" cy="1408575"/>
            </a:xfrm>
            <a:custGeom>
              <a:rect b="b" l="l" r="r" t="t"/>
              <a:pathLst>
                <a:path extrusionOk="0" h="56343" w="34074">
                  <a:moveTo>
                    <a:pt x="17114" y="1"/>
                  </a:moveTo>
                  <a:cubicBezTo>
                    <a:pt x="14050" y="1"/>
                    <a:pt x="11064" y="672"/>
                    <a:pt x="8350" y="1887"/>
                  </a:cubicBezTo>
                  <a:cubicBezTo>
                    <a:pt x="5792" y="3090"/>
                    <a:pt x="3686" y="4971"/>
                    <a:pt x="2182" y="7378"/>
                  </a:cubicBezTo>
                  <a:cubicBezTo>
                    <a:pt x="753" y="9784"/>
                    <a:pt x="1" y="12643"/>
                    <a:pt x="1" y="15501"/>
                  </a:cubicBezTo>
                  <a:lnTo>
                    <a:pt x="6770" y="15501"/>
                  </a:lnTo>
                  <a:cubicBezTo>
                    <a:pt x="6695" y="12868"/>
                    <a:pt x="7748" y="10236"/>
                    <a:pt x="9704" y="8431"/>
                  </a:cubicBezTo>
                  <a:cubicBezTo>
                    <a:pt x="11668" y="6676"/>
                    <a:pt x="14157" y="5708"/>
                    <a:pt x="16741" y="5708"/>
                  </a:cubicBezTo>
                  <a:cubicBezTo>
                    <a:pt x="16927" y="5708"/>
                    <a:pt x="17114" y="5713"/>
                    <a:pt x="17300" y="5723"/>
                  </a:cubicBezTo>
                  <a:cubicBezTo>
                    <a:pt x="17483" y="5713"/>
                    <a:pt x="17664" y="5708"/>
                    <a:pt x="17845" y="5708"/>
                  </a:cubicBezTo>
                  <a:cubicBezTo>
                    <a:pt x="20349" y="5708"/>
                    <a:pt x="22697" y="6672"/>
                    <a:pt x="24521" y="8355"/>
                  </a:cubicBezTo>
                  <a:cubicBezTo>
                    <a:pt x="26401" y="10236"/>
                    <a:pt x="27304" y="12868"/>
                    <a:pt x="27154" y="15501"/>
                  </a:cubicBezTo>
                  <a:cubicBezTo>
                    <a:pt x="27229" y="19938"/>
                    <a:pt x="25800" y="23022"/>
                    <a:pt x="23017" y="24677"/>
                  </a:cubicBezTo>
                  <a:cubicBezTo>
                    <a:pt x="20234" y="26332"/>
                    <a:pt x="16473" y="27159"/>
                    <a:pt x="11734" y="27159"/>
                  </a:cubicBezTo>
                  <a:lnTo>
                    <a:pt x="8651" y="27159"/>
                  </a:lnTo>
                  <a:lnTo>
                    <a:pt x="8651" y="40999"/>
                  </a:lnTo>
                  <a:lnTo>
                    <a:pt x="15194" y="40999"/>
                  </a:lnTo>
                  <a:lnTo>
                    <a:pt x="15194" y="31898"/>
                  </a:lnTo>
                  <a:cubicBezTo>
                    <a:pt x="21061" y="31823"/>
                    <a:pt x="25649" y="30393"/>
                    <a:pt x="29034" y="27686"/>
                  </a:cubicBezTo>
                  <a:cubicBezTo>
                    <a:pt x="32419" y="24978"/>
                    <a:pt x="34073" y="20916"/>
                    <a:pt x="34073" y="15501"/>
                  </a:cubicBezTo>
                  <a:cubicBezTo>
                    <a:pt x="34073" y="10612"/>
                    <a:pt x="32569" y="6851"/>
                    <a:pt x="29560" y="4068"/>
                  </a:cubicBezTo>
                  <a:cubicBezTo>
                    <a:pt x="26552" y="1360"/>
                    <a:pt x="22565" y="6"/>
                    <a:pt x="17601" y="6"/>
                  </a:cubicBezTo>
                  <a:cubicBezTo>
                    <a:pt x="17439" y="3"/>
                    <a:pt x="17276" y="1"/>
                    <a:pt x="17114" y="1"/>
                  </a:cubicBezTo>
                  <a:close/>
                  <a:moveTo>
                    <a:pt x="7748" y="48144"/>
                  </a:moveTo>
                  <a:lnTo>
                    <a:pt x="7748" y="56343"/>
                  </a:lnTo>
                  <a:lnTo>
                    <a:pt x="16247" y="56343"/>
                  </a:lnTo>
                  <a:lnTo>
                    <a:pt x="16247" y="48144"/>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94"/>
            <p:cNvSpPr/>
            <p:nvPr/>
          </p:nvSpPr>
          <p:spPr>
            <a:xfrm>
              <a:off x="4551775" y="1857125"/>
              <a:ext cx="133550" cy="866875"/>
            </a:xfrm>
            <a:custGeom>
              <a:rect b="b" l="l" r="r" t="t"/>
              <a:pathLst>
                <a:path extrusionOk="0" h="34675" w="5342">
                  <a:moveTo>
                    <a:pt x="227" y="0"/>
                  </a:moveTo>
                  <a:lnTo>
                    <a:pt x="828" y="24746"/>
                  </a:lnTo>
                  <a:lnTo>
                    <a:pt x="4439" y="24746"/>
                  </a:lnTo>
                  <a:lnTo>
                    <a:pt x="5040" y="0"/>
                  </a:lnTo>
                  <a:close/>
                  <a:moveTo>
                    <a:pt x="1" y="29485"/>
                  </a:moveTo>
                  <a:lnTo>
                    <a:pt x="1" y="34675"/>
                  </a:lnTo>
                  <a:lnTo>
                    <a:pt x="5341" y="34675"/>
                  </a:lnTo>
                  <a:lnTo>
                    <a:pt x="5341" y="29485"/>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3" name="Google Shape;1363;p94"/>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Manage change</a:t>
            </a:r>
            <a:endParaRPr sz="1100">
              <a:solidFill>
                <a:schemeClr val="lt1"/>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95"/>
          <p:cNvSpPr txBox="1"/>
          <p:nvPr>
            <p:ph type="title"/>
          </p:nvPr>
        </p:nvSpPr>
        <p:spPr>
          <a:xfrm>
            <a:off x="349125" y="243825"/>
            <a:ext cx="60513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Contextual process guidance</a:t>
            </a:r>
            <a:endParaRPr>
              <a:solidFill>
                <a:schemeClr val="accent3"/>
              </a:solidFill>
            </a:endParaRPr>
          </a:p>
        </p:txBody>
      </p:sp>
      <p:sp>
        <p:nvSpPr>
          <p:cNvPr id="1369" name="Google Shape;1369;p95"/>
          <p:cNvSpPr txBox="1"/>
          <p:nvPr/>
        </p:nvSpPr>
        <p:spPr>
          <a:xfrm>
            <a:off x="401025" y="670300"/>
            <a:ext cx="5896500" cy="9381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Proactively guide users through new best practices when rolling out a process change.</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Offer workflow guidance the first time a user engages with the update, no matter how long ago that update was implemented.</a:t>
            </a:r>
            <a:endParaRPr sz="1100">
              <a:solidFill>
                <a:schemeClr val="dk1"/>
              </a:solidFill>
              <a:latin typeface="Poppins"/>
              <a:ea typeface="Poppins"/>
              <a:cs typeface="Poppins"/>
              <a:sym typeface="Poppins"/>
            </a:endParaRPr>
          </a:p>
        </p:txBody>
      </p:sp>
      <p:sp>
        <p:nvSpPr>
          <p:cNvPr id="1370" name="Google Shape;1370;p95"/>
          <p:cNvSpPr txBox="1"/>
          <p:nvPr/>
        </p:nvSpPr>
        <p:spPr>
          <a:xfrm>
            <a:off x="6552875" y="3066475"/>
            <a:ext cx="2593200" cy="13275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1"/>
              </a:buClr>
              <a:buSzPts val="1100"/>
              <a:buFont typeface="Poppins"/>
              <a:buChar char="●"/>
            </a:pPr>
            <a:r>
              <a:rPr lang="en" sz="1100">
                <a:solidFill>
                  <a:schemeClr val="dk1"/>
                </a:solidFill>
                <a:latin typeface="Poppins"/>
                <a:ea typeface="Poppins"/>
                <a:cs typeface="Poppins"/>
                <a:sym typeface="Poppins"/>
              </a:rPr>
              <a:t>Streamline adoption of new changes.</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1"/>
              </a:buClr>
              <a:buSzPts val="1100"/>
              <a:buFont typeface="Poppins"/>
              <a:buChar char="●"/>
            </a:pPr>
            <a:r>
              <a:rPr lang="en" sz="1100">
                <a:solidFill>
                  <a:schemeClr val="dk1"/>
                </a:solidFill>
                <a:latin typeface="Poppins"/>
                <a:ea typeface="Poppins"/>
                <a:cs typeface="Poppins"/>
                <a:sym typeface="Poppins"/>
              </a:rPr>
              <a:t>Reduce user frustration associated with changes.</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1"/>
              </a:buClr>
              <a:buSzPts val="1100"/>
              <a:buFont typeface="Poppins"/>
              <a:buChar char="●"/>
            </a:pPr>
            <a:r>
              <a:rPr lang="en" sz="1100">
                <a:solidFill>
                  <a:schemeClr val="dk1"/>
                </a:solidFill>
                <a:latin typeface="Poppins"/>
                <a:ea typeface="Poppins"/>
                <a:cs typeface="Poppins"/>
                <a:sym typeface="Poppins"/>
              </a:rPr>
              <a:t>Reduce time employees spend in training.</a:t>
            </a:r>
            <a:endParaRPr sz="1100">
              <a:solidFill>
                <a:schemeClr val="dk1"/>
              </a:solidFill>
              <a:latin typeface="Poppins"/>
              <a:ea typeface="Poppins"/>
              <a:cs typeface="Poppins"/>
              <a:sym typeface="Poppins"/>
            </a:endParaRPr>
          </a:p>
        </p:txBody>
      </p:sp>
      <p:sp>
        <p:nvSpPr>
          <p:cNvPr id="1371" name="Google Shape;1371;p95"/>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1372" name="Google Shape;1372;p95"/>
          <p:cNvSpPr txBox="1"/>
          <p:nvPr/>
        </p:nvSpPr>
        <p:spPr>
          <a:xfrm>
            <a:off x="6485663" y="27736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sp>
        <p:nvSpPr>
          <p:cNvPr id="1373" name="Google Shape;1373;p95"/>
          <p:cNvSpPr txBox="1"/>
          <p:nvPr/>
        </p:nvSpPr>
        <p:spPr>
          <a:xfrm>
            <a:off x="7094200" y="1676826"/>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Smart Walk-Thrus</a:t>
            </a:r>
            <a:endParaRPr sz="1000">
              <a:latin typeface="Poppins"/>
              <a:ea typeface="Poppins"/>
              <a:cs typeface="Poppins"/>
              <a:sym typeface="Poppins"/>
            </a:endParaRPr>
          </a:p>
        </p:txBody>
      </p:sp>
      <p:grpSp>
        <p:nvGrpSpPr>
          <p:cNvPr id="1374" name="Google Shape;1374;p95"/>
          <p:cNvGrpSpPr/>
          <p:nvPr/>
        </p:nvGrpSpPr>
        <p:grpSpPr>
          <a:xfrm>
            <a:off x="6781630" y="1724503"/>
            <a:ext cx="174045" cy="243345"/>
            <a:chOff x="2489000" y="944675"/>
            <a:chExt cx="2830000" cy="3956825"/>
          </a:xfrm>
        </p:grpSpPr>
        <p:sp>
          <p:nvSpPr>
            <p:cNvPr id="1375" name="Google Shape;1375;p95"/>
            <p:cNvSpPr/>
            <p:nvPr/>
          </p:nvSpPr>
          <p:spPr>
            <a:xfrm>
              <a:off x="2560450" y="3863825"/>
              <a:ext cx="1211000" cy="1037675"/>
            </a:xfrm>
            <a:custGeom>
              <a:rect b="b" l="l" r="r" t="t"/>
              <a:pathLst>
                <a:path extrusionOk="0" h="41507" w="48440">
                  <a:moveTo>
                    <a:pt x="27680" y="4726"/>
                  </a:moveTo>
                  <a:cubicBezTo>
                    <a:pt x="36556" y="4726"/>
                    <a:pt x="43776" y="11946"/>
                    <a:pt x="43776" y="20822"/>
                  </a:cubicBezTo>
                  <a:cubicBezTo>
                    <a:pt x="43776" y="30477"/>
                    <a:pt x="35879" y="36871"/>
                    <a:pt x="27647" y="36871"/>
                  </a:cubicBezTo>
                  <a:cubicBezTo>
                    <a:pt x="23696" y="36871"/>
                    <a:pt x="19667" y="35398"/>
                    <a:pt x="16398" y="32104"/>
                  </a:cubicBezTo>
                  <a:cubicBezTo>
                    <a:pt x="6244" y="22025"/>
                    <a:pt x="13389" y="4726"/>
                    <a:pt x="27680" y="4726"/>
                  </a:cubicBezTo>
                  <a:close/>
                  <a:moveTo>
                    <a:pt x="27510" y="1"/>
                  </a:moveTo>
                  <a:cubicBezTo>
                    <a:pt x="22422" y="1"/>
                    <a:pt x="17236" y="1881"/>
                    <a:pt x="13013" y="6080"/>
                  </a:cubicBezTo>
                  <a:cubicBezTo>
                    <a:pt x="1" y="19167"/>
                    <a:pt x="9252" y="41506"/>
                    <a:pt x="27680" y="41506"/>
                  </a:cubicBezTo>
                  <a:cubicBezTo>
                    <a:pt x="39188" y="41506"/>
                    <a:pt x="48440" y="32255"/>
                    <a:pt x="48440" y="20822"/>
                  </a:cubicBezTo>
                  <a:cubicBezTo>
                    <a:pt x="48440" y="8289"/>
                    <a:pt x="38190" y="1"/>
                    <a:pt x="2751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95"/>
            <p:cNvSpPr/>
            <p:nvPr/>
          </p:nvSpPr>
          <p:spPr>
            <a:xfrm>
              <a:off x="4106125" y="2700450"/>
              <a:ext cx="1212875" cy="1038950"/>
            </a:xfrm>
            <a:custGeom>
              <a:rect b="b" l="l" r="r" t="t"/>
              <a:pathLst>
                <a:path extrusionOk="0" h="41558" w="48515">
                  <a:moveTo>
                    <a:pt x="27755" y="4702"/>
                  </a:moveTo>
                  <a:cubicBezTo>
                    <a:pt x="36631" y="4778"/>
                    <a:pt x="43776" y="11923"/>
                    <a:pt x="43776" y="20799"/>
                  </a:cubicBezTo>
                  <a:cubicBezTo>
                    <a:pt x="43776" y="30472"/>
                    <a:pt x="35850" y="36871"/>
                    <a:pt x="27602" y="36871"/>
                  </a:cubicBezTo>
                  <a:cubicBezTo>
                    <a:pt x="23665" y="36871"/>
                    <a:pt x="19655" y="35413"/>
                    <a:pt x="16398" y="32156"/>
                  </a:cubicBezTo>
                  <a:cubicBezTo>
                    <a:pt x="6244" y="22002"/>
                    <a:pt x="13464" y="4702"/>
                    <a:pt x="27755" y="4702"/>
                  </a:cubicBezTo>
                  <a:close/>
                  <a:moveTo>
                    <a:pt x="27630" y="1"/>
                  </a:moveTo>
                  <a:cubicBezTo>
                    <a:pt x="22528" y="1"/>
                    <a:pt x="17324" y="1896"/>
                    <a:pt x="13088" y="6132"/>
                  </a:cubicBezTo>
                  <a:cubicBezTo>
                    <a:pt x="1" y="19219"/>
                    <a:pt x="9252" y="41558"/>
                    <a:pt x="27755" y="41558"/>
                  </a:cubicBezTo>
                  <a:cubicBezTo>
                    <a:pt x="39188" y="41558"/>
                    <a:pt x="48515" y="32231"/>
                    <a:pt x="48515" y="20799"/>
                  </a:cubicBezTo>
                  <a:cubicBezTo>
                    <a:pt x="48515" y="8283"/>
                    <a:pt x="38294" y="1"/>
                    <a:pt x="2763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95"/>
            <p:cNvSpPr/>
            <p:nvPr/>
          </p:nvSpPr>
          <p:spPr>
            <a:xfrm>
              <a:off x="2489000" y="944675"/>
              <a:ext cx="1528775" cy="1457775"/>
            </a:xfrm>
            <a:custGeom>
              <a:rect b="b" l="l" r="r" t="t"/>
              <a:pathLst>
                <a:path extrusionOk="0" h="58311" w="61151">
                  <a:moveTo>
                    <a:pt x="30576" y="4664"/>
                  </a:moveTo>
                  <a:cubicBezTo>
                    <a:pt x="33095" y="4664"/>
                    <a:pt x="35615" y="5623"/>
                    <a:pt x="37533" y="7541"/>
                  </a:cubicBezTo>
                  <a:lnTo>
                    <a:pt x="52125" y="22132"/>
                  </a:lnTo>
                  <a:cubicBezTo>
                    <a:pt x="55961" y="26043"/>
                    <a:pt x="55961" y="32286"/>
                    <a:pt x="52125" y="36122"/>
                  </a:cubicBezTo>
                  <a:lnTo>
                    <a:pt x="37533" y="50714"/>
                  </a:lnTo>
                  <a:cubicBezTo>
                    <a:pt x="35615" y="52632"/>
                    <a:pt x="33095" y="53591"/>
                    <a:pt x="30576" y="53591"/>
                  </a:cubicBezTo>
                  <a:cubicBezTo>
                    <a:pt x="28056" y="53591"/>
                    <a:pt x="25536" y="52632"/>
                    <a:pt x="23618" y="50714"/>
                  </a:cubicBezTo>
                  <a:lnTo>
                    <a:pt x="9027" y="36122"/>
                  </a:lnTo>
                  <a:cubicBezTo>
                    <a:pt x="5115" y="32286"/>
                    <a:pt x="5115" y="26043"/>
                    <a:pt x="9027" y="22132"/>
                  </a:cubicBezTo>
                  <a:lnTo>
                    <a:pt x="23618" y="7541"/>
                  </a:lnTo>
                  <a:cubicBezTo>
                    <a:pt x="25536" y="5623"/>
                    <a:pt x="28056" y="4664"/>
                    <a:pt x="30576" y="4664"/>
                  </a:cubicBezTo>
                  <a:close/>
                  <a:moveTo>
                    <a:pt x="30566" y="0"/>
                  </a:moveTo>
                  <a:cubicBezTo>
                    <a:pt x="26834" y="0"/>
                    <a:pt x="23092" y="1410"/>
                    <a:pt x="20234" y="4231"/>
                  </a:cubicBezTo>
                  <a:lnTo>
                    <a:pt x="5717" y="18823"/>
                  </a:lnTo>
                  <a:cubicBezTo>
                    <a:pt x="1" y="24539"/>
                    <a:pt x="1" y="33715"/>
                    <a:pt x="5717" y="39432"/>
                  </a:cubicBezTo>
                  <a:lnTo>
                    <a:pt x="20234" y="54024"/>
                  </a:lnTo>
                  <a:cubicBezTo>
                    <a:pt x="22941" y="56807"/>
                    <a:pt x="26702" y="58311"/>
                    <a:pt x="30538" y="58311"/>
                  </a:cubicBezTo>
                  <a:cubicBezTo>
                    <a:pt x="34449" y="58311"/>
                    <a:pt x="38135" y="56731"/>
                    <a:pt x="40843" y="54024"/>
                  </a:cubicBezTo>
                  <a:lnTo>
                    <a:pt x="55434" y="39432"/>
                  </a:lnTo>
                  <a:cubicBezTo>
                    <a:pt x="61151" y="33791"/>
                    <a:pt x="61151" y="24539"/>
                    <a:pt x="55434" y="18823"/>
                  </a:cubicBezTo>
                  <a:lnTo>
                    <a:pt x="40843" y="4231"/>
                  </a:lnTo>
                  <a:cubicBezTo>
                    <a:pt x="38022" y="1410"/>
                    <a:pt x="34299" y="0"/>
                    <a:pt x="30566" y="0"/>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95"/>
            <p:cNvSpPr/>
            <p:nvPr/>
          </p:nvSpPr>
          <p:spPr>
            <a:xfrm>
              <a:off x="3190400" y="2344150"/>
              <a:ext cx="126000" cy="1575775"/>
            </a:xfrm>
            <a:custGeom>
              <a:rect b="b" l="l" r="r" t="t"/>
              <a:pathLst>
                <a:path extrusionOk="0" h="63031" w="5040">
                  <a:moveTo>
                    <a:pt x="0" y="0"/>
                  </a:moveTo>
                  <a:lnTo>
                    <a:pt x="0" y="63031"/>
                  </a:lnTo>
                  <a:lnTo>
                    <a:pt x="5039" y="63031"/>
                  </a:lnTo>
                  <a:lnTo>
                    <a:pt x="5039" y="0"/>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95"/>
            <p:cNvSpPr/>
            <p:nvPr/>
          </p:nvSpPr>
          <p:spPr>
            <a:xfrm>
              <a:off x="3587150" y="2007550"/>
              <a:ext cx="960900" cy="960900"/>
            </a:xfrm>
            <a:custGeom>
              <a:rect b="b" l="l" r="r" t="t"/>
              <a:pathLst>
                <a:path extrusionOk="0" h="38436" w="38436">
                  <a:moveTo>
                    <a:pt x="3611" y="1"/>
                  </a:moveTo>
                  <a:lnTo>
                    <a:pt x="0" y="3611"/>
                  </a:lnTo>
                  <a:lnTo>
                    <a:pt x="34825" y="38436"/>
                  </a:lnTo>
                  <a:lnTo>
                    <a:pt x="38436" y="34825"/>
                  </a:lnTo>
                  <a:lnTo>
                    <a:pt x="3611" y="1"/>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0" name="Google Shape;1380;p95"/>
          <p:cNvSpPr txBox="1"/>
          <p:nvPr/>
        </p:nvSpPr>
        <p:spPr>
          <a:xfrm>
            <a:off x="7098028" y="2020201"/>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ShoutOuts</a:t>
            </a:r>
            <a:endParaRPr sz="1000">
              <a:latin typeface="Poppins"/>
              <a:ea typeface="Poppins"/>
              <a:cs typeface="Poppins"/>
              <a:sym typeface="Poppins"/>
            </a:endParaRPr>
          </a:p>
        </p:txBody>
      </p:sp>
      <p:sp>
        <p:nvSpPr>
          <p:cNvPr id="1381" name="Google Shape;1381;p95"/>
          <p:cNvSpPr/>
          <p:nvPr/>
        </p:nvSpPr>
        <p:spPr>
          <a:xfrm>
            <a:off x="6754275" y="2081814"/>
            <a:ext cx="228756" cy="215473"/>
          </a:xfrm>
          <a:custGeom>
            <a:rect b="b" l="l" r="r" t="t"/>
            <a:pathLst>
              <a:path extrusionOk="0" h="291180" w="306028">
                <a:moveTo>
                  <a:pt x="127962" y="214558"/>
                </a:moveTo>
                <a:lnTo>
                  <a:pt x="127962" y="244775"/>
                </a:lnTo>
                <a:lnTo>
                  <a:pt x="148508" y="244775"/>
                </a:lnTo>
                <a:cubicBezTo>
                  <a:pt x="149950" y="244775"/>
                  <a:pt x="151392" y="243696"/>
                  <a:pt x="152473" y="242617"/>
                </a:cubicBezTo>
                <a:cubicBezTo>
                  <a:pt x="153555" y="241178"/>
                  <a:pt x="153555" y="239739"/>
                  <a:pt x="153194" y="237941"/>
                </a:cubicBezTo>
                <a:lnTo>
                  <a:pt x="145264" y="217796"/>
                </a:lnTo>
                <a:cubicBezTo>
                  <a:pt x="144543" y="215997"/>
                  <a:pt x="142381" y="214558"/>
                  <a:pt x="140578" y="214558"/>
                </a:cubicBezTo>
                <a:lnTo>
                  <a:pt x="127962" y="214558"/>
                </a:lnTo>
                <a:close/>
                <a:moveTo>
                  <a:pt x="85788" y="184341"/>
                </a:moveTo>
                <a:lnTo>
                  <a:pt x="85788" y="272115"/>
                </a:lnTo>
                <a:cubicBezTo>
                  <a:pt x="85788" y="277870"/>
                  <a:pt x="90114" y="282187"/>
                  <a:pt x="95521" y="282187"/>
                </a:cubicBezTo>
                <a:lnTo>
                  <a:pt x="108858" y="282187"/>
                </a:lnTo>
                <a:cubicBezTo>
                  <a:pt x="114265" y="282187"/>
                  <a:pt x="118590" y="277870"/>
                  <a:pt x="118590" y="272115"/>
                </a:cubicBezTo>
                <a:lnTo>
                  <a:pt x="118590" y="249452"/>
                </a:lnTo>
                <a:lnTo>
                  <a:pt x="118590" y="210241"/>
                </a:lnTo>
                <a:lnTo>
                  <a:pt x="118590" y="184341"/>
                </a:lnTo>
                <a:lnTo>
                  <a:pt x="85788" y="184341"/>
                </a:lnTo>
                <a:close/>
                <a:moveTo>
                  <a:pt x="278994" y="92250"/>
                </a:moveTo>
                <a:lnTo>
                  <a:pt x="278994" y="139734"/>
                </a:lnTo>
                <a:cubicBezTo>
                  <a:pt x="289086" y="137216"/>
                  <a:pt x="296656" y="127504"/>
                  <a:pt x="296656" y="115992"/>
                </a:cubicBezTo>
                <a:cubicBezTo>
                  <a:pt x="296656" y="104121"/>
                  <a:pt x="289086" y="94409"/>
                  <a:pt x="278994" y="92250"/>
                </a:cubicBezTo>
                <a:close/>
                <a:moveTo>
                  <a:pt x="91899" y="81990"/>
                </a:moveTo>
                <a:cubicBezTo>
                  <a:pt x="94369" y="81990"/>
                  <a:pt x="96485" y="84139"/>
                  <a:pt x="96485" y="86647"/>
                </a:cubicBezTo>
                <a:lnTo>
                  <a:pt x="96485" y="146825"/>
                </a:lnTo>
                <a:cubicBezTo>
                  <a:pt x="96485" y="149333"/>
                  <a:pt x="94369" y="151482"/>
                  <a:pt x="91899" y="151482"/>
                </a:cubicBezTo>
                <a:cubicBezTo>
                  <a:pt x="89430" y="151482"/>
                  <a:pt x="87313" y="149333"/>
                  <a:pt x="87313" y="146825"/>
                </a:cubicBezTo>
                <a:lnTo>
                  <a:pt x="87313" y="86647"/>
                </a:lnTo>
                <a:cubicBezTo>
                  <a:pt x="87313" y="84139"/>
                  <a:pt x="89430" y="81990"/>
                  <a:pt x="91899" y="81990"/>
                </a:cubicBezTo>
                <a:close/>
                <a:moveTo>
                  <a:pt x="61912" y="81990"/>
                </a:moveTo>
                <a:cubicBezTo>
                  <a:pt x="64477" y="81990"/>
                  <a:pt x="66308" y="84139"/>
                  <a:pt x="66308" y="86647"/>
                </a:cubicBezTo>
                <a:lnTo>
                  <a:pt x="66308" y="146825"/>
                </a:lnTo>
                <a:cubicBezTo>
                  <a:pt x="66308" y="149333"/>
                  <a:pt x="64477" y="151482"/>
                  <a:pt x="61912" y="151482"/>
                </a:cubicBezTo>
                <a:cubicBezTo>
                  <a:pt x="58981" y="151482"/>
                  <a:pt x="57150" y="149333"/>
                  <a:pt x="57150" y="146825"/>
                </a:cubicBezTo>
                <a:lnTo>
                  <a:pt x="57150" y="86647"/>
                </a:lnTo>
                <a:cubicBezTo>
                  <a:pt x="57150" y="84139"/>
                  <a:pt x="58981" y="81990"/>
                  <a:pt x="61912" y="81990"/>
                </a:cubicBezTo>
                <a:close/>
                <a:moveTo>
                  <a:pt x="247530" y="81108"/>
                </a:moveTo>
                <a:cubicBezTo>
                  <a:pt x="250046" y="80403"/>
                  <a:pt x="252563" y="82167"/>
                  <a:pt x="253281" y="84636"/>
                </a:cubicBezTo>
                <a:cubicBezTo>
                  <a:pt x="253641" y="86753"/>
                  <a:pt x="251844" y="89575"/>
                  <a:pt x="249328" y="89928"/>
                </a:cubicBezTo>
                <a:cubicBezTo>
                  <a:pt x="230278" y="93456"/>
                  <a:pt x="196491" y="98042"/>
                  <a:pt x="144373" y="99100"/>
                </a:cubicBezTo>
                <a:cubicBezTo>
                  <a:pt x="141857" y="99100"/>
                  <a:pt x="139700" y="96984"/>
                  <a:pt x="139700" y="94514"/>
                </a:cubicBezTo>
                <a:cubicBezTo>
                  <a:pt x="139700" y="92045"/>
                  <a:pt x="141497" y="89928"/>
                  <a:pt x="144013" y="89928"/>
                </a:cubicBezTo>
                <a:cubicBezTo>
                  <a:pt x="195772" y="89223"/>
                  <a:pt x="228840" y="84636"/>
                  <a:pt x="247530" y="81108"/>
                </a:cubicBezTo>
                <a:close/>
                <a:moveTo>
                  <a:pt x="68847" y="56637"/>
                </a:moveTo>
                <a:cubicBezTo>
                  <a:pt x="36045" y="56637"/>
                  <a:pt x="9372" y="82897"/>
                  <a:pt x="9372" y="115992"/>
                </a:cubicBezTo>
                <a:cubicBezTo>
                  <a:pt x="9372" y="148728"/>
                  <a:pt x="36045" y="175348"/>
                  <a:pt x="68847" y="175348"/>
                </a:cubicBezTo>
                <a:lnTo>
                  <a:pt x="81102" y="175348"/>
                </a:lnTo>
                <a:lnTo>
                  <a:pt x="118590" y="175348"/>
                </a:lnTo>
                <a:lnTo>
                  <a:pt x="118590" y="56637"/>
                </a:lnTo>
                <a:lnTo>
                  <a:pt x="68847" y="56637"/>
                </a:lnTo>
                <a:close/>
                <a:moveTo>
                  <a:pt x="269982" y="15628"/>
                </a:moveTo>
                <a:cubicBezTo>
                  <a:pt x="253401" y="29297"/>
                  <a:pt x="210867" y="55558"/>
                  <a:pt x="127962" y="56637"/>
                </a:cubicBezTo>
                <a:lnTo>
                  <a:pt x="127962" y="175348"/>
                </a:lnTo>
                <a:cubicBezTo>
                  <a:pt x="210867" y="176427"/>
                  <a:pt x="253401" y="202687"/>
                  <a:pt x="269982" y="216357"/>
                </a:cubicBezTo>
                <a:lnTo>
                  <a:pt x="269982" y="15628"/>
                </a:lnTo>
                <a:close/>
                <a:moveTo>
                  <a:pt x="276110" y="519"/>
                </a:moveTo>
                <a:cubicBezTo>
                  <a:pt x="277912" y="1239"/>
                  <a:pt x="278994" y="2677"/>
                  <a:pt x="278994" y="4836"/>
                </a:cubicBezTo>
                <a:lnTo>
                  <a:pt x="278994" y="82897"/>
                </a:lnTo>
                <a:cubicBezTo>
                  <a:pt x="294133" y="85415"/>
                  <a:pt x="306028" y="99085"/>
                  <a:pt x="306028" y="115992"/>
                </a:cubicBezTo>
                <a:cubicBezTo>
                  <a:pt x="306028" y="132900"/>
                  <a:pt x="294133" y="146569"/>
                  <a:pt x="278994" y="149087"/>
                </a:cubicBezTo>
                <a:lnTo>
                  <a:pt x="278994" y="227149"/>
                </a:lnTo>
                <a:cubicBezTo>
                  <a:pt x="278994" y="228947"/>
                  <a:pt x="277912" y="230746"/>
                  <a:pt x="276110" y="231465"/>
                </a:cubicBezTo>
                <a:cubicBezTo>
                  <a:pt x="275749" y="231465"/>
                  <a:pt x="275029" y="231465"/>
                  <a:pt x="274668" y="231465"/>
                </a:cubicBezTo>
                <a:cubicBezTo>
                  <a:pt x="273226" y="231465"/>
                  <a:pt x="271784" y="231106"/>
                  <a:pt x="271064" y="230026"/>
                </a:cubicBezTo>
                <a:cubicBezTo>
                  <a:pt x="270343" y="229667"/>
                  <a:pt x="232495" y="185780"/>
                  <a:pt x="127962" y="184341"/>
                </a:cubicBezTo>
                <a:lnTo>
                  <a:pt x="127962" y="205565"/>
                </a:lnTo>
                <a:lnTo>
                  <a:pt x="140578" y="205565"/>
                </a:lnTo>
                <a:cubicBezTo>
                  <a:pt x="146346" y="205565"/>
                  <a:pt x="151392" y="209162"/>
                  <a:pt x="153555" y="214558"/>
                </a:cubicBezTo>
                <a:lnTo>
                  <a:pt x="161485" y="234703"/>
                </a:lnTo>
                <a:cubicBezTo>
                  <a:pt x="163287" y="239020"/>
                  <a:pt x="162927" y="243696"/>
                  <a:pt x="160043" y="248013"/>
                </a:cubicBezTo>
                <a:cubicBezTo>
                  <a:pt x="157520" y="251610"/>
                  <a:pt x="153194" y="254128"/>
                  <a:pt x="148508" y="254128"/>
                </a:cubicBezTo>
                <a:lnTo>
                  <a:pt x="127962" y="254128"/>
                </a:lnTo>
                <a:lnTo>
                  <a:pt x="127962" y="272115"/>
                </a:lnTo>
                <a:cubicBezTo>
                  <a:pt x="127962" y="282907"/>
                  <a:pt x="119311" y="291180"/>
                  <a:pt x="108858" y="291180"/>
                </a:cubicBezTo>
                <a:lnTo>
                  <a:pt x="95521" y="291180"/>
                </a:lnTo>
                <a:cubicBezTo>
                  <a:pt x="85067" y="291180"/>
                  <a:pt x="76777" y="282907"/>
                  <a:pt x="76777" y="272115"/>
                </a:cubicBezTo>
                <a:lnTo>
                  <a:pt x="76777" y="184341"/>
                </a:lnTo>
                <a:lnTo>
                  <a:pt x="68847" y="184341"/>
                </a:lnTo>
                <a:cubicBezTo>
                  <a:pt x="30999" y="184341"/>
                  <a:pt x="0" y="153764"/>
                  <a:pt x="0" y="115992"/>
                </a:cubicBezTo>
                <a:cubicBezTo>
                  <a:pt x="0" y="78221"/>
                  <a:pt x="30999" y="47284"/>
                  <a:pt x="68847" y="47284"/>
                </a:cubicBezTo>
                <a:lnTo>
                  <a:pt x="123276" y="47284"/>
                </a:lnTo>
                <a:cubicBezTo>
                  <a:pt x="231413" y="47284"/>
                  <a:pt x="270343" y="2318"/>
                  <a:pt x="271064" y="1598"/>
                </a:cubicBezTo>
                <a:cubicBezTo>
                  <a:pt x="272145" y="159"/>
                  <a:pt x="273947" y="-560"/>
                  <a:pt x="276110" y="519"/>
                </a:cubicBezTo>
                <a:close/>
              </a:path>
            </a:pathLst>
          </a:custGeom>
          <a:solidFill>
            <a:srgbClr val="3C40FD"/>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pic>
        <p:nvPicPr>
          <p:cNvPr id="1382" name="Google Shape;1382;p95"/>
          <p:cNvPicPr preferRelativeResize="0"/>
          <p:nvPr/>
        </p:nvPicPr>
        <p:blipFill rotWithShape="1">
          <a:blip r:embed="rId3">
            <a:alphaModFix/>
          </a:blip>
          <a:srcRect b="0" l="-531" r="2058" t="0"/>
          <a:stretch/>
        </p:blipFill>
        <p:spPr>
          <a:xfrm>
            <a:off x="505300" y="1798900"/>
            <a:ext cx="5640577" cy="2394769"/>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pic>
        <p:nvPicPr>
          <p:cNvPr id="1383" name="Google Shape;1383;p95"/>
          <p:cNvPicPr preferRelativeResize="0"/>
          <p:nvPr/>
        </p:nvPicPr>
        <p:blipFill rotWithShape="1">
          <a:blip r:embed="rId4">
            <a:alphaModFix/>
          </a:blip>
          <a:srcRect b="13830" l="0" r="0" t="0"/>
          <a:stretch/>
        </p:blipFill>
        <p:spPr>
          <a:xfrm>
            <a:off x="1397790" y="2869132"/>
            <a:ext cx="4664579" cy="1688994"/>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sp>
        <p:nvSpPr>
          <p:cNvPr id="1384" name="Google Shape;1384;p95"/>
          <p:cNvSpPr txBox="1"/>
          <p:nvPr/>
        </p:nvSpPr>
        <p:spPr>
          <a:xfrm>
            <a:off x="7094200" y="2362626"/>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Launchers</a:t>
            </a:r>
            <a:endParaRPr sz="1000">
              <a:latin typeface="Poppins"/>
              <a:ea typeface="Poppins"/>
              <a:cs typeface="Poppins"/>
              <a:sym typeface="Poppins"/>
            </a:endParaRPr>
          </a:p>
        </p:txBody>
      </p:sp>
      <p:grpSp>
        <p:nvGrpSpPr>
          <p:cNvPr id="1385" name="Google Shape;1385;p95"/>
          <p:cNvGrpSpPr/>
          <p:nvPr/>
        </p:nvGrpSpPr>
        <p:grpSpPr>
          <a:xfrm>
            <a:off x="6741032" y="2445237"/>
            <a:ext cx="255243" cy="173480"/>
            <a:chOff x="2167450" y="1887200"/>
            <a:chExt cx="3268150" cy="2221250"/>
          </a:xfrm>
        </p:grpSpPr>
        <p:sp>
          <p:nvSpPr>
            <p:cNvPr id="1386" name="Google Shape;1386;p95"/>
            <p:cNvSpPr/>
            <p:nvPr/>
          </p:nvSpPr>
          <p:spPr>
            <a:xfrm>
              <a:off x="3551025" y="2150025"/>
              <a:ext cx="1437025" cy="1958425"/>
            </a:xfrm>
            <a:custGeom>
              <a:rect b="b" l="l" r="r" t="t"/>
              <a:pathLst>
                <a:path extrusionOk="0" h="78337" w="57481">
                  <a:moveTo>
                    <a:pt x="11073" y="6110"/>
                  </a:moveTo>
                  <a:lnTo>
                    <a:pt x="49959" y="36046"/>
                  </a:lnTo>
                  <a:lnTo>
                    <a:pt x="35668" y="38378"/>
                  </a:lnTo>
                  <a:cubicBezTo>
                    <a:pt x="34992" y="38453"/>
                    <a:pt x="34465" y="38829"/>
                    <a:pt x="34164" y="39431"/>
                  </a:cubicBezTo>
                  <a:cubicBezTo>
                    <a:pt x="33788" y="39957"/>
                    <a:pt x="33788" y="40710"/>
                    <a:pt x="34014" y="41311"/>
                  </a:cubicBezTo>
                  <a:lnTo>
                    <a:pt x="44995" y="67561"/>
                  </a:lnTo>
                  <a:lnTo>
                    <a:pt x="30855" y="73428"/>
                  </a:lnTo>
                  <a:lnTo>
                    <a:pt x="19948" y="47178"/>
                  </a:lnTo>
                  <a:cubicBezTo>
                    <a:pt x="19723" y="46652"/>
                    <a:pt x="19347" y="46200"/>
                    <a:pt x="18820" y="45975"/>
                  </a:cubicBezTo>
                  <a:lnTo>
                    <a:pt x="18595" y="45899"/>
                  </a:lnTo>
                  <a:cubicBezTo>
                    <a:pt x="18390" y="45854"/>
                    <a:pt x="18185" y="45829"/>
                    <a:pt x="17984" y="45829"/>
                  </a:cubicBezTo>
                  <a:cubicBezTo>
                    <a:pt x="17522" y="45829"/>
                    <a:pt x="17081" y="45961"/>
                    <a:pt x="16714" y="46275"/>
                  </a:cubicBezTo>
                  <a:lnTo>
                    <a:pt x="4981" y="54775"/>
                  </a:lnTo>
                  <a:lnTo>
                    <a:pt x="4981" y="54775"/>
                  </a:lnTo>
                  <a:lnTo>
                    <a:pt x="11073" y="6110"/>
                  </a:lnTo>
                  <a:close/>
                  <a:moveTo>
                    <a:pt x="9553" y="1"/>
                  </a:moveTo>
                  <a:cubicBezTo>
                    <a:pt x="8540" y="1"/>
                    <a:pt x="7567" y="750"/>
                    <a:pt x="7463" y="1898"/>
                  </a:cubicBezTo>
                  <a:lnTo>
                    <a:pt x="167" y="59137"/>
                  </a:lnTo>
                  <a:cubicBezTo>
                    <a:pt x="0" y="60471"/>
                    <a:pt x="1107" y="61518"/>
                    <a:pt x="2303" y="61518"/>
                  </a:cubicBezTo>
                  <a:cubicBezTo>
                    <a:pt x="2725" y="61518"/>
                    <a:pt x="3159" y="61387"/>
                    <a:pt x="3552" y="61093"/>
                  </a:cubicBezTo>
                  <a:lnTo>
                    <a:pt x="17090" y="51315"/>
                  </a:lnTo>
                  <a:lnTo>
                    <a:pt x="27771" y="77039"/>
                  </a:lnTo>
                  <a:cubicBezTo>
                    <a:pt x="27996" y="77565"/>
                    <a:pt x="28373" y="77941"/>
                    <a:pt x="28899" y="78167"/>
                  </a:cubicBezTo>
                  <a:cubicBezTo>
                    <a:pt x="29162" y="78280"/>
                    <a:pt x="29444" y="78336"/>
                    <a:pt x="29726" y="78336"/>
                  </a:cubicBezTo>
                  <a:cubicBezTo>
                    <a:pt x="30009" y="78336"/>
                    <a:pt x="30291" y="78280"/>
                    <a:pt x="30554" y="78167"/>
                  </a:cubicBezTo>
                  <a:lnTo>
                    <a:pt x="48605" y="70645"/>
                  </a:lnTo>
                  <a:cubicBezTo>
                    <a:pt x="49734" y="70194"/>
                    <a:pt x="50260" y="68915"/>
                    <a:pt x="49734" y="67862"/>
                  </a:cubicBezTo>
                  <a:lnTo>
                    <a:pt x="39053" y="42139"/>
                  </a:lnTo>
                  <a:lnTo>
                    <a:pt x="55601" y="39431"/>
                  </a:lnTo>
                  <a:cubicBezTo>
                    <a:pt x="56428" y="39280"/>
                    <a:pt x="57105" y="38679"/>
                    <a:pt x="57330" y="37851"/>
                  </a:cubicBezTo>
                  <a:cubicBezTo>
                    <a:pt x="57481" y="37024"/>
                    <a:pt x="57180" y="36197"/>
                    <a:pt x="56503" y="35670"/>
                  </a:cubicBezTo>
                  <a:lnTo>
                    <a:pt x="10847" y="469"/>
                  </a:lnTo>
                  <a:cubicBezTo>
                    <a:pt x="10456" y="147"/>
                    <a:pt x="10001" y="1"/>
                    <a:pt x="9553"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95"/>
            <p:cNvSpPr/>
            <p:nvPr/>
          </p:nvSpPr>
          <p:spPr>
            <a:xfrm>
              <a:off x="2167450" y="1887200"/>
              <a:ext cx="3268150" cy="1509975"/>
            </a:xfrm>
            <a:custGeom>
              <a:rect b="b" l="l" r="r" t="t"/>
              <a:pathLst>
                <a:path extrusionOk="0" h="60399" w="130726">
                  <a:moveTo>
                    <a:pt x="18353" y="1"/>
                  </a:moveTo>
                  <a:cubicBezTo>
                    <a:pt x="8199" y="76"/>
                    <a:pt x="1" y="8275"/>
                    <a:pt x="1" y="18353"/>
                  </a:cubicBezTo>
                  <a:lnTo>
                    <a:pt x="1" y="42121"/>
                  </a:lnTo>
                  <a:cubicBezTo>
                    <a:pt x="1" y="52200"/>
                    <a:pt x="8199" y="60399"/>
                    <a:pt x="18353" y="60399"/>
                  </a:cubicBezTo>
                  <a:lnTo>
                    <a:pt x="60474" y="60399"/>
                  </a:lnTo>
                  <a:lnTo>
                    <a:pt x="60474" y="55735"/>
                  </a:lnTo>
                  <a:lnTo>
                    <a:pt x="18353" y="55735"/>
                  </a:lnTo>
                  <a:cubicBezTo>
                    <a:pt x="10832" y="55735"/>
                    <a:pt x="4664" y="49643"/>
                    <a:pt x="4664" y="42121"/>
                  </a:cubicBezTo>
                  <a:lnTo>
                    <a:pt x="4664" y="18353"/>
                  </a:lnTo>
                  <a:cubicBezTo>
                    <a:pt x="4664" y="10832"/>
                    <a:pt x="10832" y="4739"/>
                    <a:pt x="18353" y="4739"/>
                  </a:cubicBezTo>
                  <a:lnTo>
                    <a:pt x="112373" y="4739"/>
                  </a:lnTo>
                  <a:cubicBezTo>
                    <a:pt x="119894" y="4739"/>
                    <a:pt x="125987" y="10832"/>
                    <a:pt x="125987" y="18353"/>
                  </a:cubicBezTo>
                  <a:lnTo>
                    <a:pt x="125987" y="42121"/>
                  </a:lnTo>
                  <a:cubicBezTo>
                    <a:pt x="125987" y="49643"/>
                    <a:pt x="119894" y="55735"/>
                    <a:pt x="112373" y="55735"/>
                  </a:cubicBezTo>
                  <a:lnTo>
                    <a:pt x="93268" y="55735"/>
                  </a:lnTo>
                  <a:lnTo>
                    <a:pt x="93268" y="60399"/>
                  </a:lnTo>
                  <a:lnTo>
                    <a:pt x="112373" y="60399"/>
                  </a:lnTo>
                  <a:cubicBezTo>
                    <a:pt x="122451" y="60399"/>
                    <a:pt x="130725" y="52200"/>
                    <a:pt x="130725" y="42121"/>
                  </a:cubicBezTo>
                  <a:lnTo>
                    <a:pt x="130725" y="18353"/>
                  </a:lnTo>
                  <a:cubicBezTo>
                    <a:pt x="130725" y="8275"/>
                    <a:pt x="122451" y="1"/>
                    <a:pt x="112373"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95"/>
            <p:cNvSpPr/>
            <p:nvPr/>
          </p:nvSpPr>
          <p:spPr>
            <a:xfrm>
              <a:off x="3352100" y="3280575"/>
              <a:ext cx="109100" cy="116600"/>
            </a:xfrm>
            <a:custGeom>
              <a:rect b="b" l="l" r="r" t="t"/>
              <a:pathLst>
                <a:path extrusionOk="0" h="4664" w="4364">
                  <a:moveTo>
                    <a:pt x="1" y="0"/>
                  </a:moveTo>
                  <a:lnTo>
                    <a:pt x="1" y="4664"/>
                  </a:lnTo>
                  <a:lnTo>
                    <a:pt x="4363" y="4664"/>
                  </a:lnTo>
                  <a:lnTo>
                    <a:pt x="4363" y="0"/>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9" name="Google Shape;1389;p95"/>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Manage change</a:t>
            </a:r>
            <a:endParaRPr sz="1100">
              <a:solidFill>
                <a:schemeClr val="lt1"/>
              </a:solidFill>
              <a:latin typeface="Poppins"/>
              <a:ea typeface="Poppins"/>
              <a:cs typeface="Poppins"/>
              <a:sym typeface="Poppins"/>
            </a:endParaRPr>
          </a:p>
        </p:txBody>
      </p:sp>
      <p:sp>
        <p:nvSpPr>
          <p:cNvPr id="1390" name="Google Shape;1390;p95"/>
          <p:cNvSpPr txBox="1"/>
          <p:nvPr/>
        </p:nvSpPr>
        <p:spPr>
          <a:xfrm>
            <a:off x="7047411" y="726775"/>
            <a:ext cx="153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Partial process change</a:t>
            </a:r>
            <a:endParaRPr sz="1000">
              <a:solidFill>
                <a:schemeClr val="dk2"/>
              </a:solidFill>
              <a:latin typeface="Poppins Medium"/>
              <a:ea typeface="Poppins Medium"/>
              <a:cs typeface="Poppins Medium"/>
              <a:sym typeface="Poppins Medium"/>
            </a:endParaRPr>
          </a:p>
        </p:txBody>
      </p:sp>
      <p:grpSp>
        <p:nvGrpSpPr>
          <p:cNvPr id="1391" name="Google Shape;1391;p95"/>
          <p:cNvGrpSpPr/>
          <p:nvPr/>
        </p:nvGrpSpPr>
        <p:grpSpPr>
          <a:xfrm>
            <a:off x="7586794" y="268545"/>
            <a:ext cx="458160" cy="446757"/>
            <a:chOff x="6421685" y="2316275"/>
            <a:chExt cx="928200" cy="905100"/>
          </a:xfrm>
        </p:grpSpPr>
        <p:sp>
          <p:nvSpPr>
            <p:cNvPr id="1392" name="Google Shape;1392;p95">
              <a:hlinkClick/>
            </p:cNvPr>
            <p:cNvSpPr/>
            <p:nvPr/>
          </p:nvSpPr>
          <p:spPr>
            <a:xfrm>
              <a:off x="6421685" y="2316275"/>
              <a:ext cx="9282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3" name="Google Shape;1393;p95"/>
            <p:cNvGrpSpPr/>
            <p:nvPr/>
          </p:nvGrpSpPr>
          <p:grpSpPr>
            <a:xfrm rot="899078">
              <a:off x="6634165" y="2520311"/>
              <a:ext cx="654158" cy="497130"/>
              <a:chOff x="198100" y="-102637"/>
              <a:chExt cx="6287695" cy="4778360"/>
            </a:xfrm>
          </p:grpSpPr>
          <p:sp>
            <p:nvSpPr>
              <p:cNvPr id="1394" name="Google Shape;1394;p95"/>
              <p:cNvSpPr/>
              <p:nvPr/>
            </p:nvSpPr>
            <p:spPr>
              <a:xfrm>
                <a:off x="3750751" y="1940758"/>
                <a:ext cx="1243896" cy="1243712"/>
              </a:xfrm>
              <a:custGeom>
                <a:rect b="b" l="l" r="r" t="t"/>
                <a:pathLst>
                  <a:path extrusionOk="0" h="67538" w="67548">
                    <a:moveTo>
                      <a:pt x="33779" y="1"/>
                    </a:moveTo>
                    <a:lnTo>
                      <a:pt x="32897" y="10"/>
                    </a:lnTo>
                    <a:lnTo>
                      <a:pt x="31172" y="96"/>
                    </a:lnTo>
                    <a:lnTo>
                      <a:pt x="29475" y="276"/>
                    </a:lnTo>
                    <a:lnTo>
                      <a:pt x="27797" y="532"/>
                    </a:lnTo>
                    <a:lnTo>
                      <a:pt x="26147" y="863"/>
                    </a:lnTo>
                    <a:lnTo>
                      <a:pt x="24526" y="1281"/>
                    </a:lnTo>
                    <a:lnTo>
                      <a:pt x="22943" y="1774"/>
                    </a:lnTo>
                    <a:lnTo>
                      <a:pt x="21388" y="2342"/>
                    </a:lnTo>
                    <a:lnTo>
                      <a:pt x="19871" y="2987"/>
                    </a:lnTo>
                    <a:lnTo>
                      <a:pt x="18402" y="3698"/>
                    </a:lnTo>
                    <a:lnTo>
                      <a:pt x="16961" y="4475"/>
                    </a:lnTo>
                    <a:lnTo>
                      <a:pt x="15567" y="5319"/>
                    </a:lnTo>
                    <a:lnTo>
                      <a:pt x="14221" y="6229"/>
                    </a:lnTo>
                    <a:lnTo>
                      <a:pt x="12922" y="7206"/>
                    </a:lnTo>
                    <a:lnTo>
                      <a:pt x="11671" y="8239"/>
                    </a:lnTo>
                    <a:lnTo>
                      <a:pt x="10476" y="9329"/>
                    </a:lnTo>
                    <a:lnTo>
                      <a:pt x="9329" y="10476"/>
                    </a:lnTo>
                    <a:lnTo>
                      <a:pt x="8239" y="11671"/>
                    </a:lnTo>
                    <a:lnTo>
                      <a:pt x="7206" y="12922"/>
                    </a:lnTo>
                    <a:lnTo>
                      <a:pt x="6229" y="14221"/>
                    </a:lnTo>
                    <a:lnTo>
                      <a:pt x="5319" y="15567"/>
                    </a:lnTo>
                    <a:lnTo>
                      <a:pt x="4475" y="16961"/>
                    </a:lnTo>
                    <a:lnTo>
                      <a:pt x="3698" y="18402"/>
                    </a:lnTo>
                    <a:lnTo>
                      <a:pt x="2987" y="19871"/>
                    </a:lnTo>
                    <a:lnTo>
                      <a:pt x="2342" y="21388"/>
                    </a:lnTo>
                    <a:lnTo>
                      <a:pt x="1774" y="22943"/>
                    </a:lnTo>
                    <a:lnTo>
                      <a:pt x="1281" y="24526"/>
                    </a:lnTo>
                    <a:lnTo>
                      <a:pt x="863" y="26147"/>
                    </a:lnTo>
                    <a:lnTo>
                      <a:pt x="532" y="27797"/>
                    </a:lnTo>
                    <a:lnTo>
                      <a:pt x="276" y="29475"/>
                    </a:lnTo>
                    <a:lnTo>
                      <a:pt x="96" y="31172"/>
                    </a:lnTo>
                    <a:lnTo>
                      <a:pt x="10" y="32897"/>
                    </a:lnTo>
                    <a:lnTo>
                      <a:pt x="1" y="33769"/>
                    </a:lnTo>
                    <a:lnTo>
                      <a:pt x="10" y="34641"/>
                    </a:lnTo>
                    <a:lnTo>
                      <a:pt x="96" y="36376"/>
                    </a:lnTo>
                    <a:lnTo>
                      <a:pt x="276" y="38073"/>
                    </a:lnTo>
                    <a:lnTo>
                      <a:pt x="532" y="39751"/>
                    </a:lnTo>
                    <a:lnTo>
                      <a:pt x="863" y="41401"/>
                    </a:lnTo>
                    <a:lnTo>
                      <a:pt x="1281" y="43022"/>
                    </a:lnTo>
                    <a:lnTo>
                      <a:pt x="1774" y="44605"/>
                    </a:lnTo>
                    <a:lnTo>
                      <a:pt x="2342" y="46160"/>
                    </a:lnTo>
                    <a:lnTo>
                      <a:pt x="2987" y="47667"/>
                    </a:lnTo>
                    <a:lnTo>
                      <a:pt x="3698" y="49146"/>
                    </a:lnTo>
                    <a:lnTo>
                      <a:pt x="4475" y="50587"/>
                    </a:lnTo>
                    <a:lnTo>
                      <a:pt x="5319" y="51971"/>
                    </a:lnTo>
                    <a:lnTo>
                      <a:pt x="6229" y="53327"/>
                    </a:lnTo>
                    <a:lnTo>
                      <a:pt x="7206" y="54626"/>
                    </a:lnTo>
                    <a:lnTo>
                      <a:pt x="8239" y="55877"/>
                    </a:lnTo>
                    <a:lnTo>
                      <a:pt x="9329" y="57071"/>
                    </a:lnTo>
                    <a:lnTo>
                      <a:pt x="10476" y="58219"/>
                    </a:lnTo>
                    <a:lnTo>
                      <a:pt x="11671" y="59309"/>
                    </a:lnTo>
                    <a:lnTo>
                      <a:pt x="12922" y="60342"/>
                    </a:lnTo>
                    <a:lnTo>
                      <a:pt x="14221" y="61319"/>
                    </a:lnTo>
                    <a:lnTo>
                      <a:pt x="15567" y="62229"/>
                    </a:lnTo>
                    <a:lnTo>
                      <a:pt x="16961" y="63072"/>
                    </a:lnTo>
                    <a:lnTo>
                      <a:pt x="18402" y="63850"/>
                    </a:lnTo>
                    <a:lnTo>
                      <a:pt x="19871" y="64561"/>
                    </a:lnTo>
                    <a:lnTo>
                      <a:pt x="21388" y="65205"/>
                    </a:lnTo>
                    <a:lnTo>
                      <a:pt x="22943" y="65774"/>
                    </a:lnTo>
                    <a:lnTo>
                      <a:pt x="24526" y="66267"/>
                    </a:lnTo>
                    <a:lnTo>
                      <a:pt x="26147" y="66684"/>
                    </a:lnTo>
                    <a:lnTo>
                      <a:pt x="27797" y="67016"/>
                    </a:lnTo>
                    <a:lnTo>
                      <a:pt x="29475" y="67272"/>
                    </a:lnTo>
                    <a:lnTo>
                      <a:pt x="31172" y="67443"/>
                    </a:lnTo>
                    <a:lnTo>
                      <a:pt x="32897" y="67538"/>
                    </a:lnTo>
                    <a:lnTo>
                      <a:pt x="34651" y="67538"/>
                    </a:lnTo>
                    <a:lnTo>
                      <a:pt x="36376" y="67443"/>
                    </a:lnTo>
                    <a:lnTo>
                      <a:pt x="38073" y="67272"/>
                    </a:lnTo>
                    <a:lnTo>
                      <a:pt x="39751" y="67016"/>
                    </a:lnTo>
                    <a:lnTo>
                      <a:pt x="41401" y="66684"/>
                    </a:lnTo>
                    <a:lnTo>
                      <a:pt x="43022" y="66267"/>
                    </a:lnTo>
                    <a:lnTo>
                      <a:pt x="44605" y="65774"/>
                    </a:lnTo>
                    <a:lnTo>
                      <a:pt x="46160" y="65205"/>
                    </a:lnTo>
                    <a:lnTo>
                      <a:pt x="47677" y="64561"/>
                    </a:lnTo>
                    <a:lnTo>
                      <a:pt x="49146" y="63850"/>
                    </a:lnTo>
                    <a:lnTo>
                      <a:pt x="50587" y="63072"/>
                    </a:lnTo>
                    <a:lnTo>
                      <a:pt x="51981" y="62229"/>
                    </a:lnTo>
                    <a:lnTo>
                      <a:pt x="53327" y="61319"/>
                    </a:lnTo>
                    <a:lnTo>
                      <a:pt x="54626" y="60342"/>
                    </a:lnTo>
                    <a:lnTo>
                      <a:pt x="55877" y="59309"/>
                    </a:lnTo>
                    <a:lnTo>
                      <a:pt x="57071" y="58219"/>
                    </a:lnTo>
                    <a:lnTo>
                      <a:pt x="58219" y="57071"/>
                    </a:lnTo>
                    <a:lnTo>
                      <a:pt x="59309" y="55877"/>
                    </a:lnTo>
                    <a:lnTo>
                      <a:pt x="60342" y="54626"/>
                    </a:lnTo>
                    <a:lnTo>
                      <a:pt x="61319" y="53327"/>
                    </a:lnTo>
                    <a:lnTo>
                      <a:pt x="62229" y="51971"/>
                    </a:lnTo>
                    <a:lnTo>
                      <a:pt x="63072" y="50587"/>
                    </a:lnTo>
                    <a:lnTo>
                      <a:pt x="63850" y="49146"/>
                    </a:lnTo>
                    <a:lnTo>
                      <a:pt x="64561" y="47667"/>
                    </a:lnTo>
                    <a:lnTo>
                      <a:pt x="65205" y="46160"/>
                    </a:lnTo>
                    <a:lnTo>
                      <a:pt x="65774" y="44605"/>
                    </a:lnTo>
                    <a:lnTo>
                      <a:pt x="66267" y="43022"/>
                    </a:lnTo>
                    <a:lnTo>
                      <a:pt x="66684" y="41401"/>
                    </a:lnTo>
                    <a:lnTo>
                      <a:pt x="67016" y="39751"/>
                    </a:lnTo>
                    <a:lnTo>
                      <a:pt x="67272" y="38073"/>
                    </a:lnTo>
                    <a:lnTo>
                      <a:pt x="67452" y="36376"/>
                    </a:lnTo>
                    <a:lnTo>
                      <a:pt x="67538" y="34641"/>
                    </a:lnTo>
                    <a:lnTo>
                      <a:pt x="67547" y="33769"/>
                    </a:lnTo>
                    <a:lnTo>
                      <a:pt x="67538" y="32897"/>
                    </a:lnTo>
                    <a:lnTo>
                      <a:pt x="67452" y="31172"/>
                    </a:lnTo>
                    <a:lnTo>
                      <a:pt x="67272" y="29475"/>
                    </a:lnTo>
                    <a:lnTo>
                      <a:pt x="67016" y="27797"/>
                    </a:lnTo>
                    <a:lnTo>
                      <a:pt x="66684" y="26147"/>
                    </a:lnTo>
                    <a:lnTo>
                      <a:pt x="66267" y="24526"/>
                    </a:lnTo>
                    <a:lnTo>
                      <a:pt x="65774" y="22943"/>
                    </a:lnTo>
                    <a:lnTo>
                      <a:pt x="65205" y="21388"/>
                    </a:lnTo>
                    <a:lnTo>
                      <a:pt x="64561" y="19871"/>
                    </a:lnTo>
                    <a:lnTo>
                      <a:pt x="63850" y="18402"/>
                    </a:lnTo>
                    <a:lnTo>
                      <a:pt x="63072" y="16961"/>
                    </a:lnTo>
                    <a:lnTo>
                      <a:pt x="62229" y="15567"/>
                    </a:lnTo>
                    <a:lnTo>
                      <a:pt x="61319" y="14221"/>
                    </a:lnTo>
                    <a:lnTo>
                      <a:pt x="60342" y="12922"/>
                    </a:lnTo>
                    <a:lnTo>
                      <a:pt x="59309" y="11671"/>
                    </a:lnTo>
                    <a:lnTo>
                      <a:pt x="58219" y="10476"/>
                    </a:lnTo>
                    <a:lnTo>
                      <a:pt x="57071" y="9329"/>
                    </a:lnTo>
                    <a:lnTo>
                      <a:pt x="55877" y="8239"/>
                    </a:lnTo>
                    <a:lnTo>
                      <a:pt x="54626" y="7206"/>
                    </a:lnTo>
                    <a:lnTo>
                      <a:pt x="53327" y="6229"/>
                    </a:lnTo>
                    <a:lnTo>
                      <a:pt x="51981" y="5319"/>
                    </a:lnTo>
                    <a:lnTo>
                      <a:pt x="50587" y="4475"/>
                    </a:lnTo>
                    <a:lnTo>
                      <a:pt x="49146" y="3698"/>
                    </a:lnTo>
                    <a:lnTo>
                      <a:pt x="47677" y="2987"/>
                    </a:lnTo>
                    <a:lnTo>
                      <a:pt x="46160" y="2342"/>
                    </a:lnTo>
                    <a:lnTo>
                      <a:pt x="44605" y="1774"/>
                    </a:lnTo>
                    <a:lnTo>
                      <a:pt x="43022" y="1281"/>
                    </a:lnTo>
                    <a:lnTo>
                      <a:pt x="41401" y="863"/>
                    </a:lnTo>
                    <a:lnTo>
                      <a:pt x="39751" y="532"/>
                    </a:lnTo>
                    <a:lnTo>
                      <a:pt x="38073" y="276"/>
                    </a:lnTo>
                    <a:lnTo>
                      <a:pt x="36376" y="96"/>
                    </a:lnTo>
                    <a:lnTo>
                      <a:pt x="34651" y="10"/>
                    </a:lnTo>
                    <a:lnTo>
                      <a:pt x="3377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95"/>
              <p:cNvSpPr/>
              <p:nvPr/>
            </p:nvSpPr>
            <p:spPr>
              <a:xfrm>
                <a:off x="2259595" y="449523"/>
                <a:ext cx="4226201" cy="4226201"/>
              </a:xfrm>
              <a:custGeom>
                <a:rect b="b" l="l" r="r" t="t"/>
                <a:pathLst>
                  <a:path extrusionOk="0" h="201104" w="201104">
                    <a:moveTo>
                      <a:pt x="113146" y="7329"/>
                    </a:moveTo>
                    <a:lnTo>
                      <a:pt x="113146" y="22743"/>
                    </a:lnTo>
                    <a:lnTo>
                      <a:pt x="113156" y="23075"/>
                    </a:lnTo>
                    <a:lnTo>
                      <a:pt x="113260" y="23691"/>
                    </a:lnTo>
                    <a:lnTo>
                      <a:pt x="113478" y="24279"/>
                    </a:lnTo>
                    <a:lnTo>
                      <a:pt x="113782" y="24810"/>
                    </a:lnTo>
                    <a:lnTo>
                      <a:pt x="114170" y="25293"/>
                    </a:lnTo>
                    <a:lnTo>
                      <a:pt x="114625" y="25701"/>
                    </a:lnTo>
                    <a:lnTo>
                      <a:pt x="115156" y="26023"/>
                    </a:lnTo>
                    <a:lnTo>
                      <a:pt x="115744" y="26260"/>
                    </a:lnTo>
                    <a:lnTo>
                      <a:pt x="116057" y="26336"/>
                    </a:lnTo>
                    <a:lnTo>
                      <a:pt x="117792" y="26706"/>
                    </a:lnTo>
                    <a:lnTo>
                      <a:pt x="121223" y="27597"/>
                    </a:lnTo>
                    <a:lnTo>
                      <a:pt x="124598" y="28640"/>
                    </a:lnTo>
                    <a:lnTo>
                      <a:pt x="127926" y="29844"/>
                    </a:lnTo>
                    <a:lnTo>
                      <a:pt x="131187" y="31200"/>
                    </a:lnTo>
                    <a:lnTo>
                      <a:pt x="134382" y="32707"/>
                    </a:lnTo>
                    <a:lnTo>
                      <a:pt x="137501" y="34366"/>
                    </a:lnTo>
                    <a:lnTo>
                      <a:pt x="140554" y="36167"/>
                    </a:lnTo>
                    <a:lnTo>
                      <a:pt x="142042" y="37134"/>
                    </a:lnTo>
                    <a:lnTo>
                      <a:pt x="142317" y="37305"/>
                    </a:lnTo>
                    <a:lnTo>
                      <a:pt x="142895" y="37551"/>
                    </a:lnTo>
                    <a:lnTo>
                      <a:pt x="143502" y="37694"/>
                    </a:lnTo>
                    <a:lnTo>
                      <a:pt x="144118" y="37741"/>
                    </a:lnTo>
                    <a:lnTo>
                      <a:pt x="144725" y="37675"/>
                    </a:lnTo>
                    <a:lnTo>
                      <a:pt x="145322" y="37513"/>
                    </a:lnTo>
                    <a:lnTo>
                      <a:pt x="145881" y="37248"/>
                    </a:lnTo>
                    <a:lnTo>
                      <a:pt x="146403" y="36878"/>
                    </a:lnTo>
                    <a:lnTo>
                      <a:pt x="146640" y="36660"/>
                    </a:lnTo>
                    <a:lnTo>
                      <a:pt x="157570" y="25730"/>
                    </a:lnTo>
                    <a:lnTo>
                      <a:pt x="175374" y="43533"/>
                    </a:lnTo>
                    <a:lnTo>
                      <a:pt x="164444" y="54464"/>
                    </a:lnTo>
                    <a:lnTo>
                      <a:pt x="164226" y="54701"/>
                    </a:lnTo>
                    <a:lnTo>
                      <a:pt x="163856" y="55222"/>
                    </a:lnTo>
                    <a:lnTo>
                      <a:pt x="163590" y="55782"/>
                    </a:lnTo>
                    <a:lnTo>
                      <a:pt x="163429" y="56379"/>
                    </a:lnTo>
                    <a:lnTo>
                      <a:pt x="163363" y="56986"/>
                    </a:lnTo>
                    <a:lnTo>
                      <a:pt x="163410" y="57602"/>
                    </a:lnTo>
                    <a:lnTo>
                      <a:pt x="163552" y="58209"/>
                    </a:lnTo>
                    <a:lnTo>
                      <a:pt x="163799" y="58787"/>
                    </a:lnTo>
                    <a:lnTo>
                      <a:pt x="163970" y="59062"/>
                    </a:lnTo>
                    <a:lnTo>
                      <a:pt x="164937" y="60550"/>
                    </a:lnTo>
                    <a:lnTo>
                      <a:pt x="166738" y="63593"/>
                    </a:lnTo>
                    <a:lnTo>
                      <a:pt x="168397" y="66722"/>
                    </a:lnTo>
                    <a:lnTo>
                      <a:pt x="169904" y="69917"/>
                    </a:lnTo>
                    <a:lnTo>
                      <a:pt x="171260" y="73178"/>
                    </a:lnTo>
                    <a:lnTo>
                      <a:pt x="172464" y="76505"/>
                    </a:lnTo>
                    <a:lnTo>
                      <a:pt x="173507" y="79880"/>
                    </a:lnTo>
                    <a:lnTo>
                      <a:pt x="174398" y="83312"/>
                    </a:lnTo>
                    <a:lnTo>
                      <a:pt x="174768" y="85038"/>
                    </a:lnTo>
                    <a:lnTo>
                      <a:pt x="174843" y="85360"/>
                    </a:lnTo>
                    <a:lnTo>
                      <a:pt x="175080" y="85948"/>
                    </a:lnTo>
                    <a:lnTo>
                      <a:pt x="175403" y="86479"/>
                    </a:lnTo>
                    <a:lnTo>
                      <a:pt x="175810" y="86934"/>
                    </a:lnTo>
                    <a:lnTo>
                      <a:pt x="176284" y="87322"/>
                    </a:lnTo>
                    <a:lnTo>
                      <a:pt x="176825" y="87626"/>
                    </a:lnTo>
                    <a:lnTo>
                      <a:pt x="177413" y="87834"/>
                    </a:lnTo>
                    <a:lnTo>
                      <a:pt x="178029" y="87948"/>
                    </a:lnTo>
                    <a:lnTo>
                      <a:pt x="178361" y="87957"/>
                    </a:lnTo>
                    <a:lnTo>
                      <a:pt x="193775" y="87957"/>
                    </a:lnTo>
                    <a:lnTo>
                      <a:pt x="193775" y="113146"/>
                    </a:lnTo>
                    <a:lnTo>
                      <a:pt x="178361" y="113146"/>
                    </a:lnTo>
                    <a:lnTo>
                      <a:pt x="178029" y="113156"/>
                    </a:lnTo>
                    <a:lnTo>
                      <a:pt x="177413" y="113260"/>
                    </a:lnTo>
                    <a:lnTo>
                      <a:pt x="176825" y="113469"/>
                    </a:lnTo>
                    <a:lnTo>
                      <a:pt x="176294" y="113772"/>
                    </a:lnTo>
                    <a:lnTo>
                      <a:pt x="175810" y="114161"/>
                    </a:lnTo>
                    <a:lnTo>
                      <a:pt x="175403" y="114625"/>
                    </a:lnTo>
                    <a:lnTo>
                      <a:pt x="175080" y="115156"/>
                    </a:lnTo>
                    <a:lnTo>
                      <a:pt x="174843" y="115744"/>
                    </a:lnTo>
                    <a:lnTo>
                      <a:pt x="174768" y="116057"/>
                    </a:lnTo>
                    <a:lnTo>
                      <a:pt x="174398" y="117792"/>
                    </a:lnTo>
                    <a:lnTo>
                      <a:pt x="173507" y="121223"/>
                    </a:lnTo>
                    <a:lnTo>
                      <a:pt x="172464" y="124598"/>
                    </a:lnTo>
                    <a:lnTo>
                      <a:pt x="171260" y="127926"/>
                    </a:lnTo>
                    <a:lnTo>
                      <a:pt x="169904" y="131187"/>
                    </a:lnTo>
                    <a:lnTo>
                      <a:pt x="168397" y="134382"/>
                    </a:lnTo>
                    <a:lnTo>
                      <a:pt x="166738" y="137501"/>
                    </a:lnTo>
                    <a:lnTo>
                      <a:pt x="164937" y="140554"/>
                    </a:lnTo>
                    <a:lnTo>
                      <a:pt x="163970" y="142042"/>
                    </a:lnTo>
                    <a:lnTo>
                      <a:pt x="163799" y="142317"/>
                    </a:lnTo>
                    <a:lnTo>
                      <a:pt x="163552" y="142895"/>
                    </a:lnTo>
                    <a:lnTo>
                      <a:pt x="163410" y="143502"/>
                    </a:lnTo>
                    <a:lnTo>
                      <a:pt x="163363" y="144118"/>
                    </a:lnTo>
                    <a:lnTo>
                      <a:pt x="163429" y="144725"/>
                    </a:lnTo>
                    <a:lnTo>
                      <a:pt x="163590" y="145322"/>
                    </a:lnTo>
                    <a:lnTo>
                      <a:pt x="163856" y="145881"/>
                    </a:lnTo>
                    <a:lnTo>
                      <a:pt x="164226" y="146403"/>
                    </a:lnTo>
                    <a:lnTo>
                      <a:pt x="164444" y="146640"/>
                    </a:lnTo>
                    <a:lnTo>
                      <a:pt x="175374" y="157570"/>
                    </a:lnTo>
                    <a:lnTo>
                      <a:pt x="157570" y="175374"/>
                    </a:lnTo>
                    <a:lnTo>
                      <a:pt x="146640" y="164444"/>
                    </a:lnTo>
                    <a:lnTo>
                      <a:pt x="146403" y="164226"/>
                    </a:lnTo>
                    <a:lnTo>
                      <a:pt x="145881" y="163856"/>
                    </a:lnTo>
                    <a:lnTo>
                      <a:pt x="145322" y="163600"/>
                    </a:lnTo>
                    <a:lnTo>
                      <a:pt x="144725" y="163429"/>
                    </a:lnTo>
                    <a:lnTo>
                      <a:pt x="144118" y="163372"/>
                    </a:lnTo>
                    <a:lnTo>
                      <a:pt x="143502" y="163410"/>
                    </a:lnTo>
                    <a:lnTo>
                      <a:pt x="142895" y="163552"/>
                    </a:lnTo>
                    <a:lnTo>
                      <a:pt x="142317" y="163799"/>
                    </a:lnTo>
                    <a:lnTo>
                      <a:pt x="142042" y="163970"/>
                    </a:lnTo>
                    <a:lnTo>
                      <a:pt x="140554" y="164927"/>
                    </a:lnTo>
                    <a:lnTo>
                      <a:pt x="137501" y="166738"/>
                    </a:lnTo>
                    <a:lnTo>
                      <a:pt x="134382" y="168397"/>
                    </a:lnTo>
                    <a:lnTo>
                      <a:pt x="131187" y="169904"/>
                    </a:lnTo>
                    <a:lnTo>
                      <a:pt x="127926" y="171260"/>
                    </a:lnTo>
                    <a:lnTo>
                      <a:pt x="124598" y="172464"/>
                    </a:lnTo>
                    <a:lnTo>
                      <a:pt x="121223" y="173507"/>
                    </a:lnTo>
                    <a:lnTo>
                      <a:pt x="117792" y="174398"/>
                    </a:lnTo>
                    <a:lnTo>
                      <a:pt x="116057" y="174768"/>
                    </a:lnTo>
                    <a:lnTo>
                      <a:pt x="115744" y="174843"/>
                    </a:lnTo>
                    <a:lnTo>
                      <a:pt x="115156" y="175080"/>
                    </a:lnTo>
                    <a:lnTo>
                      <a:pt x="114625" y="175403"/>
                    </a:lnTo>
                    <a:lnTo>
                      <a:pt x="114161" y="175810"/>
                    </a:lnTo>
                    <a:lnTo>
                      <a:pt x="113782" y="176294"/>
                    </a:lnTo>
                    <a:lnTo>
                      <a:pt x="113478" y="176825"/>
                    </a:lnTo>
                    <a:lnTo>
                      <a:pt x="113260" y="177413"/>
                    </a:lnTo>
                    <a:lnTo>
                      <a:pt x="113156" y="178029"/>
                    </a:lnTo>
                    <a:lnTo>
                      <a:pt x="113146" y="178361"/>
                    </a:lnTo>
                    <a:lnTo>
                      <a:pt x="113146" y="193775"/>
                    </a:lnTo>
                    <a:lnTo>
                      <a:pt x="87958" y="193775"/>
                    </a:lnTo>
                    <a:lnTo>
                      <a:pt x="87958" y="178361"/>
                    </a:lnTo>
                    <a:lnTo>
                      <a:pt x="87948" y="178029"/>
                    </a:lnTo>
                    <a:lnTo>
                      <a:pt x="87844" y="177413"/>
                    </a:lnTo>
                    <a:lnTo>
                      <a:pt x="87635" y="176825"/>
                    </a:lnTo>
                    <a:lnTo>
                      <a:pt x="87332" y="176294"/>
                    </a:lnTo>
                    <a:lnTo>
                      <a:pt x="86943" y="175810"/>
                    </a:lnTo>
                    <a:lnTo>
                      <a:pt x="86479" y="175403"/>
                    </a:lnTo>
                    <a:lnTo>
                      <a:pt x="85948" y="175080"/>
                    </a:lnTo>
                    <a:lnTo>
                      <a:pt x="85360" y="174843"/>
                    </a:lnTo>
                    <a:lnTo>
                      <a:pt x="85047" y="174768"/>
                    </a:lnTo>
                    <a:lnTo>
                      <a:pt x="83312" y="174398"/>
                    </a:lnTo>
                    <a:lnTo>
                      <a:pt x="79880" y="173507"/>
                    </a:lnTo>
                    <a:lnTo>
                      <a:pt x="76505" y="172464"/>
                    </a:lnTo>
                    <a:lnTo>
                      <a:pt x="73178" y="171260"/>
                    </a:lnTo>
                    <a:lnTo>
                      <a:pt x="69917" y="169904"/>
                    </a:lnTo>
                    <a:lnTo>
                      <a:pt x="66722" y="168397"/>
                    </a:lnTo>
                    <a:lnTo>
                      <a:pt x="63603" y="166738"/>
                    </a:lnTo>
                    <a:lnTo>
                      <a:pt x="60550" y="164927"/>
                    </a:lnTo>
                    <a:lnTo>
                      <a:pt x="59062" y="163970"/>
                    </a:lnTo>
                    <a:lnTo>
                      <a:pt x="58787" y="163799"/>
                    </a:lnTo>
                    <a:lnTo>
                      <a:pt x="58209" y="163552"/>
                    </a:lnTo>
                    <a:lnTo>
                      <a:pt x="57602" y="163410"/>
                    </a:lnTo>
                    <a:lnTo>
                      <a:pt x="56986" y="163363"/>
                    </a:lnTo>
                    <a:lnTo>
                      <a:pt x="56379" y="163429"/>
                    </a:lnTo>
                    <a:lnTo>
                      <a:pt x="55782" y="163590"/>
                    </a:lnTo>
                    <a:lnTo>
                      <a:pt x="55222" y="163856"/>
                    </a:lnTo>
                    <a:lnTo>
                      <a:pt x="54711" y="164226"/>
                    </a:lnTo>
                    <a:lnTo>
                      <a:pt x="54474" y="164444"/>
                    </a:lnTo>
                    <a:lnTo>
                      <a:pt x="43533" y="175374"/>
                    </a:lnTo>
                    <a:lnTo>
                      <a:pt x="25730" y="157570"/>
                    </a:lnTo>
                    <a:lnTo>
                      <a:pt x="36660" y="146640"/>
                    </a:lnTo>
                    <a:lnTo>
                      <a:pt x="36888" y="146403"/>
                    </a:lnTo>
                    <a:lnTo>
                      <a:pt x="37248" y="145881"/>
                    </a:lnTo>
                    <a:lnTo>
                      <a:pt x="37513" y="145322"/>
                    </a:lnTo>
                    <a:lnTo>
                      <a:pt x="37675" y="144725"/>
                    </a:lnTo>
                    <a:lnTo>
                      <a:pt x="37741" y="144118"/>
                    </a:lnTo>
                    <a:lnTo>
                      <a:pt x="37703" y="143502"/>
                    </a:lnTo>
                    <a:lnTo>
                      <a:pt x="37551" y="142895"/>
                    </a:lnTo>
                    <a:lnTo>
                      <a:pt x="37305" y="142317"/>
                    </a:lnTo>
                    <a:lnTo>
                      <a:pt x="37134" y="142042"/>
                    </a:lnTo>
                    <a:lnTo>
                      <a:pt x="36177" y="140554"/>
                    </a:lnTo>
                    <a:lnTo>
                      <a:pt x="34366" y="137501"/>
                    </a:lnTo>
                    <a:lnTo>
                      <a:pt x="32707" y="134382"/>
                    </a:lnTo>
                    <a:lnTo>
                      <a:pt x="31200" y="131187"/>
                    </a:lnTo>
                    <a:lnTo>
                      <a:pt x="29844" y="127926"/>
                    </a:lnTo>
                    <a:lnTo>
                      <a:pt x="28640" y="124598"/>
                    </a:lnTo>
                    <a:lnTo>
                      <a:pt x="27597" y="121223"/>
                    </a:lnTo>
                    <a:lnTo>
                      <a:pt x="26706" y="117792"/>
                    </a:lnTo>
                    <a:lnTo>
                      <a:pt x="26336" y="116057"/>
                    </a:lnTo>
                    <a:lnTo>
                      <a:pt x="26261" y="115744"/>
                    </a:lnTo>
                    <a:lnTo>
                      <a:pt x="26023" y="115156"/>
                    </a:lnTo>
                    <a:lnTo>
                      <a:pt x="25701" y="114625"/>
                    </a:lnTo>
                    <a:lnTo>
                      <a:pt x="25294" y="114161"/>
                    </a:lnTo>
                    <a:lnTo>
                      <a:pt x="24820" y="113772"/>
                    </a:lnTo>
                    <a:lnTo>
                      <a:pt x="24279" y="113469"/>
                    </a:lnTo>
                    <a:lnTo>
                      <a:pt x="23691" y="113260"/>
                    </a:lnTo>
                    <a:lnTo>
                      <a:pt x="23075" y="113156"/>
                    </a:lnTo>
                    <a:lnTo>
                      <a:pt x="22753" y="113146"/>
                    </a:lnTo>
                    <a:lnTo>
                      <a:pt x="7329" y="113146"/>
                    </a:lnTo>
                    <a:lnTo>
                      <a:pt x="7329" y="87957"/>
                    </a:lnTo>
                    <a:lnTo>
                      <a:pt x="22753" y="87957"/>
                    </a:lnTo>
                    <a:lnTo>
                      <a:pt x="23075" y="87948"/>
                    </a:lnTo>
                    <a:lnTo>
                      <a:pt x="23691" y="87844"/>
                    </a:lnTo>
                    <a:lnTo>
                      <a:pt x="24279" y="87626"/>
                    </a:lnTo>
                    <a:lnTo>
                      <a:pt x="24820" y="87322"/>
                    </a:lnTo>
                    <a:lnTo>
                      <a:pt x="25294" y="86934"/>
                    </a:lnTo>
                    <a:lnTo>
                      <a:pt x="25701" y="86479"/>
                    </a:lnTo>
                    <a:lnTo>
                      <a:pt x="26023" y="85948"/>
                    </a:lnTo>
                    <a:lnTo>
                      <a:pt x="26261" y="85360"/>
                    </a:lnTo>
                    <a:lnTo>
                      <a:pt x="26336" y="85047"/>
                    </a:lnTo>
                    <a:lnTo>
                      <a:pt x="26706" y="83312"/>
                    </a:lnTo>
                    <a:lnTo>
                      <a:pt x="27597" y="79880"/>
                    </a:lnTo>
                    <a:lnTo>
                      <a:pt x="28640" y="76505"/>
                    </a:lnTo>
                    <a:lnTo>
                      <a:pt x="29844" y="73178"/>
                    </a:lnTo>
                    <a:lnTo>
                      <a:pt x="31200" y="69917"/>
                    </a:lnTo>
                    <a:lnTo>
                      <a:pt x="32707" y="66722"/>
                    </a:lnTo>
                    <a:lnTo>
                      <a:pt x="34366" y="63603"/>
                    </a:lnTo>
                    <a:lnTo>
                      <a:pt x="36177" y="60550"/>
                    </a:lnTo>
                    <a:lnTo>
                      <a:pt x="37134" y="59062"/>
                    </a:lnTo>
                    <a:lnTo>
                      <a:pt x="37305" y="58787"/>
                    </a:lnTo>
                    <a:lnTo>
                      <a:pt x="37551" y="58209"/>
                    </a:lnTo>
                    <a:lnTo>
                      <a:pt x="37694" y="57602"/>
                    </a:lnTo>
                    <a:lnTo>
                      <a:pt x="37741" y="56986"/>
                    </a:lnTo>
                    <a:lnTo>
                      <a:pt x="37675" y="56379"/>
                    </a:lnTo>
                    <a:lnTo>
                      <a:pt x="37513" y="55782"/>
                    </a:lnTo>
                    <a:lnTo>
                      <a:pt x="37248" y="55222"/>
                    </a:lnTo>
                    <a:lnTo>
                      <a:pt x="36888" y="54701"/>
                    </a:lnTo>
                    <a:lnTo>
                      <a:pt x="36660" y="54464"/>
                    </a:lnTo>
                    <a:lnTo>
                      <a:pt x="25730" y="43533"/>
                    </a:lnTo>
                    <a:lnTo>
                      <a:pt x="43533" y="25730"/>
                    </a:lnTo>
                    <a:lnTo>
                      <a:pt x="54474" y="36660"/>
                    </a:lnTo>
                    <a:lnTo>
                      <a:pt x="54711" y="36878"/>
                    </a:lnTo>
                    <a:lnTo>
                      <a:pt x="55222" y="37248"/>
                    </a:lnTo>
                    <a:lnTo>
                      <a:pt x="55782" y="37513"/>
                    </a:lnTo>
                    <a:lnTo>
                      <a:pt x="56379" y="37675"/>
                    </a:lnTo>
                    <a:lnTo>
                      <a:pt x="56986" y="37741"/>
                    </a:lnTo>
                    <a:lnTo>
                      <a:pt x="57602" y="37703"/>
                    </a:lnTo>
                    <a:lnTo>
                      <a:pt x="58209" y="37551"/>
                    </a:lnTo>
                    <a:lnTo>
                      <a:pt x="58787" y="37305"/>
                    </a:lnTo>
                    <a:lnTo>
                      <a:pt x="59062" y="37134"/>
                    </a:lnTo>
                    <a:lnTo>
                      <a:pt x="60550" y="36167"/>
                    </a:lnTo>
                    <a:lnTo>
                      <a:pt x="63603" y="34366"/>
                    </a:lnTo>
                    <a:lnTo>
                      <a:pt x="66722" y="32707"/>
                    </a:lnTo>
                    <a:lnTo>
                      <a:pt x="69917" y="31200"/>
                    </a:lnTo>
                    <a:lnTo>
                      <a:pt x="73178" y="29844"/>
                    </a:lnTo>
                    <a:lnTo>
                      <a:pt x="76505" y="28640"/>
                    </a:lnTo>
                    <a:lnTo>
                      <a:pt x="79880" y="27597"/>
                    </a:lnTo>
                    <a:lnTo>
                      <a:pt x="83312" y="26706"/>
                    </a:lnTo>
                    <a:lnTo>
                      <a:pt x="85047" y="26336"/>
                    </a:lnTo>
                    <a:lnTo>
                      <a:pt x="85360" y="26260"/>
                    </a:lnTo>
                    <a:lnTo>
                      <a:pt x="85948" y="26023"/>
                    </a:lnTo>
                    <a:lnTo>
                      <a:pt x="86479" y="25701"/>
                    </a:lnTo>
                    <a:lnTo>
                      <a:pt x="86943" y="25293"/>
                    </a:lnTo>
                    <a:lnTo>
                      <a:pt x="87332" y="24819"/>
                    </a:lnTo>
                    <a:lnTo>
                      <a:pt x="87635" y="24279"/>
                    </a:lnTo>
                    <a:lnTo>
                      <a:pt x="87844" y="23691"/>
                    </a:lnTo>
                    <a:lnTo>
                      <a:pt x="87948" y="23075"/>
                    </a:lnTo>
                    <a:lnTo>
                      <a:pt x="87958" y="22743"/>
                    </a:lnTo>
                    <a:lnTo>
                      <a:pt x="87958" y="7329"/>
                    </a:lnTo>
                    <a:close/>
                    <a:moveTo>
                      <a:pt x="85758" y="0"/>
                    </a:moveTo>
                    <a:lnTo>
                      <a:pt x="85493" y="10"/>
                    </a:lnTo>
                    <a:lnTo>
                      <a:pt x="84981" y="57"/>
                    </a:lnTo>
                    <a:lnTo>
                      <a:pt x="84478" y="161"/>
                    </a:lnTo>
                    <a:lnTo>
                      <a:pt x="83995" y="313"/>
                    </a:lnTo>
                    <a:lnTo>
                      <a:pt x="83540" y="512"/>
                    </a:lnTo>
                    <a:lnTo>
                      <a:pt x="83104" y="740"/>
                    </a:lnTo>
                    <a:lnTo>
                      <a:pt x="82696" y="1024"/>
                    </a:lnTo>
                    <a:lnTo>
                      <a:pt x="82317" y="1337"/>
                    </a:lnTo>
                    <a:lnTo>
                      <a:pt x="81966" y="1678"/>
                    </a:lnTo>
                    <a:lnTo>
                      <a:pt x="81653" y="2058"/>
                    </a:lnTo>
                    <a:lnTo>
                      <a:pt x="81378" y="2465"/>
                    </a:lnTo>
                    <a:lnTo>
                      <a:pt x="81141" y="2901"/>
                    </a:lnTo>
                    <a:lnTo>
                      <a:pt x="80952" y="3356"/>
                    </a:lnTo>
                    <a:lnTo>
                      <a:pt x="80800" y="3840"/>
                    </a:lnTo>
                    <a:lnTo>
                      <a:pt x="80696" y="4342"/>
                    </a:lnTo>
                    <a:lnTo>
                      <a:pt x="80648" y="4854"/>
                    </a:lnTo>
                    <a:lnTo>
                      <a:pt x="80639" y="5120"/>
                    </a:lnTo>
                    <a:lnTo>
                      <a:pt x="80639" y="19823"/>
                    </a:lnTo>
                    <a:lnTo>
                      <a:pt x="79122" y="20212"/>
                    </a:lnTo>
                    <a:lnTo>
                      <a:pt x="76107" y="21075"/>
                    </a:lnTo>
                    <a:lnTo>
                      <a:pt x="73131" y="22051"/>
                    </a:lnTo>
                    <a:lnTo>
                      <a:pt x="70192" y="23151"/>
                    </a:lnTo>
                    <a:lnTo>
                      <a:pt x="67300" y="24345"/>
                    </a:lnTo>
                    <a:lnTo>
                      <a:pt x="64456" y="25663"/>
                    </a:lnTo>
                    <a:lnTo>
                      <a:pt x="61669" y="27085"/>
                    </a:lnTo>
                    <a:lnTo>
                      <a:pt x="58929" y="28612"/>
                    </a:lnTo>
                    <a:lnTo>
                      <a:pt x="57583" y="29417"/>
                    </a:lnTo>
                    <a:lnTo>
                      <a:pt x="47155" y="18989"/>
                    </a:lnTo>
                    <a:lnTo>
                      <a:pt x="46965" y="18800"/>
                    </a:lnTo>
                    <a:lnTo>
                      <a:pt x="46558" y="18477"/>
                    </a:lnTo>
                    <a:lnTo>
                      <a:pt x="46131" y="18193"/>
                    </a:lnTo>
                    <a:lnTo>
                      <a:pt x="45685" y="17965"/>
                    </a:lnTo>
                    <a:lnTo>
                      <a:pt x="45221" y="17776"/>
                    </a:lnTo>
                    <a:lnTo>
                      <a:pt x="44747" y="17633"/>
                    </a:lnTo>
                    <a:lnTo>
                      <a:pt x="44263" y="17548"/>
                    </a:lnTo>
                    <a:lnTo>
                      <a:pt x="43780" y="17501"/>
                    </a:lnTo>
                    <a:lnTo>
                      <a:pt x="43287" y="17501"/>
                    </a:lnTo>
                    <a:lnTo>
                      <a:pt x="42794" y="17548"/>
                    </a:lnTo>
                    <a:lnTo>
                      <a:pt x="42310" y="17643"/>
                    </a:lnTo>
                    <a:lnTo>
                      <a:pt x="41836" y="17776"/>
                    </a:lnTo>
                    <a:lnTo>
                      <a:pt x="41381" y="17965"/>
                    </a:lnTo>
                    <a:lnTo>
                      <a:pt x="40936" y="18202"/>
                    </a:lnTo>
                    <a:lnTo>
                      <a:pt x="40509" y="18477"/>
                    </a:lnTo>
                    <a:lnTo>
                      <a:pt x="40102" y="18809"/>
                    </a:lnTo>
                    <a:lnTo>
                      <a:pt x="39912" y="18989"/>
                    </a:lnTo>
                    <a:lnTo>
                      <a:pt x="18999" y="39912"/>
                    </a:lnTo>
                    <a:lnTo>
                      <a:pt x="18809" y="40102"/>
                    </a:lnTo>
                    <a:lnTo>
                      <a:pt x="18487" y="40500"/>
                    </a:lnTo>
                    <a:lnTo>
                      <a:pt x="18202" y="40926"/>
                    </a:lnTo>
                    <a:lnTo>
                      <a:pt x="17965" y="41372"/>
                    </a:lnTo>
                    <a:lnTo>
                      <a:pt x="17785" y="41836"/>
                    </a:lnTo>
                    <a:lnTo>
                      <a:pt x="17643" y="42310"/>
                    </a:lnTo>
                    <a:lnTo>
                      <a:pt x="17548" y="42794"/>
                    </a:lnTo>
                    <a:lnTo>
                      <a:pt x="17501" y="43287"/>
                    </a:lnTo>
                    <a:lnTo>
                      <a:pt x="17501" y="43780"/>
                    </a:lnTo>
                    <a:lnTo>
                      <a:pt x="17548" y="44263"/>
                    </a:lnTo>
                    <a:lnTo>
                      <a:pt x="17643" y="44747"/>
                    </a:lnTo>
                    <a:lnTo>
                      <a:pt x="17776" y="45221"/>
                    </a:lnTo>
                    <a:lnTo>
                      <a:pt x="17965" y="45685"/>
                    </a:lnTo>
                    <a:lnTo>
                      <a:pt x="18202" y="46131"/>
                    </a:lnTo>
                    <a:lnTo>
                      <a:pt x="18487" y="46558"/>
                    </a:lnTo>
                    <a:lnTo>
                      <a:pt x="18809" y="46965"/>
                    </a:lnTo>
                    <a:lnTo>
                      <a:pt x="18989" y="47155"/>
                    </a:lnTo>
                    <a:lnTo>
                      <a:pt x="29417" y="57573"/>
                    </a:lnTo>
                    <a:lnTo>
                      <a:pt x="28612" y="58920"/>
                    </a:lnTo>
                    <a:lnTo>
                      <a:pt x="27085" y="61659"/>
                    </a:lnTo>
                    <a:lnTo>
                      <a:pt x="25663" y="64456"/>
                    </a:lnTo>
                    <a:lnTo>
                      <a:pt x="24355" y="67300"/>
                    </a:lnTo>
                    <a:lnTo>
                      <a:pt x="23151" y="70192"/>
                    </a:lnTo>
                    <a:lnTo>
                      <a:pt x="22061" y="73121"/>
                    </a:lnTo>
                    <a:lnTo>
                      <a:pt x="21075" y="76098"/>
                    </a:lnTo>
                    <a:lnTo>
                      <a:pt x="20212" y="79112"/>
                    </a:lnTo>
                    <a:lnTo>
                      <a:pt x="19823" y="80639"/>
                    </a:lnTo>
                    <a:lnTo>
                      <a:pt x="4854" y="80639"/>
                    </a:lnTo>
                    <a:lnTo>
                      <a:pt x="4342" y="80696"/>
                    </a:lnTo>
                    <a:lnTo>
                      <a:pt x="3840" y="80800"/>
                    </a:lnTo>
                    <a:lnTo>
                      <a:pt x="3366" y="80952"/>
                    </a:lnTo>
                    <a:lnTo>
                      <a:pt x="2901" y="81141"/>
                    </a:lnTo>
                    <a:lnTo>
                      <a:pt x="2465" y="81378"/>
                    </a:lnTo>
                    <a:lnTo>
                      <a:pt x="2058" y="81653"/>
                    </a:lnTo>
                    <a:lnTo>
                      <a:pt x="1678" y="81966"/>
                    </a:lnTo>
                    <a:lnTo>
                      <a:pt x="1337" y="82317"/>
                    </a:lnTo>
                    <a:lnTo>
                      <a:pt x="1024" y="82696"/>
                    </a:lnTo>
                    <a:lnTo>
                      <a:pt x="749" y="83104"/>
                    </a:lnTo>
                    <a:lnTo>
                      <a:pt x="512" y="83540"/>
                    </a:lnTo>
                    <a:lnTo>
                      <a:pt x="313" y="83995"/>
                    </a:lnTo>
                    <a:lnTo>
                      <a:pt x="162" y="84478"/>
                    </a:lnTo>
                    <a:lnTo>
                      <a:pt x="67" y="84971"/>
                    </a:lnTo>
                    <a:lnTo>
                      <a:pt x="10" y="85493"/>
                    </a:lnTo>
                    <a:lnTo>
                      <a:pt x="0" y="85758"/>
                    </a:lnTo>
                    <a:lnTo>
                      <a:pt x="0" y="115346"/>
                    </a:lnTo>
                    <a:lnTo>
                      <a:pt x="10" y="115611"/>
                    </a:lnTo>
                    <a:lnTo>
                      <a:pt x="67" y="116123"/>
                    </a:lnTo>
                    <a:lnTo>
                      <a:pt x="162" y="116626"/>
                    </a:lnTo>
                    <a:lnTo>
                      <a:pt x="313" y="117109"/>
                    </a:lnTo>
                    <a:lnTo>
                      <a:pt x="512" y="117564"/>
                    </a:lnTo>
                    <a:lnTo>
                      <a:pt x="749" y="118000"/>
                    </a:lnTo>
                    <a:lnTo>
                      <a:pt x="1024" y="118408"/>
                    </a:lnTo>
                    <a:lnTo>
                      <a:pt x="1337" y="118787"/>
                    </a:lnTo>
                    <a:lnTo>
                      <a:pt x="1678" y="119138"/>
                    </a:lnTo>
                    <a:lnTo>
                      <a:pt x="2058" y="119451"/>
                    </a:lnTo>
                    <a:lnTo>
                      <a:pt x="2465" y="119726"/>
                    </a:lnTo>
                    <a:lnTo>
                      <a:pt x="2901" y="119963"/>
                    </a:lnTo>
                    <a:lnTo>
                      <a:pt x="3366" y="120152"/>
                    </a:lnTo>
                    <a:lnTo>
                      <a:pt x="3840" y="120304"/>
                    </a:lnTo>
                    <a:lnTo>
                      <a:pt x="4342" y="120408"/>
                    </a:lnTo>
                    <a:lnTo>
                      <a:pt x="4854" y="120456"/>
                    </a:lnTo>
                    <a:lnTo>
                      <a:pt x="5120" y="120465"/>
                    </a:lnTo>
                    <a:lnTo>
                      <a:pt x="19823" y="120465"/>
                    </a:lnTo>
                    <a:lnTo>
                      <a:pt x="20212" y="121982"/>
                    </a:lnTo>
                    <a:lnTo>
                      <a:pt x="21075" y="124997"/>
                    </a:lnTo>
                    <a:lnTo>
                      <a:pt x="22061" y="127973"/>
                    </a:lnTo>
                    <a:lnTo>
                      <a:pt x="23151" y="130912"/>
                    </a:lnTo>
                    <a:lnTo>
                      <a:pt x="24355" y="133804"/>
                    </a:lnTo>
                    <a:lnTo>
                      <a:pt x="25663" y="136648"/>
                    </a:lnTo>
                    <a:lnTo>
                      <a:pt x="27085" y="139435"/>
                    </a:lnTo>
                    <a:lnTo>
                      <a:pt x="28612" y="142175"/>
                    </a:lnTo>
                    <a:lnTo>
                      <a:pt x="29417" y="143521"/>
                    </a:lnTo>
                    <a:lnTo>
                      <a:pt x="18989" y="153949"/>
                    </a:lnTo>
                    <a:lnTo>
                      <a:pt x="18809" y="154139"/>
                    </a:lnTo>
                    <a:lnTo>
                      <a:pt x="18487" y="154546"/>
                    </a:lnTo>
                    <a:lnTo>
                      <a:pt x="18202" y="154963"/>
                    </a:lnTo>
                    <a:lnTo>
                      <a:pt x="17965" y="155409"/>
                    </a:lnTo>
                    <a:lnTo>
                      <a:pt x="17785" y="155874"/>
                    </a:lnTo>
                    <a:lnTo>
                      <a:pt x="17643" y="156348"/>
                    </a:lnTo>
                    <a:lnTo>
                      <a:pt x="17548" y="156831"/>
                    </a:lnTo>
                    <a:lnTo>
                      <a:pt x="17501" y="157324"/>
                    </a:lnTo>
                    <a:lnTo>
                      <a:pt x="17501" y="157817"/>
                    </a:lnTo>
                    <a:lnTo>
                      <a:pt x="17548" y="158300"/>
                    </a:lnTo>
                    <a:lnTo>
                      <a:pt x="17643" y="158784"/>
                    </a:lnTo>
                    <a:lnTo>
                      <a:pt x="17785" y="159258"/>
                    </a:lnTo>
                    <a:lnTo>
                      <a:pt x="17965" y="159722"/>
                    </a:lnTo>
                    <a:lnTo>
                      <a:pt x="18202" y="160168"/>
                    </a:lnTo>
                    <a:lnTo>
                      <a:pt x="18487" y="160595"/>
                    </a:lnTo>
                    <a:lnTo>
                      <a:pt x="18809" y="161002"/>
                    </a:lnTo>
                    <a:lnTo>
                      <a:pt x="18989" y="161192"/>
                    </a:lnTo>
                    <a:lnTo>
                      <a:pt x="39921" y="182115"/>
                    </a:lnTo>
                    <a:lnTo>
                      <a:pt x="40111" y="182295"/>
                    </a:lnTo>
                    <a:lnTo>
                      <a:pt x="40509" y="182627"/>
                    </a:lnTo>
                    <a:lnTo>
                      <a:pt x="40936" y="182902"/>
                    </a:lnTo>
                    <a:lnTo>
                      <a:pt x="41381" y="183139"/>
                    </a:lnTo>
                    <a:lnTo>
                      <a:pt x="41846" y="183319"/>
                    </a:lnTo>
                    <a:lnTo>
                      <a:pt x="42320" y="183461"/>
                    </a:lnTo>
                    <a:lnTo>
                      <a:pt x="42803" y="183556"/>
                    </a:lnTo>
                    <a:lnTo>
                      <a:pt x="43287" y="183603"/>
                    </a:lnTo>
                    <a:lnTo>
                      <a:pt x="43780" y="183603"/>
                    </a:lnTo>
                    <a:lnTo>
                      <a:pt x="44273" y="183556"/>
                    </a:lnTo>
                    <a:lnTo>
                      <a:pt x="44756" y="183461"/>
                    </a:lnTo>
                    <a:lnTo>
                      <a:pt x="45230" y="183319"/>
                    </a:lnTo>
                    <a:lnTo>
                      <a:pt x="45695" y="183139"/>
                    </a:lnTo>
                    <a:lnTo>
                      <a:pt x="46140" y="182902"/>
                    </a:lnTo>
                    <a:lnTo>
                      <a:pt x="46558" y="182627"/>
                    </a:lnTo>
                    <a:lnTo>
                      <a:pt x="46965" y="182295"/>
                    </a:lnTo>
                    <a:lnTo>
                      <a:pt x="47155" y="182115"/>
                    </a:lnTo>
                    <a:lnTo>
                      <a:pt x="57583" y="171686"/>
                    </a:lnTo>
                    <a:lnTo>
                      <a:pt x="58929" y="172492"/>
                    </a:lnTo>
                    <a:lnTo>
                      <a:pt x="61669" y="174019"/>
                    </a:lnTo>
                    <a:lnTo>
                      <a:pt x="64456" y="175441"/>
                    </a:lnTo>
                    <a:lnTo>
                      <a:pt x="67300" y="176749"/>
                    </a:lnTo>
                    <a:lnTo>
                      <a:pt x="70192" y="177953"/>
                    </a:lnTo>
                    <a:lnTo>
                      <a:pt x="73131" y="179043"/>
                    </a:lnTo>
                    <a:lnTo>
                      <a:pt x="76107" y="180029"/>
                    </a:lnTo>
                    <a:lnTo>
                      <a:pt x="79122" y="180892"/>
                    </a:lnTo>
                    <a:lnTo>
                      <a:pt x="80639" y="181280"/>
                    </a:lnTo>
                    <a:lnTo>
                      <a:pt x="80639" y="195984"/>
                    </a:lnTo>
                    <a:lnTo>
                      <a:pt x="80648" y="196240"/>
                    </a:lnTo>
                    <a:lnTo>
                      <a:pt x="80696" y="196762"/>
                    </a:lnTo>
                    <a:lnTo>
                      <a:pt x="80800" y="197264"/>
                    </a:lnTo>
                    <a:lnTo>
                      <a:pt x="80952" y="197738"/>
                    </a:lnTo>
                    <a:lnTo>
                      <a:pt x="81141" y="198203"/>
                    </a:lnTo>
                    <a:lnTo>
                      <a:pt x="81378" y="198639"/>
                    </a:lnTo>
                    <a:lnTo>
                      <a:pt x="81653" y="199046"/>
                    </a:lnTo>
                    <a:lnTo>
                      <a:pt x="81966" y="199425"/>
                    </a:lnTo>
                    <a:lnTo>
                      <a:pt x="82317" y="199767"/>
                    </a:lnTo>
                    <a:lnTo>
                      <a:pt x="82696" y="200080"/>
                    </a:lnTo>
                    <a:lnTo>
                      <a:pt x="83104" y="200355"/>
                    </a:lnTo>
                    <a:lnTo>
                      <a:pt x="83540" y="200592"/>
                    </a:lnTo>
                    <a:lnTo>
                      <a:pt x="83995" y="200791"/>
                    </a:lnTo>
                    <a:lnTo>
                      <a:pt x="84478" y="200942"/>
                    </a:lnTo>
                    <a:lnTo>
                      <a:pt x="84981" y="201047"/>
                    </a:lnTo>
                    <a:lnTo>
                      <a:pt x="85493" y="201094"/>
                    </a:lnTo>
                    <a:lnTo>
                      <a:pt x="85758" y="201103"/>
                    </a:lnTo>
                    <a:lnTo>
                      <a:pt x="115346" y="201103"/>
                    </a:lnTo>
                    <a:lnTo>
                      <a:pt x="115611" y="201094"/>
                    </a:lnTo>
                    <a:lnTo>
                      <a:pt x="116133" y="201047"/>
                    </a:lnTo>
                    <a:lnTo>
                      <a:pt x="116626" y="200942"/>
                    </a:lnTo>
                    <a:lnTo>
                      <a:pt x="117109" y="200791"/>
                    </a:lnTo>
                    <a:lnTo>
                      <a:pt x="117564" y="200592"/>
                    </a:lnTo>
                    <a:lnTo>
                      <a:pt x="118000" y="200355"/>
                    </a:lnTo>
                    <a:lnTo>
                      <a:pt x="118408" y="200080"/>
                    </a:lnTo>
                    <a:lnTo>
                      <a:pt x="118787" y="199767"/>
                    </a:lnTo>
                    <a:lnTo>
                      <a:pt x="119138" y="199425"/>
                    </a:lnTo>
                    <a:lnTo>
                      <a:pt x="119451" y="199046"/>
                    </a:lnTo>
                    <a:lnTo>
                      <a:pt x="119726" y="198639"/>
                    </a:lnTo>
                    <a:lnTo>
                      <a:pt x="119963" y="198203"/>
                    </a:lnTo>
                    <a:lnTo>
                      <a:pt x="120152" y="197738"/>
                    </a:lnTo>
                    <a:lnTo>
                      <a:pt x="120304" y="197264"/>
                    </a:lnTo>
                    <a:lnTo>
                      <a:pt x="120408" y="196762"/>
                    </a:lnTo>
                    <a:lnTo>
                      <a:pt x="120465" y="196240"/>
                    </a:lnTo>
                    <a:lnTo>
                      <a:pt x="120465" y="195984"/>
                    </a:lnTo>
                    <a:lnTo>
                      <a:pt x="120465" y="181280"/>
                    </a:lnTo>
                    <a:lnTo>
                      <a:pt x="121991" y="180892"/>
                    </a:lnTo>
                    <a:lnTo>
                      <a:pt x="125006" y="180029"/>
                    </a:lnTo>
                    <a:lnTo>
                      <a:pt x="127973" y="179043"/>
                    </a:lnTo>
                    <a:lnTo>
                      <a:pt x="130912" y="177953"/>
                    </a:lnTo>
                    <a:lnTo>
                      <a:pt x="133804" y="176749"/>
                    </a:lnTo>
                    <a:lnTo>
                      <a:pt x="136648" y="175441"/>
                    </a:lnTo>
                    <a:lnTo>
                      <a:pt x="139444" y="174019"/>
                    </a:lnTo>
                    <a:lnTo>
                      <a:pt x="142184" y="172492"/>
                    </a:lnTo>
                    <a:lnTo>
                      <a:pt x="143530" y="171686"/>
                    </a:lnTo>
                    <a:lnTo>
                      <a:pt x="153959" y="182115"/>
                    </a:lnTo>
                    <a:lnTo>
                      <a:pt x="154148" y="182295"/>
                    </a:lnTo>
                    <a:lnTo>
                      <a:pt x="154546" y="182627"/>
                    </a:lnTo>
                    <a:lnTo>
                      <a:pt x="154973" y="182902"/>
                    </a:lnTo>
                    <a:lnTo>
                      <a:pt x="155418" y="183139"/>
                    </a:lnTo>
                    <a:lnTo>
                      <a:pt x="155883" y="183328"/>
                    </a:lnTo>
                    <a:lnTo>
                      <a:pt x="156357" y="183461"/>
                    </a:lnTo>
                    <a:lnTo>
                      <a:pt x="156841" y="183556"/>
                    </a:lnTo>
                    <a:lnTo>
                      <a:pt x="157324" y="183603"/>
                    </a:lnTo>
                    <a:lnTo>
                      <a:pt x="157817" y="183603"/>
                    </a:lnTo>
                    <a:lnTo>
                      <a:pt x="158310" y="183556"/>
                    </a:lnTo>
                    <a:lnTo>
                      <a:pt x="158793" y="183461"/>
                    </a:lnTo>
                    <a:lnTo>
                      <a:pt x="159267" y="183328"/>
                    </a:lnTo>
                    <a:lnTo>
                      <a:pt x="159722" y="183139"/>
                    </a:lnTo>
                    <a:lnTo>
                      <a:pt x="160168" y="182902"/>
                    </a:lnTo>
                    <a:lnTo>
                      <a:pt x="160595" y="182627"/>
                    </a:lnTo>
                    <a:lnTo>
                      <a:pt x="161002" y="182295"/>
                    </a:lnTo>
                    <a:lnTo>
                      <a:pt x="161192" y="182115"/>
                    </a:lnTo>
                    <a:lnTo>
                      <a:pt x="182115" y="161192"/>
                    </a:lnTo>
                    <a:lnTo>
                      <a:pt x="182295" y="161002"/>
                    </a:lnTo>
                    <a:lnTo>
                      <a:pt x="182627" y="160595"/>
                    </a:lnTo>
                    <a:lnTo>
                      <a:pt x="182902" y="160168"/>
                    </a:lnTo>
                    <a:lnTo>
                      <a:pt x="183139" y="159722"/>
                    </a:lnTo>
                    <a:lnTo>
                      <a:pt x="183328" y="159258"/>
                    </a:lnTo>
                    <a:lnTo>
                      <a:pt x="183461" y="158784"/>
                    </a:lnTo>
                    <a:lnTo>
                      <a:pt x="183556" y="158300"/>
                    </a:lnTo>
                    <a:lnTo>
                      <a:pt x="183603" y="157817"/>
                    </a:lnTo>
                    <a:lnTo>
                      <a:pt x="183603" y="157324"/>
                    </a:lnTo>
                    <a:lnTo>
                      <a:pt x="183556" y="156831"/>
                    </a:lnTo>
                    <a:lnTo>
                      <a:pt x="183461" y="156348"/>
                    </a:lnTo>
                    <a:lnTo>
                      <a:pt x="183328" y="155874"/>
                    </a:lnTo>
                    <a:lnTo>
                      <a:pt x="183139" y="155418"/>
                    </a:lnTo>
                    <a:lnTo>
                      <a:pt x="182902" y="154973"/>
                    </a:lnTo>
                    <a:lnTo>
                      <a:pt x="182627" y="154546"/>
                    </a:lnTo>
                    <a:lnTo>
                      <a:pt x="182295" y="154139"/>
                    </a:lnTo>
                    <a:lnTo>
                      <a:pt x="182115" y="153949"/>
                    </a:lnTo>
                    <a:lnTo>
                      <a:pt x="171686" y="143521"/>
                    </a:lnTo>
                    <a:lnTo>
                      <a:pt x="172492" y="142175"/>
                    </a:lnTo>
                    <a:lnTo>
                      <a:pt x="174019" y="139435"/>
                    </a:lnTo>
                    <a:lnTo>
                      <a:pt x="175441" y="136648"/>
                    </a:lnTo>
                    <a:lnTo>
                      <a:pt x="176758" y="133804"/>
                    </a:lnTo>
                    <a:lnTo>
                      <a:pt x="177953" y="130912"/>
                    </a:lnTo>
                    <a:lnTo>
                      <a:pt x="179053" y="127973"/>
                    </a:lnTo>
                    <a:lnTo>
                      <a:pt x="180029" y="124997"/>
                    </a:lnTo>
                    <a:lnTo>
                      <a:pt x="180892" y="121982"/>
                    </a:lnTo>
                    <a:lnTo>
                      <a:pt x="181280" y="120465"/>
                    </a:lnTo>
                    <a:lnTo>
                      <a:pt x="195984" y="120465"/>
                    </a:lnTo>
                    <a:lnTo>
                      <a:pt x="196250" y="120456"/>
                    </a:lnTo>
                    <a:lnTo>
                      <a:pt x="196762" y="120408"/>
                    </a:lnTo>
                    <a:lnTo>
                      <a:pt x="197264" y="120304"/>
                    </a:lnTo>
                    <a:lnTo>
                      <a:pt x="197738" y="120152"/>
                    </a:lnTo>
                    <a:lnTo>
                      <a:pt x="198203" y="119963"/>
                    </a:lnTo>
                    <a:lnTo>
                      <a:pt x="198639" y="119726"/>
                    </a:lnTo>
                    <a:lnTo>
                      <a:pt x="199046" y="119451"/>
                    </a:lnTo>
                    <a:lnTo>
                      <a:pt x="199426" y="119138"/>
                    </a:lnTo>
                    <a:lnTo>
                      <a:pt x="199767" y="118787"/>
                    </a:lnTo>
                    <a:lnTo>
                      <a:pt x="200080" y="118408"/>
                    </a:lnTo>
                    <a:lnTo>
                      <a:pt x="200355" y="118000"/>
                    </a:lnTo>
                    <a:lnTo>
                      <a:pt x="200592" y="117564"/>
                    </a:lnTo>
                    <a:lnTo>
                      <a:pt x="200791" y="117109"/>
                    </a:lnTo>
                    <a:lnTo>
                      <a:pt x="200942" y="116626"/>
                    </a:lnTo>
                    <a:lnTo>
                      <a:pt x="201037" y="116123"/>
                    </a:lnTo>
                    <a:lnTo>
                      <a:pt x="201094" y="115611"/>
                    </a:lnTo>
                    <a:lnTo>
                      <a:pt x="201103" y="115346"/>
                    </a:lnTo>
                    <a:lnTo>
                      <a:pt x="201103" y="85758"/>
                    </a:lnTo>
                    <a:lnTo>
                      <a:pt x="201094" y="85493"/>
                    </a:lnTo>
                    <a:lnTo>
                      <a:pt x="201037" y="84971"/>
                    </a:lnTo>
                    <a:lnTo>
                      <a:pt x="200942" y="84478"/>
                    </a:lnTo>
                    <a:lnTo>
                      <a:pt x="200791" y="83995"/>
                    </a:lnTo>
                    <a:lnTo>
                      <a:pt x="200592" y="83540"/>
                    </a:lnTo>
                    <a:lnTo>
                      <a:pt x="200355" y="83104"/>
                    </a:lnTo>
                    <a:lnTo>
                      <a:pt x="200080" y="82696"/>
                    </a:lnTo>
                    <a:lnTo>
                      <a:pt x="199767" y="82317"/>
                    </a:lnTo>
                    <a:lnTo>
                      <a:pt x="199426" y="81966"/>
                    </a:lnTo>
                    <a:lnTo>
                      <a:pt x="199046" y="81653"/>
                    </a:lnTo>
                    <a:lnTo>
                      <a:pt x="198639" y="81378"/>
                    </a:lnTo>
                    <a:lnTo>
                      <a:pt x="198203" y="81141"/>
                    </a:lnTo>
                    <a:lnTo>
                      <a:pt x="197738" y="80952"/>
                    </a:lnTo>
                    <a:lnTo>
                      <a:pt x="197264" y="80800"/>
                    </a:lnTo>
                    <a:lnTo>
                      <a:pt x="196762" y="80696"/>
                    </a:lnTo>
                    <a:lnTo>
                      <a:pt x="196250" y="80639"/>
                    </a:lnTo>
                    <a:lnTo>
                      <a:pt x="181280" y="80639"/>
                    </a:lnTo>
                    <a:lnTo>
                      <a:pt x="180892" y="79112"/>
                    </a:lnTo>
                    <a:lnTo>
                      <a:pt x="180029" y="76098"/>
                    </a:lnTo>
                    <a:lnTo>
                      <a:pt x="179043" y="73121"/>
                    </a:lnTo>
                    <a:lnTo>
                      <a:pt x="177953" y="70192"/>
                    </a:lnTo>
                    <a:lnTo>
                      <a:pt x="176749" y="67300"/>
                    </a:lnTo>
                    <a:lnTo>
                      <a:pt x="175441" y="64456"/>
                    </a:lnTo>
                    <a:lnTo>
                      <a:pt x="174019" y="61659"/>
                    </a:lnTo>
                    <a:lnTo>
                      <a:pt x="172492" y="58920"/>
                    </a:lnTo>
                    <a:lnTo>
                      <a:pt x="171686" y="57573"/>
                    </a:lnTo>
                    <a:lnTo>
                      <a:pt x="182105" y="47155"/>
                    </a:lnTo>
                    <a:lnTo>
                      <a:pt x="182295" y="46965"/>
                    </a:lnTo>
                    <a:lnTo>
                      <a:pt x="182617" y="46558"/>
                    </a:lnTo>
                    <a:lnTo>
                      <a:pt x="182902" y="46140"/>
                    </a:lnTo>
                    <a:lnTo>
                      <a:pt x="183139" y="45695"/>
                    </a:lnTo>
                    <a:lnTo>
                      <a:pt x="183319" y="45230"/>
                    </a:lnTo>
                    <a:lnTo>
                      <a:pt x="183461" y="44756"/>
                    </a:lnTo>
                    <a:lnTo>
                      <a:pt x="183556" y="44273"/>
                    </a:lnTo>
                    <a:lnTo>
                      <a:pt x="183603" y="43780"/>
                    </a:lnTo>
                    <a:lnTo>
                      <a:pt x="183603" y="43287"/>
                    </a:lnTo>
                    <a:lnTo>
                      <a:pt x="183556" y="42803"/>
                    </a:lnTo>
                    <a:lnTo>
                      <a:pt x="183461" y="42320"/>
                    </a:lnTo>
                    <a:lnTo>
                      <a:pt x="183328" y="41846"/>
                    </a:lnTo>
                    <a:lnTo>
                      <a:pt x="183139" y="41381"/>
                    </a:lnTo>
                    <a:lnTo>
                      <a:pt x="182902" y="40936"/>
                    </a:lnTo>
                    <a:lnTo>
                      <a:pt x="182627" y="40509"/>
                    </a:lnTo>
                    <a:lnTo>
                      <a:pt x="182295" y="40102"/>
                    </a:lnTo>
                    <a:lnTo>
                      <a:pt x="182115" y="39912"/>
                    </a:lnTo>
                    <a:lnTo>
                      <a:pt x="161192" y="18989"/>
                    </a:lnTo>
                    <a:lnTo>
                      <a:pt x="161002" y="18809"/>
                    </a:lnTo>
                    <a:lnTo>
                      <a:pt x="160595" y="18477"/>
                    </a:lnTo>
                    <a:lnTo>
                      <a:pt x="160168" y="18202"/>
                    </a:lnTo>
                    <a:lnTo>
                      <a:pt x="159722" y="17965"/>
                    </a:lnTo>
                    <a:lnTo>
                      <a:pt x="159258" y="17776"/>
                    </a:lnTo>
                    <a:lnTo>
                      <a:pt x="158784" y="17633"/>
                    </a:lnTo>
                    <a:lnTo>
                      <a:pt x="158300" y="17548"/>
                    </a:lnTo>
                    <a:lnTo>
                      <a:pt x="157817" y="17501"/>
                    </a:lnTo>
                    <a:lnTo>
                      <a:pt x="157324" y="17501"/>
                    </a:lnTo>
                    <a:lnTo>
                      <a:pt x="156831" y="17548"/>
                    </a:lnTo>
                    <a:lnTo>
                      <a:pt x="156348" y="17633"/>
                    </a:lnTo>
                    <a:lnTo>
                      <a:pt x="155874" y="17776"/>
                    </a:lnTo>
                    <a:lnTo>
                      <a:pt x="155418" y="17965"/>
                    </a:lnTo>
                    <a:lnTo>
                      <a:pt x="154973" y="18202"/>
                    </a:lnTo>
                    <a:lnTo>
                      <a:pt x="154546" y="18477"/>
                    </a:lnTo>
                    <a:lnTo>
                      <a:pt x="154139" y="18809"/>
                    </a:lnTo>
                    <a:lnTo>
                      <a:pt x="153949" y="18989"/>
                    </a:lnTo>
                    <a:lnTo>
                      <a:pt x="143530" y="29417"/>
                    </a:lnTo>
                    <a:lnTo>
                      <a:pt x="142184" y="28612"/>
                    </a:lnTo>
                    <a:lnTo>
                      <a:pt x="139444" y="27085"/>
                    </a:lnTo>
                    <a:lnTo>
                      <a:pt x="136648" y="25663"/>
                    </a:lnTo>
                    <a:lnTo>
                      <a:pt x="133804" y="24355"/>
                    </a:lnTo>
                    <a:lnTo>
                      <a:pt x="130912" y="23151"/>
                    </a:lnTo>
                    <a:lnTo>
                      <a:pt x="127973" y="22051"/>
                    </a:lnTo>
                    <a:lnTo>
                      <a:pt x="124997" y="21075"/>
                    </a:lnTo>
                    <a:lnTo>
                      <a:pt x="121991" y="20212"/>
                    </a:lnTo>
                    <a:lnTo>
                      <a:pt x="120465" y="19823"/>
                    </a:lnTo>
                    <a:lnTo>
                      <a:pt x="120465" y="5120"/>
                    </a:lnTo>
                    <a:lnTo>
                      <a:pt x="120465" y="4854"/>
                    </a:lnTo>
                    <a:lnTo>
                      <a:pt x="120408" y="4342"/>
                    </a:lnTo>
                    <a:lnTo>
                      <a:pt x="120304" y="3840"/>
                    </a:lnTo>
                    <a:lnTo>
                      <a:pt x="120152" y="3356"/>
                    </a:lnTo>
                    <a:lnTo>
                      <a:pt x="119963" y="2901"/>
                    </a:lnTo>
                    <a:lnTo>
                      <a:pt x="119726" y="2465"/>
                    </a:lnTo>
                    <a:lnTo>
                      <a:pt x="119451" y="2058"/>
                    </a:lnTo>
                    <a:lnTo>
                      <a:pt x="119138" y="1678"/>
                    </a:lnTo>
                    <a:lnTo>
                      <a:pt x="118787" y="1337"/>
                    </a:lnTo>
                    <a:lnTo>
                      <a:pt x="118408" y="1024"/>
                    </a:lnTo>
                    <a:lnTo>
                      <a:pt x="118000" y="740"/>
                    </a:lnTo>
                    <a:lnTo>
                      <a:pt x="117564" y="512"/>
                    </a:lnTo>
                    <a:lnTo>
                      <a:pt x="117109" y="313"/>
                    </a:lnTo>
                    <a:lnTo>
                      <a:pt x="116626" y="161"/>
                    </a:lnTo>
                    <a:lnTo>
                      <a:pt x="116123" y="57"/>
                    </a:lnTo>
                    <a:lnTo>
                      <a:pt x="115611" y="10"/>
                    </a:lnTo>
                    <a:lnTo>
                      <a:pt x="11534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95"/>
              <p:cNvSpPr/>
              <p:nvPr/>
            </p:nvSpPr>
            <p:spPr>
              <a:xfrm>
                <a:off x="3437593" y="1627534"/>
                <a:ext cx="1870225" cy="1870225"/>
              </a:xfrm>
              <a:custGeom>
                <a:rect b="b" l="l" r="r" t="t"/>
                <a:pathLst>
                  <a:path extrusionOk="0" h="74809" w="74809">
                    <a:moveTo>
                      <a:pt x="37400" y="7320"/>
                    </a:moveTo>
                    <a:lnTo>
                      <a:pt x="38178" y="7329"/>
                    </a:lnTo>
                    <a:lnTo>
                      <a:pt x="39713" y="7405"/>
                    </a:lnTo>
                    <a:lnTo>
                      <a:pt x="41230" y="7557"/>
                    </a:lnTo>
                    <a:lnTo>
                      <a:pt x="42728" y="7784"/>
                    </a:lnTo>
                    <a:lnTo>
                      <a:pt x="44188" y="8087"/>
                    </a:lnTo>
                    <a:lnTo>
                      <a:pt x="45629" y="8457"/>
                    </a:lnTo>
                    <a:lnTo>
                      <a:pt x="47042" y="8903"/>
                    </a:lnTo>
                    <a:lnTo>
                      <a:pt x="48426" y="9405"/>
                    </a:lnTo>
                    <a:lnTo>
                      <a:pt x="49781" y="9974"/>
                    </a:lnTo>
                    <a:lnTo>
                      <a:pt x="51090" y="10609"/>
                    </a:lnTo>
                    <a:lnTo>
                      <a:pt x="52369" y="11311"/>
                    </a:lnTo>
                    <a:lnTo>
                      <a:pt x="53611" y="12060"/>
                    </a:lnTo>
                    <a:lnTo>
                      <a:pt x="54815" y="12875"/>
                    </a:lnTo>
                    <a:lnTo>
                      <a:pt x="55972" y="13738"/>
                    </a:lnTo>
                    <a:lnTo>
                      <a:pt x="57081" y="14657"/>
                    </a:lnTo>
                    <a:lnTo>
                      <a:pt x="58152" y="15634"/>
                    </a:lnTo>
                    <a:lnTo>
                      <a:pt x="59176" y="16658"/>
                    </a:lnTo>
                    <a:lnTo>
                      <a:pt x="60143" y="17719"/>
                    </a:lnTo>
                    <a:lnTo>
                      <a:pt x="61072" y="18838"/>
                    </a:lnTo>
                    <a:lnTo>
                      <a:pt x="61935" y="19995"/>
                    </a:lnTo>
                    <a:lnTo>
                      <a:pt x="62750" y="21199"/>
                    </a:lnTo>
                    <a:lnTo>
                      <a:pt x="63499" y="22440"/>
                    </a:lnTo>
                    <a:lnTo>
                      <a:pt x="64201" y="23720"/>
                    </a:lnTo>
                    <a:lnTo>
                      <a:pt x="64836" y="25029"/>
                    </a:lnTo>
                    <a:lnTo>
                      <a:pt x="65405" y="26384"/>
                    </a:lnTo>
                    <a:lnTo>
                      <a:pt x="65907" y="27768"/>
                    </a:lnTo>
                    <a:lnTo>
                      <a:pt x="66353" y="29171"/>
                    </a:lnTo>
                    <a:lnTo>
                      <a:pt x="66722" y="30612"/>
                    </a:lnTo>
                    <a:lnTo>
                      <a:pt x="67026" y="32082"/>
                    </a:lnTo>
                    <a:lnTo>
                      <a:pt x="67253" y="33580"/>
                    </a:lnTo>
                    <a:lnTo>
                      <a:pt x="67405" y="35096"/>
                    </a:lnTo>
                    <a:lnTo>
                      <a:pt x="67481" y="36632"/>
                    </a:lnTo>
                    <a:lnTo>
                      <a:pt x="67490" y="37400"/>
                    </a:lnTo>
                    <a:lnTo>
                      <a:pt x="67481" y="38178"/>
                    </a:lnTo>
                    <a:lnTo>
                      <a:pt x="67405" y="39713"/>
                    </a:lnTo>
                    <a:lnTo>
                      <a:pt x="67253" y="41230"/>
                    </a:lnTo>
                    <a:lnTo>
                      <a:pt x="67026" y="42728"/>
                    </a:lnTo>
                    <a:lnTo>
                      <a:pt x="66722" y="44188"/>
                    </a:lnTo>
                    <a:lnTo>
                      <a:pt x="66353" y="45629"/>
                    </a:lnTo>
                    <a:lnTo>
                      <a:pt x="65907" y="47042"/>
                    </a:lnTo>
                    <a:lnTo>
                      <a:pt x="65405" y="48426"/>
                    </a:lnTo>
                    <a:lnTo>
                      <a:pt x="64836" y="49772"/>
                    </a:lnTo>
                    <a:lnTo>
                      <a:pt x="64201" y="51090"/>
                    </a:lnTo>
                    <a:lnTo>
                      <a:pt x="63499" y="52369"/>
                    </a:lnTo>
                    <a:lnTo>
                      <a:pt x="62750" y="53611"/>
                    </a:lnTo>
                    <a:lnTo>
                      <a:pt x="61935" y="54815"/>
                    </a:lnTo>
                    <a:lnTo>
                      <a:pt x="61072" y="55972"/>
                    </a:lnTo>
                    <a:lnTo>
                      <a:pt x="60143" y="57081"/>
                    </a:lnTo>
                    <a:lnTo>
                      <a:pt x="59176" y="58152"/>
                    </a:lnTo>
                    <a:lnTo>
                      <a:pt x="58152" y="59176"/>
                    </a:lnTo>
                    <a:lnTo>
                      <a:pt x="57081" y="60143"/>
                    </a:lnTo>
                    <a:lnTo>
                      <a:pt x="55972" y="61072"/>
                    </a:lnTo>
                    <a:lnTo>
                      <a:pt x="54815" y="61935"/>
                    </a:lnTo>
                    <a:lnTo>
                      <a:pt x="53611" y="62750"/>
                    </a:lnTo>
                    <a:lnTo>
                      <a:pt x="52369" y="63499"/>
                    </a:lnTo>
                    <a:lnTo>
                      <a:pt x="51090" y="64201"/>
                    </a:lnTo>
                    <a:lnTo>
                      <a:pt x="49781" y="64836"/>
                    </a:lnTo>
                    <a:lnTo>
                      <a:pt x="48426" y="65405"/>
                    </a:lnTo>
                    <a:lnTo>
                      <a:pt x="47042" y="65907"/>
                    </a:lnTo>
                    <a:lnTo>
                      <a:pt x="45629" y="66353"/>
                    </a:lnTo>
                    <a:lnTo>
                      <a:pt x="44188" y="66722"/>
                    </a:lnTo>
                    <a:lnTo>
                      <a:pt x="42728" y="67026"/>
                    </a:lnTo>
                    <a:lnTo>
                      <a:pt x="41230" y="67253"/>
                    </a:lnTo>
                    <a:lnTo>
                      <a:pt x="39713" y="67405"/>
                    </a:lnTo>
                    <a:lnTo>
                      <a:pt x="38178" y="67481"/>
                    </a:lnTo>
                    <a:lnTo>
                      <a:pt x="37400" y="67490"/>
                    </a:lnTo>
                    <a:lnTo>
                      <a:pt x="36632" y="67481"/>
                    </a:lnTo>
                    <a:lnTo>
                      <a:pt x="35097" y="67405"/>
                    </a:lnTo>
                    <a:lnTo>
                      <a:pt x="33580" y="67253"/>
                    </a:lnTo>
                    <a:lnTo>
                      <a:pt x="32082" y="67026"/>
                    </a:lnTo>
                    <a:lnTo>
                      <a:pt x="30612" y="66722"/>
                    </a:lnTo>
                    <a:lnTo>
                      <a:pt x="29181" y="66353"/>
                    </a:lnTo>
                    <a:lnTo>
                      <a:pt x="27768" y="65907"/>
                    </a:lnTo>
                    <a:lnTo>
                      <a:pt x="26384" y="65405"/>
                    </a:lnTo>
                    <a:lnTo>
                      <a:pt x="25029" y="64836"/>
                    </a:lnTo>
                    <a:lnTo>
                      <a:pt x="23720" y="64201"/>
                    </a:lnTo>
                    <a:lnTo>
                      <a:pt x="22440" y="63499"/>
                    </a:lnTo>
                    <a:lnTo>
                      <a:pt x="21199" y="62750"/>
                    </a:lnTo>
                    <a:lnTo>
                      <a:pt x="19995" y="61935"/>
                    </a:lnTo>
                    <a:lnTo>
                      <a:pt x="18838" y="61072"/>
                    </a:lnTo>
                    <a:lnTo>
                      <a:pt x="17729" y="60143"/>
                    </a:lnTo>
                    <a:lnTo>
                      <a:pt x="16658" y="59176"/>
                    </a:lnTo>
                    <a:lnTo>
                      <a:pt x="15634" y="58152"/>
                    </a:lnTo>
                    <a:lnTo>
                      <a:pt x="14657" y="57081"/>
                    </a:lnTo>
                    <a:lnTo>
                      <a:pt x="13738" y="55972"/>
                    </a:lnTo>
                    <a:lnTo>
                      <a:pt x="12875" y="54815"/>
                    </a:lnTo>
                    <a:lnTo>
                      <a:pt x="12060" y="53611"/>
                    </a:lnTo>
                    <a:lnTo>
                      <a:pt x="11311" y="52369"/>
                    </a:lnTo>
                    <a:lnTo>
                      <a:pt x="10609" y="51090"/>
                    </a:lnTo>
                    <a:lnTo>
                      <a:pt x="9974" y="49781"/>
                    </a:lnTo>
                    <a:lnTo>
                      <a:pt x="9405" y="48426"/>
                    </a:lnTo>
                    <a:lnTo>
                      <a:pt x="8903" y="47042"/>
                    </a:lnTo>
                    <a:lnTo>
                      <a:pt x="8457" y="45629"/>
                    </a:lnTo>
                    <a:lnTo>
                      <a:pt x="8087" y="44188"/>
                    </a:lnTo>
                    <a:lnTo>
                      <a:pt x="7784" y="42728"/>
                    </a:lnTo>
                    <a:lnTo>
                      <a:pt x="7557" y="41230"/>
                    </a:lnTo>
                    <a:lnTo>
                      <a:pt x="7405" y="39713"/>
                    </a:lnTo>
                    <a:lnTo>
                      <a:pt x="7329" y="38178"/>
                    </a:lnTo>
                    <a:lnTo>
                      <a:pt x="7320" y="37400"/>
                    </a:lnTo>
                    <a:lnTo>
                      <a:pt x="7329" y="36632"/>
                    </a:lnTo>
                    <a:lnTo>
                      <a:pt x="7405" y="35096"/>
                    </a:lnTo>
                    <a:lnTo>
                      <a:pt x="7557" y="33580"/>
                    </a:lnTo>
                    <a:lnTo>
                      <a:pt x="7784" y="32082"/>
                    </a:lnTo>
                    <a:lnTo>
                      <a:pt x="8087" y="30612"/>
                    </a:lnTo>
                    <a:lnTo>
                      <a:pt x="8457" y="29181"/>
                    </a:lnTo>
                    <a:lnTo>
                      <a:pt x="8903" y="27768"/>
                    </a:lnTo>
                    <a:lnTo>
                      <a:pt x="9405" y="26384"/>
                    </a:lnTo>
                    <a:lnTo>
                      <a:pt x="9974" y="25029"/>
                    </a:lnTo>
                    <a:lnTo>
                      <a:pt x="10609" y="23720"/>
                    </a:lnTo>
                    <a:lnTo>
                      <a:pt x="11311" y="22440"/>
                    </a:lnTo>
                    <a:lnTo>
                      <a:pt x="12060" y="21199"/>
                    </a:lnTo>
                    <a:lnTo>
                      <a:pt x="12875" y="19995"/>
                    </a:lnTo>
                    <a:lnTo>
                      <a:pt x="13738" y="18838"/>
                    </a:lnTo>
                    <a:lnTo>
                      <a:pt x="14657" y="17729"/>
                    </a:lnTo>
                    <a:lnTo>
                      <a:pt x="15634" y="16658"/>
                    </a:lnTo>
                    <a:lnTo>
                      <a:pt x="16658" y="15634"/>
                    </a:lnTo>
                    <a:lnTo>
                      <a:pt x="17729" y="14657"/>
                    </a:lnTo>
                    <a:lnTo>
                      <a:pt x="18838" y="13738"/>
                    </a:lnTo>
                    <a:lnTo>
                      <a:pt x="19995" y="12875"/>
                    </a:lnTo>
                    <a:lnTo>
                      <a:pt x="21199" y="12060"/>
                    </a:lnTo>
                    <a:lnTo>
                      <a:pt x="22440" y="11311"/>
                    </a:lnTo>
                    <a:lnTo>
                      <a:pt x="23720" y="10609"/>
                    </a:lnTo>
                    <a:lnTo>
                      <a:pt x="25029" y="9974"/>
                    </a:lnTo>
                    <a:lnTo>
                      <a:pt x="26384" y="9405"/>
                    </a:lnTo>
                    <a:lnTo>
                      <a:pt x="27768" y="8903"/>
                    </a:lnTo>
                    <a:lnTo>
                      <a:pt x="29181" y="8457"/>
                    </a:lnTo>
                    <a:lnTo>
                      <a:pt x="30612" y="8087"/>
                    </a:lnTo>
                    <a:lnTo>
                      <a:pt x="32082" y="7784"/>
                    </a:lnTo>
                    <a:lnTo>
                      <a:pt x="33580" y="7557"/>
                    </a:lnTo>
                    <a:lnTo>
                      <a:pt x="35097" y="7405"/>
                    </a:lnTo>
                    <a:lnTo>
                      <a:pt x="36632" y="7329"/>
                    </a:lnTo>
                    <a:lnTo>
                      <a:pt x="37400" y="7320"/>
                    </a:lnTo>
                    <a:close/>
                    <a:moveTo>
                      <a:pt x="36443" y="1"/>
                    </a:moveTo>
                    <a:lnTo>
                      <a:pt x="34528" y="105"/>
                    </a:lnTo>
                    <a:lnTo>
                      <a:pt x="32641" y="295"/>
                    </a:lnTo>
                    <a:lnTo>
                      <a:pt x="30793" y="579"/>
                    </a:lnTo>
                    <a:lnTo>
                      <a:pt x="28963" y="949"/>
                    </a:lnTo>
                    <a:lnTo>
                      <a:pt x="27171" y="1413"/>
                    </a:lnTo>
                    <a:lnTo>
                      <a:pt x="25417" y="1963"/>
                    </a:lnTo>
                    <a:lnTo>
                      <a:pt x="23701" y="2589"/>
                    </a:lnTo>
                    <a:lnTo>
                      <a:pt x="22023" y="3300"/>
                    </a:lnTo>
                    <a:lnTo>
                      <a:pt x="20383" y="4096"/>
                    </a:lnTo>
                    <a:lnTo>
                      <a:pt x="18800" y="4959"/>
                    </a:lnTo>
                    <a:lnTo>
                      <a:pt x="17255" y="5898"/>
                    </a:lnTo>
                    <a:lnTo>
                      <a:pt x="15766" y="6902"/>
                    </a:lnTo>
                    <a:lnTo>
                      <a:pt x="14325" y="7983"/>
                    </a:lnTo>
                    <a:lnTo>
                      <a:pt x="12932" y="9130"/>
                    </a:lnTo>
                    <a:lnTo>
                      <a:pt x="11605" y="10334"/>
                    </a:lnTo>
                    <a:lnTo>
                      <a:pt x="10334" y="11605"/>
                    </a:lnTo>
                    <a:lnTo>
                      <a:pt x="9130" y="12932"/>
                    </a:lnTo>
                    <a:lnTo>
                      <a:pt x="7983" y="14325"/>
                    </a:lnTo>
                    <a:lnTo>
                      <a:pt x="6902" y="15766"/>
                    </a:lnTo>
                    <a:lnTo>
                      <a:pt x="5898" y="17255"/>
                    </a:lnTo>
                    <a:lnTo>
                      <a:pt x="4959" y="18800"/>
                    </a:lnTo>
                    <a:lnTo>
                      <a:pt x="4096" y="20383"/>
                    </a:lnTo>
                    <a:lnTo>
                      <a:pt x="3300" y="22023"/>
                    </a:lnTo>
                    <a:lnTo>
                      <a:pt x="2589" y="23701"/>
                    </a:lnTo>
                    <a:lnTo>
                      <a:pt x="1963" y="25417"/>
                    </a:lnTo>
                    <a:lnTo>
                      <a:pt x="1413" y="27171"/>
                    </a:lnTo>
                    <a:lnTo>
                      <a:pt x="949" y="28963"/>
                    </a:lnTo>
                    <a:lnTo>
                      <a:pt x="579" y="30792"/>
                    </a:lnTo>
                    <a:lnTo>
                      <a:pt x="295" y="32641"/>
                    </a:lnTo>
                    <a:lnTo>
                      <a:pt x="105" y="34528"/>
                    </a:lnTo>
                    <a:lnTo>
                      <a:pt x="1" y="36443"/>
                    </a:lnTo>
                    <a:lnTo>
                      <a:pt x="1" y="37400"/>
                    </a:lnTo>
                    <a:lnTo>
                      <a:pt x="1" y="38367"/>
                    </a:lnTo>
                    <a:lnTo>
                      <a:pt x="105" y="40282"/>
                    </a:lnTo>
                    <a:lnTo>
                      <a:pt x="295" y="42159"/>
                    </a:lnTo>
                    <a:lnTo>
                      <a:pt x="579" y="44017"/>
                    </a:lnTo>
                    <a:lnTo>
                      <a:pt x="949" y="45847"/>
                    </a:lnTo>
                    <a:lnTo>
                      <a:pt x="1413" y="47639"/>
                    </a:lnTo>
                    <a:lnTo>
                      <a:pt x="1963" y="49393"/>
                    </a:lnTo>
                    <a:lnTo>
                      <a:pt x="2589" y="51109"/>
                    </a:lnTo>
                    <a:lnTo>
                      <a:pt x="3300" y="52787"/>
                    </a:lnTo>
                    <a:lnTo>
                      <a:pt x="4096" y="54427"/>
                    </a:lnTo>
                    <a:lnTo>
                      <a:pt x="4959" y="56010"/>
                    </a:lnTo>
                    <a:lnTo>
                      <a:pt x="5898" y="57555"/>
                    </a:lnTo>
                    <a:lnTo>
                      <a:pt x="6902" y="59043"/>
                    </a:lnTo>
                    <a:lnTo>
                      <a:pt x="7983" y="60484"/>
                    </a:lnTo>
                    <a:lnTo>
                      <a:pt x="9130" y="61878"/>
                    </a:lnTo>
                    <a:lnTo>
                      <a:pt x="10334" y="63205"/>
                    </a:lnTo>
                    <a:lnTo>
                      <a:pt x="11605" y="64476"/>
                    </a:lnTo>
                    <a:lnTo>
                      <a:pt x="12932" y="65680"/>
                    </a:lnTo>
                    <a:lnTo>
                      <a:pt x="14325" y="66827"/>
                    </a:lnTo>
                    <a:lnTo>
                      <a:pt x="15766" y="67907"/>
                    </a:lnTo>
                    <a:lnTo>
                      <a:pt x="17255" y="68912"/>
                    </a:lnTo>
                    <a:lnTo>
                      <a:pt x="18800" y="69851"/>
                    </a:lnTo>
                    <a:lnTo>
                      <a:pt x="20383" y="70714"/>
                    </a:lnTo>
                    <a:lnTo>
                      <a:pt x="22023" y="71510"/>
                    </a:lnTo>
                    <a:lnTo>
                      <a:pt x="23701" y="72221"/>
                    </a:lnTo>
                    <a:lnTo>
                      <a:pt x="25417" y="72847"/>
                    </a:lnTo>
                    <a:lnTo>
                      <a:pt x="27171" y="73396"/>
                    </a:lnTo>
                    <a:lnTo>
                      <a:pt x="28963" y="73861"/>
                    </a:lnTo>
                    <a:lnTo>
                      <a:pt x="30793" y="74231"/>
                    </a:lnTo>
                    <a:lnTo>
                      <a:pt x="32641" y="74515"/>
                    </a:lnTo>
                    <a:lnTo>
                      <a:pt x="34528" y="74705"/>
                    </a:lnTo>
                    <a:lnTo>
                      <a:pt x="36443" y="74799"/>
                    </a:lnTo>
                    <a:lnTo>
                      <a:pt x="37400" y="74809"/>
                    </a:lnTo>
                    <a:lnTo>
                      <a:pt x="38367" y="74799"/>
                    </a:lnTo>
                    <a:lnTo>
                      <a:pt x="40282" y="74705"/>
                    </a:lnTo>
                    <a:lnTo>
                      <a:pt x="42159" y="74515"/>
                    </a:lnTo>
                    <a:lnTo>
                      <a:pt x="44017" y="74231"/>
                    </a:lnTo>
                    <a:lnTo>
                      <a:pt x="45847" y="73861"/>
                    </a:lnTo>
                    <a:lnTo>
                      <a:pt x="47639" y="73396"/>
                    </a:lnTo>
                    <a:lnTo>
                      <a:pt x="49393" y="72847"/>
                    </a:lnTo>
                    <a:lnTo>
                      <a:pt x="51109" y="72221"/>
                    </a:lnTo>
                    <a:lnTo>
                      <a:pt x="52787" y="71510"/>
                    </a:lnTo>
                    <a:lnTo>
                      <a:pt x="54427" y="70714"/>
                    </a:lnTo>
                    <a:lnTo>
                      <a:pt x="56010" y="69851"/>
                    </a:lnTo>
                    <a:lnTo>
                      <a:pt x="57555" y="68912"/>
                    </a:lnTo>
                    <a:lnTo>
                      <a:pt x="59043" y="67907"/>
                    </a:lnTo>
                    <a:lnTo>
                      <a:pt x="60484" y="66827"/>
                    </a:lnTo>
                    <a:lnTo>
                      <a:pt x="61878" y="65680"/>
                    </a:lnTo>
                    <a:lnTo>
                      <a:pt x="63205" y="64476"/>
                    </a:lnTo>
                    <a:lnTo>
                      <a:pt x="64476" y="63205"/>
                    </a:lnTo>
                    <a:lnTo>
                      <a:pt x="65680" y="61878"/>
                    </a:lnTo>
                    <a:lnTo>
                      <a:pt x="66827" y="60484"/>
                    </a:lnTo>
                    <a:lnTo>
                      <a:pt x="67907" y="59043"/>
                    </a:lnTo>
                    <a:lnTo>
                      <a:pt x="68912" y="57555"/>
                    </a:lnTo>
                    <a:lnTo>
                      <a:pt x="69851" y="56010"/>
                    </a:lnTo>
                    <a:lnTo>
                      <a:pt x="70714" y="54427"/>
                    </a:lnTo>
                    <a:lnTo>
                      <a:pt x="71510" y="52787"/>
                    </a:lnTo>
                    <a:lnTo>
                      <a:pt x="72221" y="51109"/>
                    </a:lnTo>
                    <a:lnTo>
                      <a:pt x="72847" y="49393"/>
                    </a:lnTo>
                    <a:lnTo>
                      <a:pt x="73396" y="47639"/>
                    </a:lnTo>
                    <a:lnTo>
                      <a:pt x="73861" y="45847"/>
                    </a:lnTo>
                    <a:lnTo>
                      <a:pt x="74231" y="44017"/>
                    </a:lnTo>
                    <a:lnTo>
                      <a:pt x="74515" y="42159"/>
                    </a:lnTo>
                    <a:lnTo>
                      <a:pt x="74705" y="40282"/>
                    </a:lnTo>
                    <a:lnTo>
                      <a:pt x="74800" y="38367"/>
                    </a:lnTo>
                    <a:lnTo>
                      <a:pt x="74809" y="37400"/>
                    </a:lnTo>
                    <a:lnTo>
                      <a:pt x="74800" y="36443"/>
                    </a:lnTo>
                    <a:lnTo>
                      <a:pt x="74705" y="34528"/>
                    </a:lnTo>
                    <a:lnTo>
                      <a:pt x="74515" y="32641"/>
                    </a:lnTo>
                    <a:lnTo>
                      <a:pt x="74231" y="30792"/>
                    </a:lnTo>
                    <a:lnTo>
                      <a:pt x="73861" y="28963"/>
                    </a:lnTo>
                    <a:lnTo>
                      <a:pt x="73396" y="27171"/>
                    </a:lnTo>
                    <a:lnTo>
                      <a:pt x="72847" y="25417"/>
                    </a:lnTo>
                    <a:lnTo>
                      <a:pt x="72221" y="23701"/>
                    </a:lnTo>
                    <a:lnTo>
                      <a:pt x="71510" y="22023"/>
                    </a:lnTo>
                    <a:lnTo>
                      <a:pt x="70714" y="20383"/>
                    </a:lnTo>
                    <a:lnTo>
                      <a:pt x="69851" y="18800"/>
                    </a:lnTo>
                    <a:lnTo>
                      <a:pt x="68912" y="17255"/>
                    </a:lnTo>
                    <a:lnTo>
                      <a:pt x="67907" y="15766"/>
                    </a:lnTo>
                    <a:lnTo>
                      <a:pt x="66827" y="14325"/>
                    </a:lnTo>
                    <a:lnTo>
                      <a:pt x="65680" y="12932"/>
                    </a:lnTo>
                    <a:lnTo>
                      <a:pt x="64476" y="11605"/>
                    </a:lnTo>
                    <a:lnTo>
                      <a:pt x="63205" y="10334"/>
                    </a:lnTo>
                    <a:lnTo>
                      <a:pt x="61878" y="9130"/>
                    </a:lnTo>
                    <a:lnTo>
                      <a:pt x="60484" y="7983"/>
                    </a:lnTo>
                    <a:lnTo>
                      <a:pt x="59043" y="6902"/>
                    </a:lnTo>
                    <a:lnTo>
                      <a:pt x="57555" y="5898"/>
                    </a:lnTo>
                    <a:lnTo>
                      <a:pt x="56010" y="4959"/>
                    </a:lnTo>
                    <a:lnTo>
                      <a:pt x="54427" y="4096"/>
                    </a:lnTo>
                    <a:lnTo>
                      <a:pt x="52787" y="3300"/>
                    </a:lnTo>
                    <a:lnTo>
                      <a:pt x="51109" y="2589"/>
                    </a:lnTo>
                    <a:lnTo>
                      <a:pt x="49393" y="1963"/>
                    </a:lnTo>
                    <a:lnTo>
                      <a:pt x="47639" y="1413"/>
                    </a:lnTo>
                    <a:lnTo>
                      <a:pt x="45847" y="949"/>
                    </a:lnTo>
                    <a:lnTo>
                      <a:pt x="44017" y="579"/>
                    </a:lnTo>
                    <a:lnTo>
                      <a:pt x="42159" y="295"/>
                    </a:lnTo>
                    <a:lnTo>
                      <a:pt x="40282" y="105"/>
                    </a:lnTo>
                    <a:lnTo>
                      <a:pt x="3836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95"/>
              <p:cNvSpPr/>
              <p:nvPr/>
            </p:nvSpPr>
            <p:spPr>
              <a:xfrm>
                <a:off x="1221571" y="920943"/>
                <a:ext cx="514742" cy="514644"/>
              </a:xfrm>
              <a:custGeom>
                <a:rect b="b" l="l" r="r" t="t"/>
                <a:pathLst>
                  <a:path extrusionOk="0" h="29731" w="29741">
                    <a:moveTo>
                      <a:pt x="14875" y="1"/>
                    </a:moveTo>
                    <a:lnTo>
                      <a:pt x="14107" y="10"/>
                    </a:lnTo>
                    <a:lnTo>
                      <a:pt x="12609" y="162"/>
                    </a:lnTo>
                    <a:lnTo>
                      <a:pt x="11150" y="456"/>
                    </a:lnTo>
                    <a:lnTo>
                      <a:pt x="9756" y="892"/>
                    </a:lnTo>
                    <a:lnTo>
                      <a:pt x="8419" y="1461"/>
                    </a:lnTo>
                    <a:lnTo>
                      <a:pt x="7158" y="2143"/>
                    </a:lnTo>
                    <a:lnTo>
                      <a:pt x="5973" y="2949"/>
                    </a:lnTo>
                    <a:lnTo>
                      <a:pt x="4874" y="3859"/>
                    </a:lnTo>
                    <a:lnTo>
                      <a:pt x="3859" y="4864"/>
                    </a:lnTo>
                    <a:lnTo>
                      <a:pt x="2959" y="5964"/>
                    </a:lnTo>
                    <a:lnTo>
                      <a:pt x="2153" y="7149"/>
                    </a:lnTo>
                    <a:lnTo>
                      <a:pt x="1470" y="8419"/>
                    </a:lnTo>
                    <a:lnTo>
                      <a:pt x="901" y="9746"/>
                    </a:lnTo>
                    <a:lnTo>
                      <a:pt x="465" y="11150"/>
                    </a:lnTo>
                    <a:lnTo>
                      <a:pt x="171" y="12600"/>
                    </a:lnTo>
                    <a:lnTo>
                      <a:pt x="20" y="14098"/>
                    </a:lnTo>
                    <a:lnTo>
                      <a:pt x="1" y="14866"/>
                    </a:lnTo>
                    <a:lnTo>
                      <a:pt x="20" y="15634"/>
                    </a:lnTo>
                    <a:lnTo>
                      <a:pt x="171" y="17132"/>
                    </a:lnTo>
                    <a:lnTo>
                      <a:pt x="465" y="18582"/>
                    </a:lnTo>
                    <a:lnTo>
                      <a:pt x="901" y="19976"/>
                    </a:lnTo>
                    <a:lnTo>
                      <a:pt x="1470" y="21312"/>
                    </a:lnTo>
                    <a:lnTo>
                      <a:pt x="2153" y="22573"/>
                    </a:lnTo>
                    <a:lnTo>
                      <a:pt x="2959" y="23758"/>
                    </a:lnTo>
                    <a:lnTo>
                      <a:pt x="3859" y="24867"/>
                    </a:lnTo>
                    <a:lnTo>
                      <a:pt x="4874" y="25872"/>
                    </a:lnTo>
                    <a:lnTo>
                      <a:pt x="5973" y="26782"/>
                    </a:lnTo>
                    <a:lnTo>
                      <a:pt x="7158" y="27579"/>
                    </a:lnTo>
                    <a:lnTo>
                      <a:pt x="8419" y="28271"/>
                    </a:lnTo>
                    <a:lnTo>
                      <a:pt x="9756" y="28830"/>
                    </a:lnTo>
                    <a:lnTo>
                      <a:pt x="11150" y="29266"/>
                    </a:lnTo>
                    <a:lnTo>
                      <a:pt x="12609" y="29560"/>
                    </a:lnTo>
                    <a:lnTo>
                      <a:pt x="14107" y="29721"/>
                    </a:lnTo>
                    <a:lnTo>
                      <a:pt x="14875" y="29731"/>
                    </a:lnTo>
                    <a:lnTo>
                      <a:pt x="15634" y="29721"/>
                    </a:lnTo>
                    <a:lnTo>
                      <a:pt x="17141" y="29560"/>
                    </a:lnTo>
                    <a:lnTo>
                      <a:pt x="18591" y="29266"/>
                    </a:lnTo>
                    <a:lnTo>
                      <a:pt x="19985" y="28830"/>
                    </a:lnTo>
                    <a:lnTo>
                      <a:pt x="21322" y="28271"/>
                    </a:lnTo>
                    <a:lnTo>
                      <a:pt x="22583" y="27579"/>
                    </a:lnTo>
                    <a:lnTo>
                      <a:pt x="23768" y="26782"/>
                    </a:lnTo>
                    <a:lnTo>
                      <a:pt x="24867" y="25872"/>
                    </a:lnTo>
                    <a:lnTo>
                      <a:pt x="25882" y="24867"/>
                    </a:lnTo>
                    <a:lnTo>
                      <a:pt x="26792" y="23758"/>
                    </a:lnTo>
                    <a:lnTo>
                      <a:pt x="27588" y="22573"/>
                    </a:lnTo>
                    <a:lnTo>
                      <a:pt x="28280" y="21312"/>
                    </a:lnTo>
                    <a:lnTo>
                      <a:pt x="28840" y="19976"/>
                    </a:lnTo>
                    <a:lnTo>
                      <a:pt x="29276" y="18582"/>
                    </a:lnTo>
                    <a:lnTo>
                      <a:pt x="29569" y="17132"/>
                    </a:lnTo>
                    <a:lnTo>
                      <a:pt x="29721" y="15634"/>
                    </a:lnTo>
                    <a:lnTo>
                      <a:pt x="29740" y="14866"/>
                    </a:lnTo>
                    <a:lnTo>
                      <a:pt x="29721" y="14098"/>
                    </a:lnTo>
                    <a:lnTo>
                      <a:pt x="29569" y="12600"/>
                    </a:lnTo>
                    <a:lnTo>
                      <a:pt x="29276" y="11150"/>
                    </a:lnTo>
                    <a:lnTo>
                      <a:pt x="28840" y="9746"/>
                    </a:lnTo>
                    <a:lnTo>
                      <a:pt x="28280" y="8419"/>
                    </a:lnTo>
                    <a:lnTo>
                      <a:pt x="27588" y="7149"/>
                    </a:lnTo>
                    <a:lnTo>
                      <a:pt x="26792" y="5964"/>
                    </a:lnTo>
                    <a:lnTo>
                      <a:pt x="25882" y="4864"/>
                    </a:lnTo>
                    <a:lnTo>
                      <a:pt x="24867" y="3859"/>
                    </a:lnTo>
                    <a:lnTo>
                      <a:pt x="23768" y="2949"/>
                    </a:lnTo>
                    <a:lnTo>
                      <a:pt x="22583" y="2143"/>
                    </a:lnTo>
                    <a:lnTo>
                      <a:pt x="21322" y="1461"/>
                    </a:lnTo>
                    <a:lnTo>
                      <a:pt x="19985" y="892"/>
                    </a:lnTo>
                    <a:lnTo>
                      <a:pt x="18591" y="456"/>
                    </a:lnTo>
                    <a:lnTo>
                      <a:pt x="17141" y="162"/>
                    </a:lnTo>
                    <a:lnTo>
                      <a:pt x="15634" y="10"/>
                    </a:lnTo>
                    <a:lnTo>
                      <a:pt x="1487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95"/>
              <p:cNvSpPr/>
              <p:nvPr/>
            </p:nvSpPr>
            <p:spPr>
              <a:xfrm>
                <a:off x="959327" y="658592"/>
                <a:ext cx="1039278" cy="1039370"/>
              </a:xfrm>
              <a:custGeom>
                <a:rect b="b" l="l" r="r" t="t"/>
                <a:pathLst>
                  <a:path extrusionOk="0" h="37041" w="37041">
                    <a:moveTo>
                      <a:pt x="19113" y="7320"/>
                    </a:moveTo>
                    <a:lnTo>
                      <a:pt x="20213" y="7433"/>
                    </a:lnTo>
                    <a:lnTo>
                      <a:pt x="21284" y="7642"/>
                    </a:lnTo>
                    <a:lnTo>
                      <a:pt x="22317" y="7964"/>
                    </a:lnTo>
                    <a:lnTo>
                      <a:pt x="23313" y="8372"/>
                    </a:lnTo>
                    <a:lnTo>
                      <a:pt x="24270" y="8874"/>
                    </a:lnTo>
                    <a:lnTo>
                      <a:pt x="25161" y="9472"/>
                    </a:lnTo>
                    <a:lnTo>
                      <a:pt x="26005" y="10145"/>
                    </a:lnTo>
                    <a:lnTo>
                      <a:pt x="26773" y="10903"/>
                    </a:lnTo>
                    <a:lnTo>
                      <a:pt x="27475" y="11737"/>
                    </a:lnTo>
                    <a:lnTo>
                      <a:pt x="28091" y="12638"/>
                    </a:lnTo>
                    <a:lnTo>
                      <a:pt x="28622" y="13605"/>
                    </a:lnTo>
                    <a:lnTo>
                      <a:pt x="29058" y="14629"/>
                    </a:lnTo>
                    <a:lnTo>
                      <a:pt x="29390" y="15719"/>
                    </a:lnTo>
                    <a:lnTo>
                      <a:pt x="29522" y="16278"/>
                    </a:lnTo>
                    <a:lnTo>
                      <a:pt x="29627" y="16847"/>
                    </a:lnTo>
                    <a:lnTo>
                      <a:pt x="29740" y="17985"/>
                    </a:lnTo>
                    <a:lnTo>
                      <a:pt x="29731" y="19104"/>
                    </a:lnTo>
                    <a:lnTo>
                      <a:pt x="29617" y="20194"/>
                    </a:lnTo>
                    <a:lnTo>
                      <a:pt x="29408" y="21265"/>
                    </a:lnTo>
                    <a:lnTo>
                      <a:pt x="29086" y="22308"/>
                    </a:lnTo>
                    <a:lnTo>
                      <a:pt x="28669" y="23303"/>
                    </a:lnTo>
                    <a:lnTo>
                      <a:pt x="28167" y="24251"/>
                    </a:lnTo>
                    <a:lnTo>
                      <a:pt x="27569" y="25152"/>
                    </a:lnTo>
                    <a:lnTo>
                      <a:pt x="26887" y="25986"/>
                    </a:lnTo>
                    <a:lnTo>
                      <a:pt x="26128" y="26754"/>
                    </a:lnTo>
                    <a:lnTo>
                      <a:pt x="25294" y="27446"/>
                    </a:lnTo>
                    <a:lnTo>
                      <a:pt x="24393" y="28062"/>
                    </a:lnTo>
                    <a:lnTo>
                      <a:pt x="23426" y="28593"/>
                    </a:lnTo>
                    <a:lnTo>
                      <a:pt x="22393" y="29029"/>
                    </a:lnTo>
                    <a:lnTo>
                      <a:pt x="21312" y="29361"/>
                    </a:lnTo>
                    <a:lnTo>
                      <a:pt x="20744" y="29484"/>
                    </a:lnTo>
                    <a:lnTo>
                      <a:pt x="20175" y="29589"/>
                    </a:lnTo>
                    <a:lnTo>
                      <a:pt x="19056" y="29693"/>
                    </a:lnTo>
                    <a:lnTo>
                      <a:pt x="17937" y="29693"/>
                    </a:lnTo>
                    <a:lnTo>
                      <a:pt x="16847" y="29570"/>
                    </a:lnTo>
                    <a:lnTo>
                      <a:pt x="15785" y="29352"/>
                    </a:lnTo>
                    <a:lnTo>
                      <a:pt x="14752" y="29029"/>
                    </a:lnTo>
                    <a:lnTo>
                      <a:pt x="13757" y="28622"/>
                    </a:lnTo>
                    <a:lnTo>
                      <a:pt x="12818" y="28110"/>
                    </a:lnTo>
                    <a:lnTo>
                      <a:pt x="11927" y="27512"/>
                    </a:lnTo>
                    <a:lnTo>
                      <a:pt x="11093" y="26839"/>
                    </a:lnTo>
                    <a:lnTo>
                      <a:pt x="10325" y="26081"/>
                    </a:lnTo>
                    <a:lnTo>
                      <a:pt x="9633" y="25256"/>
                    </a:lnTo>
                    <a:lnTo>
                      <a:pt x="9017" y="24356"/>
                    </a:lnTo>
                    <a:lnTo>
                      <a:pt x="8495" y="23398"/>
                    </a:lnTo>
                    <a:lnTo>
                      <a:pt x="8059" y="22374"/>
                    </a:lnTo>
                    <a:lnTo>
                      <a:pt x="7727" y="21293"/>
                    </a:lnTo>
                    <a:lnTo>
                      <a:pt x="7604" y="20725"/>
                    </a:lnTo>
                    <a:lnTo>
                      <a:pt x="7490" y="20165"/>
                    </a:lnTo>
                    <a:lnTo>
                      <a:pt x="7386" y="19037"/>
                    </a:lnTo>
                    <a:lnTo>
                      <a:pt x="7386" y="17928"/>
                    </a:lnTo>
                    <a:lnTo>
                      <a:pt x="7490" y="16828"/>
                    </a:lnTo>
                    <a:lnTo>
                      <a:pt x="7708" y="15766"/>
                    </a:lnTo>
                    <a:lnTo>
                      <a:pt x="8021" y="14733"/>
                    </a:lnTo>
                    <a:lnTo>
                      <a:pt x="8438" y="13738"/>
                    </a:lnTo>
                    <a:lnTo>
                      <a:pt x="8941" y="12790"/>
                    </a:lnTo>
                    <a:lnTo>
                      <a:pt x="9529" y="11899"/>
                    </a:lnTo>
                    <a:lnTo>
                      <a:pt x="10202" y="11064"/>
                    </a:lnTo>
                    <a:lnTo>
                      <a:pt x="10951" y="10296"/>
                    </a:lnTo>
                    <a:lnTo>
                      <a:pt x="11775" y="9595"/>
                    </a:lnTo>
                    <a:lnTo>
                      <a:pt x="12676" y="8979"/>
                    </a:lnTo>
                    <a:lnTo>
                      <a:pt x="13633" y="8448"/>
                    </a:lnTo>
                    <a:lnTo>
                      <a:pt x="14657" y="8012"/>
                    </a:lnTo>
                    <a:lnTo>
                      <a:pt x="15729" y="7670"/>
                    </a:lnTo>
                    <a:lnTo>
                      <a:pt x="16297" y="7538"/>
                    </a:lnTo>
                    <a:lnTo>
                      <a:pt x="16866" y="7433"/>
                    </a:lnTo>
                    <a:lnTo>
                      <a:pt x="17994" y="7320"/>
                    </a:lnTo>
                    <a:close/>
                    <a:moveTo>
                      <a:pt x="18108" y="1"/>
                    </a:moveTo>
                    <a:lnTo>
                      <a:pt x="17179" y="48"/>
                    </a:lnTo>
                    <a:lnTo>
                      <a:pt x="16240" y="134"/>
                    </a:lnTo>
                    <a:lnTo>
                      <a:pt x="15311" y="276"/>
                    </a:lnTo>
                    <a:lnTo>
                      <a:pt x="14837" y="371"/>
                    </a:lnTo>
                    <a:lnTo>
                      <a:pt x="14373" y="465"/>
                    </a:lnTo>
                    <a:lnTo>
                      <a:pt x="13453" y="702"/>
                    </a:lnTo>
                    <a:lnTo>
                      <a:pt x="12562" y="977"/>
                    </a:lnTo>
                    <a:lnTo>
                      <a:pt x="11690" y="1300"/>
                    </a:lnTo>
                    <a:lnTo>
                      <a:pt x="10837" y="1660"/>
                    </a:lnTo>
                    <a:lnTo>
                      <a:pt x="10012" y="2058"/>
                    </a:lnTo>
                    <a:lnTo>
                      <a:pt x="9216" y="2504"/>
                    </a:lnTo>
                    <a:lnTo>
                      <a:pt x="8448" y="2978"/>
                    </a:lnTo>
                    <a:lnTo>
                      <a:pt x="7339" y="3746"/>
                    </a:lnTo>
                    <a:lnTo>
                      <a:pt x="5964" y="4902"/>
                    </a:lnTo>
                    <a:lnTo>
                      <a:pt x="4713" y="6173"/>
                    </a:lnTo>
                    <a:lnTo>
                      <a:pt x="3594" y="7557"/>
                    </a:lnTo>
                    <a:lnTo>
                      <a:pt x="2617" y="9036"/>
                    </a:lnTo>
                    <a:lnTo>
                      <a:pt x="1774" y="10609"/>
                    </a:lnTo>
                    <a:lnTo>
                      <a:pt x="1091" y="12259"/>
                    </a:lnTo>
                    <a:lnTo>
                      <a:pt x="560" y="13965"/>
                    </a:lnTo>
                    <a:lnTo>
                      <a:pt x="285" y="15292"/>
                    </a:lnTo>
                    <a:lnTo>
                      <a:pt x="143" y="16184"/>
                    </a:lnTo>
                    <a:lnTo>
                      <a:pt x="58" y="17094"/>
                    </a:lnTo>
                    <a:lnTo>
                      <a:pt x="10" y="18004"/>
                    </a:lnTo>
                    <a:lnTo>
                      <a:pt x="1" y="18933"/>
                    </a:lnTo>
                    <a:lnTo>
                      <a:pt x="48" y="19862"/>
                    </a:lnTo>
                    <a:lnTo>
                      <a:pt x="143" y="20791"/>
                    </a:lnTo>
                    <a:lnTo>
                      <a:pt x="285" y="21730"/>
                    </a:lnTo>
                    <a:lnTo>
                      <a:pt x="371" y="22194"/>
                    </a:lnTo>
                    <a:lnTo>
                      <a:pt x="551" y="23000"/>
                    </a:lnTo>
                    <a:lnTo>
                      <a:pt x="1006" y="24555"/>
                    </a:lnTo>
                    <a:lnTo>
                      <a:pt x="1594" y="26043"/>
                    </a:lnTo>
                    <a:lnTo>
                      <a:pt x="2305" y="27465"/>
                    </a:lnTo>
                    <a:lnTo>
                      <a:pt x="3120" y="28811"/>
                    </a:lnTo>
                    <a:lnTo>
                      <a:pt x="4049" y="30072"/>
                    </a:lnTo>
                    <a:lnTo>
                      <a:pt x="5073" y="31248"/>
                    </a:lnTo>
                    <a:lnTo>
                      <a:pt x="6192" y="32338"/>
                    </a:lnTo>
                    <a:lnTo>
                      <a:pt x="7395" y="33324"/>
                    </a:lnTo>
                    <a:lnTo>
                      <a:pt x="8675" y="34205"/>
                    </a:lnTo>
                    <a:lnTo>
                      <a:pt x="10031" y="34983"/>
                    </a:lnTo>
                    <a:lnTo>
                      <a:pt x="11453" y="35637"/>
                    </a:lnTo>
                    <a:lnTo>
                      <a:pt x="12932" y="36177"/>
                    </a:lnTo>
                    <a:lnTo>
                      <a:pt x="14468" y="36594"/>
                    </a:lnTo>
                    <a:lnTo>
                      <a:pt x="16041" y="36879"/>
                    </a:lnTo>
                    <a:lnTo>
                      <a:pt x="17663" y="37021"/>
                    </a:lnTo>
                    <a:lnTo>
                      <a:pt x="18478" y="37040"/>
                    </a:lnTo>
                    <a:lnTo>
                      <a:pt x="18952" y="37031"/>
                    </a:lnTo>
                    <a:lnTo>
                      <a:pt x="19881" y="36983"/>
                    </a:lnTo>
                    <a:lnTo>
                      <a:pt x="20819" y="36888"/>
                    </a:lnTo>
                    <a:lnTo>
                      <a:pt x="21739" y="36746"/>
                    </a:lnTo>
                    <a:lnTo>
                      <a:pt x="22204" y="36661"/>
                    </a:lnTo>
                    <a:lnTo>
                      <a:pt x="22668" y="36566"/>
                    </a:lnTo>
                    <a:lnTo>
                      <a:pt x="23588" y="36329"/>
                    </a:lnTo>
                    <a:lnTo>
                      <a:pt x="24479" y="36045"/>
                    </a:lnTo>
                    <a:lnTo>
                      <a:pt x="25351" y="35732"/>
                    </a:lnTo>
                    <a:lnTo>
                      <a:pt x="26204" y="35362"/>
                    </a:lnTo>
                    <a:lnTo>
                      <a:pt x="27029" y="34964"/>
                    </a:lnTo>
                    <a:lnTo>
                      <a:pt x="27825" y="34528"/>
                    </a:lnTo>
                    <a:lnTo>
                      <a:pt x="28593" y="34054"/>
                    </a:lnTo>
                    <a:lnTo>
                      <a:pt x="29702" y="33276"/>
                    </a:lnTo>
                    <a:lnTo>
                      <a:pt x="31077" y="32129"/>
                    </a:lnTo>
                    <a:lnTo>
                      <a:pt x="32328" y="30849"/>
                    </a:lnTo>
                    <a:lnTo>
                      <a:pt x="33447" y="29465"/>
                    </a:lnTo>
                    <a:lnTo>
                      <a:pt x="34423" y="27986"/>
                    </a:lnTo>
                    <a:lnTo>
                      <a:pt x="35267" y="26413"/>
                    </a:lnTo>
                    <a:lnTo>
                      <a:pt x="35950" y="24773"/>
                    </a:lnTo>
                    <a:lnTo>
                      <a:pt x="36481" y="23057"/>
                    </a:lnTo>
                    <a:lnTo>
                      <a:pt x="36756" y="21739"/>
                    </a:lnTo>
                    <a:lnTo>
                      <a:pt x="36898" y="20838"/>
                    </a:lnTo>
                    <a:lnTo>
                      <a:pt x="36983" y="19938"/>
                    </a:lnTo>
                    <a:lnTo>
                      <a:pt x="37031" y="19018"/>
                    </a:lnTo>
                    <a:lnTo>
                      <a:pt x="37040" y="18099"/>
                    </a:lnTo>
                    <a:lnTo>
                      <a:pt x="36993" y="17170"/>
                    </a:lnTo>
                    <a:lnTo>
                      <a:pt x="36898" y="16231"/>
                    </a:lnTo>
                    <a:lnTo>
                      <a:pt x="36756" y="15302"/>
                    </a:lnTo>
                    <a:lnTo>
                      <a:pt x="36670" y="14828"/>
                    </a:lnTo>
                    <a:lnTo>
                      <a:pt x="36566" y="14363"/>
                    </a:lnTo>
                    <a:lnTo>
                      <a:pt x="36329" y="13444"/>
                    </a:lnTo>
                    <a:lnTo>
                      <a:pt x="36054" y="12553"/>
                    </a:lnTo>
                    <a:lnTo>
                      <a:pt x="35732" y="11681"/>
                    </a:lnTo>
                    <a:lnTo>
                      <a:pt x="35372" y="10827"/>
                    </a:lnTo>
                    <a:lnTo>
                      <a:pt x="34973" y="10012"/>
                    </a:lnTo>
                    <a:lnTo>
                      <a:pt x="34537" y="9206"/>
                    </a:lnTo>
                    <a:lnTo>
                      <a:pt x="34063" y="8438"/>
                    </a:lnTo>
                    <a:lnTo>
                      <a:pt x="33286" y="7329"/>
                    </a:lnTo>
                    <a:lnTo>
                      <a:pt x="32139" y="5964"/>
                    </a:lnTo>
                    <a:lnTo>
                      <a:pt x="30859" y="4713"/>
                    </a:lnTo>
                    <a:lnTo>
                      <a:pt x="29475" y="3594"/>
                    </a:lnTo>
                    <a:lnTo>
                      <a:pt x="27996" y="2608"/>
                    </a:lnTo>
                    <a:lnTo>
                      <a:pt x="26422" y="1774"/>
                    </a:lnTo>
                    <a:lnTo>
                      <a:pt x="24782" y="1091"/>
                    </a:lnTo>
                    <a:lnTo>
                      <a:pt x="23066" y="560"/>
                    </a:lnTo>
                    <a:lnTo>
                      <a:pt x="21739" y="285"/>
                    </a:lnTo>
                    <a:lnTo>
                      <a:pt x="20848" y="143"/>
                    </a:lnTo>
                    <a:lnTo>
                      <a:pt x="19938" y="48"/>
                    </a:lnTo>
                    <a:lnTo>
                      <a:pt x="1902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95"/>
              <p:cNvSpPr/>
              <p:nvPr/>
            </p:nvSpPr>
            <p:spPr>
              <a:xfrm>
                <a:off x="198100" y="-102637"/>
                <a:ext cx="2561555" cy="2561829"/>
              </a:xfrm>
              <a:custGeom>
                <a:rect b="b" l="l" r="r" t="t"/>
                <a:pathLst>
                  <a:path extrusionOk="0" h="93523" w="93513">
                    <a:moveTo>
                      <a:pt x="42434" y="7850"/>
                    </a:moveTo>
                    <a:lnTo>
                      <a:pt x="43372" y="12495"/>
                    </a:lnTo>
                    <a:lnTo>
                      <a:pt x="43448" y="12808"/>
                    </a:lnTo>
                    <a:lnTo>
                      <a:pt x="43685" y="13396"/>
                    </a:lnTo>
                    <a:lnTo>
                      <a:pt x="44007" y="13927"/>
                    </a:lnTo>
                    <a:lnTo>
                      <a:pt x="44406" y="14391"/>
                    </a:lnTo>
                    <a:lnTo>
                      <a:pt x="44880" y="14780"/>
                    </a:lnTo>
                    <a:lnTo>
                      <a:pt x="45420" y="15083"/>
                    </a:lnTo>
                    <a:lnTo>
                      <a:pt x="45998" y="15301"/>
                    </a:lnTo>
                    <a:lnTo>
                      <a:pt x="46624" y="15415"/>
                    </a:lnTo>
                    <a:lnTo>
                      <a:pt x="46946" y="15425"/>
                    </a:lnTo>
                    <a:lnTo>
                      <a:pt x="47676" y="15434"/>
                    </a:lnTo>
                    <a:lnTo>
                      <a:pt x="49136" y="15510"/>
                    </a:lnTo>
                    <a:lnTo>
                      <a:pt x="50596" y="15662"/>
                    </a:lnTo>
                    <a:lnTo>
                      <a:pt x="52037" y="15870"/>
                    </a:lnTo>
                    <a:lnTo>
                      <a:pt x="53469" y="16155"/>
                    </a:lnTo>
                    <a:lnTo>
                      <a:pt x="54881" y="16505"/>
                    </a:lnTo>
                    <a:lnTo>
                      <a:pt x="56284" y="16913"/>
                    </a:lnTo>
                    <a:lnTo>
                      <a:pt x="57668" y="17397"/>
                    </a:lnTo>
                    <a:lnTo>
                      <a:pt x="58351" y="17662"/>
                    </a:lnTo>
                    <a:lnTo>
                      <a:pt x="58654" y="17776"/>
                    </a:lnTo>
                    <a:lnTo>
                      <a:pt x="59271" y="17909"/>
                    </a:lnTo>
                    <a:lnTo>
                      <a:pt x="59896" y="17928"/>
                    </a:lnTo>
                    <a:lnTo>
                      <a:pt x="60503" y="17842"/>
                    </a:lnTo>
                    <a:lnTo>
                      <a:pt x="61091" y="17662"/>
                    </a:lnTo>
                    <a:lnTo>
                      <a:pt x="61641" y="17387"/>
                    </a:lnTo>
                    <a:lnTo>
                      <a:pt x="62134" y="17017"/>
                    </a:lnTo>
                    <a:lnTo>
                      <a:pt x="62570" y="16553"/>
                    </a:lnTo>
                    <a:lnTo>
                      <a:pt x="62759" y="16287"/>
                    </a:lnTo>
                    <a:lnTo>
                      <a:pt x="65385" y="12325"/>
                    </a:lnTo>
                    <a:lnTo>
                      <a:pt x="71216" y="16183"/>
                    </a:lnTo>
                    <a:lnTo>
                      <a:pt x="68580" y="20146"/>
                    </a:lnTo>
                    <a:lnTo>
                      <a:pt x="68409" y="20421"/>
                    </a:lnTo>
                    <a:lnTo>
                      <a:pt x="68163" y="20999"/>
                    </a:lnTo>
                    <a:lnTo>
                      <a:pt x="68011" y="21606"/>
                    </a:lnTo>
                    <a:lnTo>
                      <a:pt x="67973" y="22222"/>
                    </a:lnTo>
                    <a:lnTo>
                      <a:pt x="68030" y="22829"/>
                    </a:lnTo>
                    <a:lnTo>
                      <a:pt x="68191" y="23426"/>
                    </a:lnTo>
                    <a:lnTo>
                      <a:pt x="68457" y="23995"/>
                    </a:lnTo>
                    <a:lnTo>
                      <a:pt x="68817" y="24507"/>
                    </a:lnTo>
                    <a:lnTo>
                      <a:pt x="69035" y="24744"/>
                    </a:lnTo>
                    <a:lnTo>
                      <a:pt x="69547" y="25275"/>
                    </a:lnTo>
                    <a:lnTo>
                      <a:pt x="70533" y="26355"/>
                    </a:lnTo>
                    <a:lnTo>
                      <a:pt x="71453" y="27484"/>
                    </a:lnTo>
                    <a:lnTo>
                      <a:pt x="72325" y="28650"/>
                    </a:lnTo>
                    <a:lnTo>
                      <a:pt x="73150" y="29863"/>
                    </a:lnTo>
                    <a:lnTo>
                      <a:pt x="73908" y="31105"/>
                    </a:lnTo>
                    <a:lnTo>
                      <a:pt x="74610" y="32394"/>
                    </a:lnTo>
                    <a:lnTo>
                      <a:pt x="75245" y="33703"/>
                    </a:lnTo>
                    <a:lnTo>
                      <a:pt x="75539" y="34376"/>
                    </a:lnTo>
                    <a:lnTo>
                      <a:pt x="75681" y="34670"/>
                    </a:lnTo>
                    <a:lnTo>
                      <a:pt x="76022" y="35200"/>
                    </a:lnTo>
                    <a:lnTo>
                      <a:pt x="76449" y="35655"/>
                    </a:lnTo>
                    <a:lnTo>
                      <a:pt x="76942" y="36025"/>
                    </a:lnTo>
                    <a:lnTo>
                      <a:pt x="77482" y="36310"/>
                    </a:lnTo>
                    <a:lnTo>
                      <a:pt x="78070" y="36499"/>
                    </a:lnTo>
                    <a:lnTo>
                      <a:pt x="78686" y="36594"/>
                    </a:lnTo>
                    <a:lnTo>
                      <a:pt x="79312" y="36575"/>
                    </a:lnTo>
                    <a:lnTo>
                      <a:pt x="79634" y="36518"/>
                    </a:lnTo>
                    <a:lnTo>
                      <a:pt x="84279" y="35580"/>
                    </a:lnTo>
                    <a:lnTo>
                      <a:pt x="85673" y="42424"/>
                    </a:lnTo>
                    <a:lnTo>
                      <a:pt x="81018" y="43363"/>
                    </a:lnTo>
                    <a:lnTo>
                      <a:pt x="80705" y="43439"/>
                    </a:lnTo>
                    <a:lnTo>
                      <a:pt x="80117" y="43676"/>
                    </a:lnTo>
                    <a:lnTo>
                      <a:pt x="79587" y="43998"/>
                    </a:lnTo>
                    <a:lnTo>
                      <a:pt x="79122" y="44396"/>
                    </a:lnTo>
                    <a:lnTo>
                      <a:pt x="78733" y="44870"/>
                    </a:lnTo>
                    <a:lnTo>
                      <a:pt x="78430" y="45411"/>
                    </a:lnTo>
                    <a:lnTo>
                      <a:pt x="78212" y="45989"/>
                    </a:lnTo>
                    <a:lnTo>
                      <a:pt x="78098" y="46615"/>
                    </a:lnTo>
                    <a:lnTo>
                      <a:pt x="78089" y="46937"/>
                    </a:lnTo>
                    <a:lnTo>
                      <a:pt x="78079" y="47667"/>
                    </a:lnTo>
                    <a:lnTo>
                      <a:pt x="78003" y="49127"/>
                    </a:lnTo>
                    <a:lnTo>
                      <a:pt x="77861" y="50587"/>
                    </a:lnTo>
                    <a:lnTo>
                      <a:pt x="77643" y="52028"/>
                    </a:lnTo>
                    <a:lnTo>
                      <a:pt x="77368" y="53459"/>
                    </a:lnTo>
                    <a:lnTo>
                      <a:pt x="77017" y="54881"/>
                    </a:lnTo>
                    <a:lnTo>
                      <a:pt x="76600" y="56275"/>
                    </a:lnTo>
                    <a:lnTo>
                      <a:pt x="76117" y="57659"/>
                    </a:lnTo>
                    <a:lnTo>
                      <a:pt x="75851" y="58342"/>
                    </a:lnTo>
                    <a:lnTo>
                      <a:pt x="75738" y="58645"/>
                    </a:lnTo>
                    <a:lnTo>
                      <a:pt x="75614" y="59261"/>
                    </a:lnTo>
                    <a:lnTo>
                      <a:pt x="75586" y="59887"/>
                    </a:lnTo>
                    <a:lnTo>
                      <a:pt x="75671" y="60494"/>
                    </a:lnTo>
                    <a:lnTo>
                      <a:pt x="75851" y="61081"/>
                    </a:lnTo>
                    <a:lnTo>
                      <a:pt x="76136" y="61631"/>
                    </a:lnTo>
                    <a:lnTo>
                      <a:pt x="76506" y="62134"/>
                    </a:lnTo>
                    <a:lnTo>
                      <a:pt x="76961" y="62570"/>
                    </a:lnTo>
                    <a:lnTo>
                      <a:pt x="77226" y="62750"/>
                    </a:lnTo>
                    <a:lnTo>
                      <a:pt x="81198" y="65376"/>
                    </a:lnTo>
                    <a:lnTo>
                      <a:pt x="77330" y="71206"/>
                    </a:lnTo>
                    <a:lnTo>
                      <a:pt x="73368" y="68580"/>
                    </a:lnTo>
                    <a:lnTo>
                      <a:pt x="73093" y="68409"/>
                    </a:lnTo>
                    <a:lnTo>
                      <a:pt x="72514" y="68154"/>
                    </a:lnTo>
                    <a:lnTo>
                      <a:pt x="71908" y="68011"/>
                    </a:lnTo>
                    <a:lnTo>
                      <a:pt x="71291" y="67964"/>
                    </a:lnTo>
                    <a:lnTo>
                      <a:pt x="70685" y="68021"/>
                    </a:lnTo>
                    <a:lnTo>
                      <a:pt x="70087" y="68182"/>
                    </a:lnTo>
                    <a:lnTo>
                      <a:pt x="69528" y="68447"/>
                    </a:lnTo>
                    <a:lnTo>
                      <a:pt x="69007" y="68808"/>
                    </a:lnTo>
                    <a:lnTo>
                      <a:pt x="68770" y="69026"/>
                    </a:lnTo>
                    <a:lnTo>
                      <a:pt x="68248" y="69538"/>
                    </a:lnTo>
                    <a:lnTo>
                      <a:pt x="67158" y="70524"/>
                    </a:lnTo>
                    <a:lnTo>
                      <a:pt x="66030" y="71453"/>
                    </a:lnTo>
                    <a:lnTo>
                      <a:pt x="64864" y="72325"/>
                    </a:lnTo>
                    <a:lnTo>
                      <a:pt x="63660" y="73140"/>
                    </a:lnTo>
                    <a:lnTo>
                      <a:pt x="62409" y="73899"/>
                    </a:lnTo>
                    <a:lnTo>
                      <a:pt x="61129" y="74600"/>
                    </a:lnTo>
                    <a:lnTo>
                      <a:pt x="59811" y="75245"/>
                    </a:lnTo>
                    <a:lnTo>
                      <a:pt x="59138" y="75539"/>
                    </a:lnTo>
                    <a:lnTo>
                      <a:pt x="58844" y="75671"/>
                    </a:lnTo>
                    <a:lnTo>
                      <a:pt x="58323" y="76022"/>
                    </a:lnTo>
                    <a:lnTo>
                      <a:pt x="57868" y="76439"/>
                    </a:lnTo>
                    <a:lnTo>
                      <a:pt x="57488" y="76932"/>
                    </a:lnTo>
                    <a:lnTo>
                      <a:pt x="57204" y="77473"/>
                    </a:lnTo>
                    <a:lnTo>
                      <a:pt x="57014" y="78060"/>
                    </a:lnTo>
                    <a:lnTo>
                      <a:pt x="56929" y="78677"/>
                    </a:lnTo>
                    <a:lnTo>
                      <a:pt x="56938" y="79312"/>
                    </a:lnTo>
                    <a:lnTo>
                      <a:pt x="56995" y="79625"/>
                    </a:lnTo>
                    <a:lnTo>
                      <a:pt x="57934" y="84270"/>
                    </a:lnTo>
                    <a:lnTo>
                      <a:pt x="51089" y="85663"/>
                    </a:lnTo>
                    <a:lnTo>
                      <a:pt x="50151" y="81018"/>
                    </a:lnTo>
                    <a:lnTo>
                      <a:pt x="50075" y="80705"/>
                    </a:lnTo>
                    <a:lnTo>
                      <a:pt x="49847" y="80118"/>
                    </a:lnTo>
                    <a:lnTo>
                      <a:pt x="49525" y="79587"/>
                    </a:lnTo>
                    <a:lnTo>
                      <a:pt x="49117" y="79122"/>
                    </a:lnTo>
                    <a:lnTo>
                      <a:pt x="48643" y="78724"/>
                    </a:lnTo>
                    <a:lnTo>
                      <a:pt x="48112" y="78421"/>
                    </a:lnTo>
                    <a:lnTo>
                      <a:pt x="47525" y="78212"/>
                    </a:lnTo>
                    <a:lnTo>
                      <a:pt x="46899" y="78098"/>
                    </a:lnTo>
                    <a:lnTo>
                      <a:pt x="46577" y="78079"/>
                    </a:lnTo>
                    <a:lnTo>
                      <a:pt x="45847" y="78070"/>
                    </a:lnTo>
                    <a:lnTo>
                      <a:pt x="44387" y="77994"/>
                    </a:lnTo>
                    <a:lnTo>
                      <a:pt x="42927" y="77852"/>
                    </a:lnTo>
                    <a:lnTo>
                      <a:pt x="41486" y="77634"/>
                    </a:lnTo>
                    <a:lnTo>
                      <a:pt x="40054" y="77359"/>
                    </a:lnTo>
                    <a:lnTo>
                      <a:pt x="38642" y="77008"/>
                    </a:lnTo>
                    <a:lnTo>
                      <a:pt x="37239" y="76591"/>
                    </a:lnTo>
                    <a:lnTo>
                      <a:pt x="35855" y="76107"/>
                    </a:lnTo>
                    <a:lnTo>
                      <a:pt x="35172" y="75842"/>
                    </a:lnTo>
                    <a:lnTo>
                      <a:pt x="34869" y="75728"/>
                    </a:lnTo>
                    <a:lnTo>
                      <a:pt x="34252" y="75605"/>
                    </a:lnTo>
                    <a:lnTo>
                      <a:pt x="33636" y="75586"/>
                    </a:lnTo>
                    <a:lnTo>
                      <a:pt x="33020" y="75662"/>
                    </a:lnTo>
                    <a:lnTo>
                      <a:pt x="32432" y="75851"/>
                    </a:lnTo>
                    <a:lnTo>
                      <a:pt x="31882" y="76126"/>
                    </a:lnTo>
                    <a:lnTo>
                      <a:pt x="31389" y="76496"/>
                    </a:lnTo>
                    <a:lnTo>
                      <a:pt x="30953" y="76961"/>
                    </a:lnTo>
                    <a:lnTo>
                      <a:pt x="30764" y="77226"/>
                    </a:lnTo>
                    <a:lnTo>
                      <a:pt x="28138" y="81189"/>
                    </a:lnTo>
                    <a:lnTo>
                      <a:pt x="22317" y="77330"/>
                    </a:lnTo>
                    <a:lnTo>
                      <a:pt x="24943" y="73358"/>
                    </a:lnTo>
                    <a:lnTo>
                      <a:pt x="25113" y="73083"/>
                    </a:lnTo>
                    <a:lnTo>
                      <a:pt x="25360" y="72505"/>
                    </a:lnTo>
                    <a:lnTo>
                      <a:pt x="25512" y="71898"/>
                    </a:lnTo>
                    <a:lnTo>
                      <a:pt x="25550" y="71291"/>
                    </a:lnTo>
                    <a:lnTo>
                      <a:pt x="25493" y="70675"/>
                    </a:lnTo>
                    <a:lnTo>
                      <a:pt x="25332" y="70078"/>
                    </a:lnTo>
                    <a:lnTo>
                      <a:pt x="25066" y="69519"/>
                    </a:lnTo>
                    <a:lnTo>
                      <a:pt x="24706" y="68997"/>
                    </a:lnTo>
                    <a:lnTo>
                      <a:pt x="24488" y="68760"/>
                    </a:lnTo>
                    <a:lnTo>
                      <a:pt x="23976" y="68239"/>
                    </a:lnTo>
                    <a:lnTo>
                      <a:pt x="22999" y="67158"/>
                    </a:lnTo>
                    <a:lnTo>
                      <a:pt x="22070" y="66030"/>
                    </a:lnTo>
                    <a:lnTo>
                      <a:pt x="21189" y="64854"/>
                    </a:lnTo>
                    <a:lnTo>
                      <a:pt x="20373" y="63650"/>
                    </a:lnTo>
                    <a:lnTo>
                      <a:pt x="19615" y="62399"/>
                    </a:lnTo>
                    <a:lnTo>
                      <a:pt x="18913" y="61119"/>
                    </a:lnTo>
                    <a:lnTo>
                      <a:pt x="18278" y="59801"/>
                    </a:lnTo>
                    <a:lnTo>
                      <a:pt x="17984" y="59138"/>
                    </a:lnTo>
                    <a:lnTo>
                      <a:pt x="17842" y="58844"/>
                    </a:lnTo>
                    <a:lnTo>
                      <a:pt x="17501" y="58313"/>
                    </a:lnTo>
                    <a:lnTo>
                      <a:pt x="17074" y="57858"/>
                    </a:lnTo>
                    <a:lnTo>
                      <a:pt x="16581" y="57488"/>
                    </a:lnTo>
                    <a:lnTo>
                      <a:pt x="16041" y="57204"/>
                    </a:lnTo>
                    <a:lnTo>
                      <a:pt x="15453" y="57005"/>
                    </a:lnTo>
                    <a:lnTo>
                      <a:pt x="14837" y="56920"/>
                    </a:lnTo>
                    <a:lnTo>
                      <a:pt x="14211" y="56938"/>
                    </a:lnTo>
                    <a:lnTo>
                      <a:pt x="13889" y="56986"/>
                    </a:lnTo>
                    <a:lnTo>
                      <a:pt x="9244" y="57934"/>
                    </a:lnTo>
                    <a:lnTo>
                      <a:pt x="7860" y="51080"/>
                    </a:lnTo>
                    <a:lnTo>
                      <a:pt x="12495" y="50141"/>
                    </a:lnTo>
                    <a:lnTo>
                      <a:pt x="12818" y="50065"/>
                    </a:lnTo>
                    <a:lnTo>
                      <a:pt x="13405" y="49838"/>
                    </a:lnTo>
                    <a:lnTo>
                      <a:pt x="13936" y="49515"/>
                    </a:lnTo>
                    <a:lnTo>
                      <a:pt x="14401" y="49108"/>
                    </a:lnTo>
                    <a:lnTo>
                      <a:pt x="14790" y="48634"/>
                    </a:lnTo>
                    <a:lnTo>
                      <a:pt x="15093" y="48103"/>
                    </a:lnTo>
                    <a:lnTo>
                      <a:pt x="15311" y="47515"/>
                    </a:lnTo>
                    <a:lnTo>
                      <a:pt x="15425" y="46899"/>
                    </a:lnTo>
                    <a:lnTo>
                      <a:pt x="15434" y="46567"/>
                    </a:lnTo>
                    <a:lnTo>
                      <a:pt x="15444" y="45837"/>
                    </a:lnTo>
                    <a:lnTo>
                      <a:pt x="15520" y="44377"/>
                    </a:lnTo>
                    <a:lnTo>
                      <a:pt x="15662" y="42927"/>
                    </a:lnTo>
                    <a:lnTo>
                      <a:pt x="15880" y="41476"/>
                    </a:lnTo>
                    <a:lnTo>
                      <a:pt x="16164" y="40045"/>
                    </a:lnTo>
                    <a:lnTo>
                      <a:pt x="16505" y="38632"/>
                    </a:lnTo>
                    <a:lnTo>
                      <a:pt x="16923" y="37229"/>
                    </a:lnTo>
                    <a:lnTo>
                      <a:pt x="17406" y="35845"/>
                    </a:lnTo>
                    <a:lnTo>
                      <a:pt x="17672" y="35172"/>
                    </a:lnTo>
                    <a:lnTo>
                      <a:pt x="17785" y="34859"/>
                    </a:lnTo>
                    <a:lnTo>
                      <a:pt x="17918" y="34243"/>
                    </a:lnTo>
                    <a:lnTo>
                      <a:pt x="17937" y="33627"/>
                    </a:lnTo>
                    <a:lnTo>
                      <a:pt x="17852" y="33010"/>
                    </a:lnTo>
                    <a:lnTo>
                      <a:pt x="17672" y="32423"/>
                    </a:lnTo>
                    <a:lnTo>
                      <a:pt x="17387" y="31882"/>
                    </a:lnTo>
                    <a:lnTo>
                      <a:pt x="17017" y="31380"/>
                    </a:lnTo>
                    <a:lnTo>
                      <a:pt x="16562" y="30944"/>
                    </a:lnTo>
                    <a:lnTo>
                      <a:pt x="16297" y="30754"/>
                    </a:lnTo>
                    <a:lnTo>
                      <a:pt x="12325" y="28128"/>
                    </a:lnTo>
                    <a:lnTo>
                      <a:pt x="16193" y="22307"/>
                    </a:lnTo>
                    <a:lnTo>
                      <a:pt x="20155" y="24933"/>
                    </a:lnTo>
                    <a:lnTo>
                      <a:pt x="20430" y="25104"/>
                    </a:lnTo>
                    <a:lnTo>
                      <a:pt x="21009" y="25360"/>
                    </a:lnTo>
                    <a:lnTo>
                      <a:pt x="21615" y="25502"/>
                    </a:lnTo>
                    <a:lnTo>
                      <a:pt x="22232" y="25550"/>
                    </a:lnTo>
                    <a:lnTo>
                      <a:pt x="22838" y="25483"/>
                    </a:lnTo>
                    <a:lnTo>
                      <a:pt x="23435" y="25322"/>
                    </a:lnTo>
                    <a:lnTo>
                      <a:pt x="23995" y="25066"/>
                    </a:lnTo>
                    <a:lnTo>
                      <a:pt x="24516" y="24706"/>
                    </a:lnTo>
                    <a:lnTo>
                      <a:pt x="24753" y="24478"/>
                    </a:lnTo>
                    <a:lnTo>
                      <a:pt x="25275" y="23966"/>
                    </a:lnTo>
                    <a:lnTo>
                      <a:pt x="26365" y="22990"/>
                    </a:lnTo>
                    <a:lnTo>
                      <a:pt x="27493" y="22061"/>
                    </a:lnTo>
                    <a:lnTo>
                      <a:pt x="28659" y="21189"/>
                    </a:lnTo>
                    <a:lnTo>
                      <a:pt x="29873" y="20373"/>
                    </a:lnTo>
                    <a:lnTo>
                      <a:pt x="31114" y="19606"/>
                    </a:lnTo>
                    <a:lnTo>
                      <a:pt x="32394" y="18913"/>
                    </a:lnTo>
                    <a:lnTo>
                      <a:pt x="33712" y="18269"/>
                    </a:lnTo>
                    <a:lnTo>
                      <a:pt x="34385" y="17975"/>
                    </a:lnTo>
                    <a:lnTo>
                      <a:pt x="34679" y="17842"/>
                    </a:lnTo>
                    <a:lnTo>
                      <a:pt x="35210" y="17491"/>
                    </a:lnTo>
                    <a:lnTo>
                      <a:pt x="35655" y="17065"/>
                    </a:lnTo>
                    <a:lnTo>
                      <a:pt x="36035" y="16581"/>
                    </a:lnTo>
                    <a:lnTo>
                      <a:pt x="36319" y="16031"/>
                    </a:lnTo>
                    <a:lnTo>
                      <a:pt x="36509" y="15444"/>
                    </a:lnTo>
                    <a:lnTo>
                      <a:pt x="36594" y="14837"/>
                    </a:lnTo>
                    <a:lnTo>
                      <a:pt x="36585" y="14202"/>
                    </a:lnTo>
                    <a:lnTo>
                      <a:pt x="36528" y="13879"/>
                    </a:lnTo>
                    <a:lnTo>
                      <a:pt x="35580" y="9234"/>
                    </a:lnTo>
                    <a:lnTo>
                      <a:pt x="42434" y="7850"/>
                    </a:lnTo>
                    <a:close/>
                    <a:moveTo>
                      <a:pt x="44368" y="0"/>
                    </a:moveTo>
                    <a:lnTo>
                      <a:pt x="43932" y="67"/>
                    </a:lnTo>
                    <a:lnTo>
                      <a:pt x="31171" y="2664"/>
                    </a:lnTo>
                    <a:lnTo>
                      <a:pt x="30735" y="2769"/>
                    </a:lnTo>
                    <a:lnTo>
                      <a:pt x="29948" y="3101"/>
                    </a:lnTo>
                    <a:lnTo>
                      <a:pt x="29256" y="3575"/>
                    </a:lnTo>
                    <a:lnTo>
                      <a:pt x="28678" y="4162"/>
                    </a:lnTo>
                    <a:lnTo>
                      <a:pt x="28223" y="4854"/>
                    </a:lnTo>
                    <a:lnTo>
                      <a:pt x="27901" y="5622"/>
                    </a:lnTo>
                    <a:lnTo>
                      <a:pt x="27739" y="6438"/>
                    </a:lnTo>
                    <a:lnTo>
                      <a:pt x="27739" y="7300"/>
                    </a:lnTo>
                    <a:lnTo>
                      <a:pt x="27806" y="7736"/>
                    </a:lnTo>
                    <a:lnTo>
                      <a:pt x="28782" y="12533"/>
                    </a:lnTo>
                    <a:lnTo>
                      <a:pt x="27853" y="13036"/>
                    </a:lnTo>
                    <a:lnTo>
                      <a:pt x="26052" y="14116"/>
                    </a:lnTo>
                    <a:lnTo>
                      <a:pt x="24298" y="15301"/>
                    </a:lnTo>
                    <a:lnTo>
                      <a:pt x="22620" y="16572"/>
                    </a:lnTo>
                    <a:lnTo>
                      <a:pt x="21814" y="17245"/>
                    </a:lnTo>
                    <a:lnTo>
                      <a:pt x="17719" y="14534"/>
                    </a:lnTo>
                    <a:lnTo>
                      <a:pt x="17340" y="14306"/>
                    </a:lnTo>
                    <a:lnTo>
                      <a:pt x="16543" y="13984"/>
                    </a:lnTo>
                    <a:lnTo>
                      <a:pt x="15719" y="13832"/>
                    </a:lnTo>
                    <a:lnTo>
                      <a:pt x="14894" y="13832"/>
                    </a:lnTo>
                    <a:lnTo>
                      <a:pt x="14088" y="14003"/>
                    </a:lnTo>
                    <a:lnTo>
                      <a:pt x="13320" y="14316"/>
                    </a:lnTo>
                    <a:lnTo>
                      <a:pt x="12619" y="14780"/>
                    </a:lnTo>
                    <a:lnTo>
                      <a:pt x="12012" y="15387"/>
                    </a:lnTo>
                    <a:lnTo>
                      <a:pt x="11756" y="15747"/>
                    </a:lnTo>
                    <a:lnTo>
                      <a:pt x="4551" y="26611"/>
                    </a:lnTo>
                    <a:lnTo>
                      <a:pt x="4323" y="26981"/>
                    </a:lnTo>
                    <a:lnTo>
                      <a:pt x="4001" y="27777"/>
                    </a:lnTo>
                    <a:lnTo>
                      <a:pt x="3849" y="28602"/>
                    </a:lnTo>
                    <a:lnTo>
                      <a:pt x="3859" y="29427"/>
                    </a:lnTo>
                    <a:lnTo>
                      <a:pt x="4030" y="30242"/>
                    </a:lnTo>
                    <a:lnTo>
                      <a:pt x="4342" y="31001"/>
                    </a:lnTo>
                    <a:lnTo>
                      <a:pt x="4807" y="31702"/>
                    </a:lnTo>
                    <a:lnTo>
                      <a:pt x="5414" y="32309"/>
                    </a:lnTo>
                    <a:lnTo>
                      <a:pt x="5764" y="32565"/>
                    </a:lnTo>
                    <a:lnTo>
                      <a:pt x="9869" y="35286"/>
                    </a:lnTo>
                    <a:lnTo>
                      <a:pt x="9557" y="36291"/>
                    </a:lnTo>
                    <a:lnTo>
                      <a:pt x="9035" y="38329"/>
                    </a:lnTo>
                    <a:lnTo>
                      <a:pt x="8627" y="40396"/>
                    </a:lnTo>
                    <a:lnTo>
                      <a:pt x="8343" y="42481"/>
                    </a:lnTo>
                    <a:lnTo>
                      <a:pt x="8239" y="43533"/>
                    </a:lnTo>
                    <a:lnTo>
                      <a:pt x="3451" y="44510"/>
                    </a:lnTo>
                    <a:lnTo>
                      <a:pt x="3015" y="44614"/>
                    </a:lnTo>
                    <a:lnTo>
                      <a:pt x="2228" y="44946"/>
                    </a:lnTo>
                    <a:lnTo>
                      <a:pt x="1536" y="45420"/>
                    </a:lnTo>
                    <a:lnTo>
                      <a:pt x="948" y="46008"/>
                    </a:lnTo>
                    <a:lnTo>
                      <a:pt x="493" y="46700"/>
                    </a:lnTo>
                    <a:lnTo>
                      <a:pt x="171" y="47458"/>
                    </a:lnTo>
                    <a:lnTo>
                      <a:pt x="10" y="48283"/>
                    </a:lnTo>
                    <a:lnTo>
                      <a:pt x="0" y="49146"/>
                    </a:lnTo>
                    <a:lnTo>
                      <a:pt x="76" y="49582"/>
                    </a:lnTo>
                    <a:lnTo>
                      <a:pt x="2664" y="62352"/>
                    </a:lnTo>
                    <a:lnTo>
                      <a:pt x="2769" y="62778"/>
                    </a:lnTo>
                    <a:lnTo>
                      <a:pt x="3110" y="63565"/>
                    </a:lnTo>
                    <a:lnTo>
                      <a:pt x="3584" y="64257"/>
                    </a:lnTo>
                    <a:lnTo>
                      <a:pt x="4172" y="64835"/>
                    </a:lnTo>
                    <a:lnTo>
                      <a:pt x="4864" y="65291"/>
                    </a:lnTo>
                    <a:lnTo>
                      <a:pt x="5632" y="65613"/>
                    </a:lnTo>
                    <a:lnTo>
                      <a:pt x="6447" y="65783"/>
                    </a:lnTo>
                    <a:lnTo>
                      <a:pt x="7310" y="65783"/>
                    </a:lnTo>
                    <a:lnTo>
                      <a:pt x="7746" y="65708"/>
                    </a:lnTo>
                    <a:lnTo>
                      <a:pt x="12543" y="64731"/>
                    </a:lnTo>
                    <a:lnTo>
                      <a:pt x="13045" y="65660"/>
                    </a:lnTo>
                    <a:lnTo>
                      <a:pt x="14126" y="67471"/>
                    </a:lnTo>
                    <a:lnTo>
                      <a:pt x="15301" y="69215"/>
                    </a:lnTo>
                    <a:lnTo>
                      <a:pt x="16581" y="70893"/>
                    </a:lnTo>
                    <a:lnTo>
                      <a:pt x="17254" y="71699"/>
                    </a:lnTo>
                    <a:lnTo>
                      <a:pt x="14534" y="75804"/>
                    </a:lnTo>
                    <a:lnTo>
                      <a:pt x="14306" y="76183"/>
                    </a:lnTo>
                    <a:lnTo>
                      <a:pt x="13993" y="76980"/>
                    </a:lnTo>
                    <a:lnTo>
                      <a:pt x="13842" y="77804"/>
                    </a:lnTo>
                    <a:lnTo>
                      <a:pt x="13842" y="78629"/>
                    </a:lnTo>
                    <a:lnTo>
                      <a:pt x="14012" y="79435"/>
                    </a:lnTo>
                    <a:lnTo>
                      <a:pt x="14325" y="80203"/>
                    </a:lnTo>
                    <a:lnTo>
                      <a:pt x="14790" y="80895"/>
                    </a:lnTo>
                    <a:lnTo>
                      <a:pt x="15387" y="81502"/>
                    </a:lnTo>
                    <a:lnTo>
                      <a:pt x="15747" y="81767"/>
                    </a:lnTo>
                    <a:lnTo>
                      <a:pt x="26611" y="88953"/>
                    </a:lnTo>
                    <a:lnTo>
                      <a:pt x="26981" y="89190"/>
                    </a:lnTo>
                    <a:lnTo>
                      <a:pt x="27777" y="89512"/>
                    </a:lnTo>
                    <a:lnTo>
                      <a:pt x="28602" y="89664"/>
                    </a:lnTo>
                    <a:lnTo>
                      <a:pt x="29436" y="89655"/>
                    </a:lnTo>
                    <a:lnTo>
                      <a:pt x="30242" y="89493"/>
                    </a:lnTo>
                    <a:lnTo>
                      <a:pt x="31010" y="89181"/>
                    </a:lnTo>
                    <a:lnTo>
                      <a:pt x="31712" y="88716"/>
                    </a:lnTo>
                    <a:lnTo>
                      <a:pt x="32318" y="88109"/>
                    </a:lnTo>
                    <a:lnTo>
                      <a:pt x="32574" y="87749"/>
                    </a:lnTo>
                    <a:lnTo>
                      <a:pt x="35286" y="83654"/>
                    </a:lnTo>
                    <a:lnTo>
                      <a:pt x="36300" y="83957"/>
                    </a:lnTo>
                    <a:lnTo>
                      <a:pt x="38338" y="84478"/>
                    </a:lnTo>
                    <a:lnTo>
                      <a:pt x="40405" y="84886"/>
                    </a:lnTo>
                    <a:lnTo>
                      <a:pt x="42491" y="85170"/>
                    </a:lnTo>
                    <a:lnTo>
                      <a:pt x="43543" y="85275"/>
                    </a:lnTo>
                    <a:lnTo>
                      <a:pt x="44519" y="90081"/>
                    </a:lnTo>
                    <a:lnTo>
                      <a:pt x="44605" y="90451"/>
                    </a:lnTo>
                    <a:lnTo>
                      <a:pt x="44880" y="91143"/>
                    </a:lnTo>
                    <a:lnTo>
                      <a:pt x="45259" y="91769"/>
                    </a:lnTo>
                    <a:lnTo>
                      <a:pt x="45733" y="92309"/>
                    </a:lnTo>
                    <a:lnTo>
                      <a:pt x="46292" y="92774"/>
                    </a:lnTo>
                    <a:lnTo>
                      <a:pt x="46927" y="93134"/>
                    </a:lnTo>
                    <a:lnTo>
                      <a:pt x="47610" y="93380"/>
                    </a:lnTo>
                    <a:lnTo>
                      <a:pt x="48340" y="93513"/>
                    </a:lnTo>
                    <a:lnTo>
                      <a:pt x="48729" y="93523"/>
                    </a:lnTo>
                    <a:lnTo>
                      <a:pt x="49165" y="93513"/>
                    </a:lnTo>
                    <a:lnTo>
                      <a:pt x="49591" y="93437"/>
                    </a:lnTo>
                    <a:lnTo>
                      <a:pt x="62352" y="90849"/>
                    </a:lnTo>
                    <a:lnTo>
                      <a:pt x="62788" y="90745"/>
                    </a:lnTo>
                    <a:lnTo>
                      <a:pt x="63575" y="90413"/>
                    </a:lnTo>
                    <a:lnTo>
                      <a:pt x="64267" y="89939"/>
                    </a:lnTo>
                    <a:lnTo>
                      <a:pt x="64845" y="89342"/>
                    </a:lnTo>
                    <a:lnTo>
                      <a:pt x="65300" y="88659"/>
                    </a:lnTo>
                    <a:lnTo>
                      <a:pt x="65622" y="87891"/>
                    </a:lnTo>
                    <a:lnTo>
                      <a:pt x="65783" y="87066"/>
                    </a:lnTo>
                    <a:lnTo>
                      <a:pt x="65793" y="86213"/>
                    </a:lnTo>
                    <a:lnTo>
                      <a:pt x="65717" y="85777"/>
                    </a:lnTo>
                    <a:lnTo>
                      <a:pt x="64741" y="80971"/>
                    </a:lnTo>
                    <a:lnTo>
                      <a:pt x="65670" y="80478"/>
                    </a:lnTo>
                    <a:lnTo>
                      <a:pt x="67480" y="79388"/>
                    </a:lnTo>
                    <a:lnTo>
                      <a:pt x="69225" y="78212"/>
                    </a:lnTo>
                    <a:lnTo>
                      <a:pt x="70903" y="76932"/>
                    </a:lnTo>
                    <a:lnTo>
                      <a:pt x="71709" y="76259"/>
                    </a:lnTo>
                    <a:lnTo>
                      <a:pt x="75804" y="78970"/>
                    </a:lnTo>
                    <a:lnTo>
                      <a:pt x="76183" y="79207"/>
                    </a:lnTo>
                    <a:lnTo>
                      <a:pt x="76980" y="79530"/>
                    </a:lnTo>
                    <a:lnTo>
                      <a:pt x="77804" y="79681"/>
                    </a:lnTo>
                    <a:lnTo>
                      <a:pt x="78629" y="79672"/>
                    </a:lnTo>
                    <a:lnTo>
                      <a:pt x="79444" y="79511"/>
                    </a:lnTo>
                    <a:lnTo>
                      <a:pt x="80203" y="79198"/>
                    </a:lnTo>
                    <a:lnTo>
                      <a:pt x="80904" y="78733"/>
                    </a:lnTo>
                    <a:lnTo>
                      <a:pt x="81511" y="78127"/>
                    </a:lnTo>
                    <a:lnTo>
                      <a:pt x="81767" y="77766"/>
                    </a:lnTo>
                    <a:lnTo>
                      <a:pt x="88963" y="66912"/>
                    </a:lnTo>
                    <a:lnTo>
                      <a:pt x="89190" y="66542"/>
                    </a:lnTo>
                    <a:lnTo>
                      <a:pt x="89512" y="65746"/>
                    </a:lnTo>
                    <a:lnTo>
                      <a:pt x="89674" y="64921"/>
                    </a:lnTo>
                    <a:lnTo>
                      <a:pt x="89664" y="64087"/>
                    </a:lnTo>
                    <a:lnTo>
                      <a:pt x="89503" y="63281"/>
                    </a:lnTo>
                    <a:lnTo>
                      <a:pt x="89190" y="62513"/>
                    </a:lnTo>
                    <a:lnTo>
                      <a:pt x="88726" y="61811"/>
                    </a:lnTo>
                    <a:lnTo>
                      <a:pt x="88119" y="61205"/>
                    </a:lnTo>
                    <a:lnTo>
                      <a:pt x="87759" y="60939"/>
                    </a:lnTo>
                    <a:lnTo>
                      <a:pt x="83654" y="58228"/>
                    </a:lnTo>
                    <a:lnTo>
                      <a:pt x="83966" y="57223"/>
                    </a:lnTo>
                    <a:lnTo>
                      <a:pt x="84478" y="55175"/>
                    </a:lnTo>
                    <a:lnTo>
                      <a:pt x="84886" y="53108"/>
                    </a:lnTo>
                    <a:lnTo>
                      <a:pt x="85180" y="51023"/>
                    </a:lnTo>
                    <a:lnTo>
                      <a:pt x="85284" y="49980"/>
                    </a:lnTo>
                    <a:lnTo>
                      <a:pt x="90091" y="49004"/>
                    </a:lnTo>
                    <a:lnTo>
                      <a:pt x="90517" y="48899"/>
                    </a:lnTo>
                    <a:lnTo>
                      <a:pt x="91304" y="48558"/>
                    </a:lnTo>
                    <a:lnTo>
                      <a:pt x="91996" y="48084"/>
                    </a:lnTo>
                    <a:lnTo>
                      <a:pt x="92574" y="47496"/>
                    </a:lnTo>
                    <a:lnTo>
                      <a:pt x="93030" y="46804"/>
                    </a:lnTo>
                    <a:lnTo>
                      <a:pt x="93352" y="46046"/>
                    </a:lnTo>
                    <a:lnTo>
                      <a:pt x="93513" y="45221"/>
                    </a:lnTo>
                    <a:lnTo>
                      <a:pt x="93513" y="44368"/>
                    </a:lnTo>
                    <a:lnTo>
                      <a:pt x="93447" y="43932"/>
                    </a:lnTo>
                    <a:lnTo>
                      <a:pt x="90849" y="31162"/>
                    </a:lnTo>
                    <a:lnTo>
                      <a:pt x="90754" y="30726"/>
                    </a:lnTo>
                    <a:lnTo>
                      <a:pt x="90413" y="29939"/>
                    </a:lnTo>
                    <a:lnTo>
                      <a:pt x="89939" y="29247"/>
                    </a:lnTo>
                    <a:lnTo>
                      <a:pt x="89351" y="28669"/>
                    </a:lnTo>
                    <a:lnTo>
                      <a:pt x="88659" y="28214"/>
                    </a:lnTo>
                    <a:lnTo>
                      <a:pt x="87901" y="27891"/>
                    </a:lnTo>
                    <a:lnTo>
                      <a:pt x="87076" y="27730"/>
                    </a:lnTo>
                    <a:lnTo>
                      <a:pt x="86213" y="27730"/>
                    </a:lnTo>
                    <a:lnTo>
                      <a:pt x="85777" y="27806"/>
                    </a:lnTo>
                    <a:lnTo>
                      <a:pt x="80980" y="28773"/>
                    </a:lnTo>
                    <a:lnTo>
                      <a:pt x="80478" y="27844"/>
                    </a:lnTo>
                    <a:lnTo>
                      <a:pt x="79397" y="26043"/>
                    </a:lnTo>
                    <a:lnTo>
                      <a:pt x="78221" y="24298"/>
                    </a:lnTo>
                    <a:lnTo>
                      <a:pt x="76942" y="22620"/>
                    </a:lnTo>
                    <a:lnTo>
                      <a:pt x="76269" y="21805"/>
                    </a:lnTo>
                    <a:lnTo>
                      <a:pt x="78980" y="17709"/>
                    </a:lnTo>
                    <a:lnTo>
                      <a:pt x="79207" y="17340"/>
                    </a:lnTo>
                    <a:lnTo>
                      <a:pt x="79530" y="16543"/>
                    </a:lnTo>
                    <a:lnTo>
                      <a:pt x="79691" y="15719"/>
                    </a:lnTo>
                    <a:lnTo>
                      <a:pt x="79681" y="14884"/>
                    </a:lnTo>
                    <a:lnTo>
                      <a:pt x="79520" y="14079"/>
                    </a:lnTo>
                    <a:lnTo>
                      <a:pt x="79198" y="13311"/>
                    </a:lnTo>
                    <a:lnTo>
                      <a:pt x="78743" y="12609"/>
                    </a:lnTo>
                    <a:lnTo>
                      <a:pt x="78136" y="12002"/>
                    </a:lnTo>
                    <a:lnTo>
                      <a:pt x="77776" y="11746"/>
                    </a:lnTo>
                    <a:lnTo>
                      <a:pt x="66912" y="4551"/>
                    </a:lnTo>
                    <a:lnTo>
                      <a:pt x="66532" y="4314"/>
                    </a:lnTo>
                    <a:lnTo>
                      <a:pt x="65736" y="4001"/>
                    </a:lnTo>
                    <a:lnTo>
                      <a:pt x="64911" y="3849"/>
                    </a:lnTo>
                    <a:lnTo>
                      <a:pt x="64087" y="3859"/>
                    </a:lnTo>
                    <a:lnTo>
                      <a:pt x="63281" y="4020"/>
                    </a:lnTo>
                    <a:lnTo>
                      <a:pt x="62513" y="4333"/>
                    </a:lnTo>
                    <a:lnTo>
                      <a:pt x="61811" y="4797"/>
                    </a:lnTo>
                    <a:lnTo>
                      <a:pt x="61205" y="5404"/>
                    </a:lnTo>
                    <a:lnTo>
                      <a:pt x="60949" y="5764"/>
                    </a:lnTo>
                    <a:lnTo>
                      <a:pt x="58237" y="9860"/>
                    </a:lnTo>
                    <a:lnTo>
                      <a:pt x="57223" y="9557"/>
                    </a:lnTo>
                    <a:lnTo>
                      <a:pt x="55185" y="9035"/>
                    </a:lnTo>
                    <a:lnTo>
                      <a:pt x="53118" y="8627"/>
                    </a:lnTo>
                    <a:lnTo>
                      <a:pt x="51032" y="8334"/>
                    </a:lnTo>
                    <a:lnTo>
                      <a:pt x="49980" y="8239"/>
                    </a:lnTo>
                    <a:lnTo>
                      <a:pt x="49004" y="3432"/>
                    </a:lnTo>
                    <a:lnTo>
                      <a:pt x="48899" y="3006"/>
                    </a:lnTo>
                    <a:lnTo>
                      <a:pt x="48567" y="2219"/>
                    </a:lnTo>
                    <a:lnTo>
                      <a:pt x="48084" y="1527"/>
                    </a:lnTo>
                    <a:lnTo>
                      <a:pt x="47496" y="948"/>
                    </a:lnTo>
                    <a:lnTo>
                      <a:pt x="46814" y="493"/>
                    </a:lnTo>
                    <a:lnTo>
                      <a:pt x="46046" y="171"/>
                    </a:lnTo>
                    <a:lnTo>
                      <a:pt x="4523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0" name="Google Shape;1400;p95"/>
            <p:cNvSpPr/>
            <p:nvPr/>
          </p:nvSpPr>
          <p:spPr>
            <a:xfrm rot="897005">
              <a:off x="6505391" y="2606596"/>
              <a:ext cx="184867" cy="184887"/>
            </a:xfrm>
            <a:custGeom>
              <a:rect b="b" l="l" r="r" t="t"/>
              <a:pathLst>
                <a:path extrusionOk="0" h="93523" w="93513">
                  <a:moveTo>
                    <a:pt x="42434" y="7850"/>
                  </a:moveTo>
                  <a:lnTo>
                    <a:pt x="43372" y="12495"/>
                  </a:lnTo>
                  <a:lnTo>
                    <a:pt x="43448" y="12808"/>
                  </a:lnTo>
                  <a:lnTo>
                    <a:pt x="43685" y="13396"/>
                  </a:lnTo>
                  <a:lnTo>
                    <a:pt x="44007" y="13927"/>
                  </a:lnTo>
                  <a:lnTo>
                    <a:pt x="44406" y="14391"/>
                  </a:lnTo>
                  <a:lnTo>
                    <a:pt x="44880" y="14780"/>
                  </a:lnTo>
                  <a:lnTo>
                    <a:pt x="45420" y="15083"/>
                  </a:lnTo>
                  <a:lnTo>
                    <a:pt x="45998" y="15301"/>
                  </a:lnTo>
                  <a:lnTo>
                    <a:pt x="46624" y="15415"/>
                  </a:lnTo>
                  <a:lnTo>
                    <a:pt x="46946" y="15425"/>
                  </a:lnTo>
                  <a:lnTo>
                    <a:pt x="47676" y="15434"/>
                  </a:lnTo>
                  <a:lnTo>
                    <a:pt x="49136" y="15510"/>
                  </a:lnTo>
                  <a:lnTo>
                    <a:pt x="50596" y="15662"/>
                  </a:lnTo>
                  <a:lnTo>
                    <a:pt x="52037" y="15870"/>
                  </a:lnTo>
                  <a:lnTo>
                    <a:pt x="53469" y="16155"/>
                  </a:lnTo>
                  <a:lnTo>
                    <a:pt x="54881" y="16505"/>
                  </a:lnTo>
                  <a:lnTo>
                    <a:pt x="56284" y="16913"/>
                  </a:lnTo>
                  <a:lnTo>
                    <a:pt x="57668" y="17397"/>
                  </a:lnTo>
                  <a:lnTo>
                    <a:pt x="58351" y="17662"/>
                  </a:lnTo>
                  <a:lnTo>
                    <a:pt x="58654" y="17776"/>
                  </a:lnTo>
                  <a:lnTo>
                    <a:pt x="59271" y="17909"/>
                  </a:lnTo>
                  <a:lnTo>
                    <a:pt x="59896" y="17928"/>
                  </a:lnTo>
                  <a:lnTo>
                    <a:pt x="60503" y="17842"/>
                  </a:lnTo>
                  <a:lnTo>
                    <a:pt x="61091" y="17662"/>
                  </a:lnTo>
                  <a:lnTo>
                    <a:pt x="61641" y="17387"/>
                  </a:lnTo>
                  <a:lnTo>
                    <a:pt x="62134" y="17017"/>
                  </a:lnTo>
                  <a:lnTo>
                    <a:pt x="62570" y="16553"/>
                  </a:lnTo>
                  <a:lnTo>
                    <a:pt x="62759" y="16287"/>
                  </a:lnTo>
                  <a:lnTo>
                    <a:pt x="65385" y="12325"/>
                  </a:lnTo>
                  <a:lnTo>
                    <a:pt x="71216" y="16183"/>
                  </a:lnTo>
                  <a:lnTo>
                    <a:pt x="68580" y="20146"/>
                  </a:lnTo>
                  <a:lnTo>
                    <a:pt x="68409" y="20421"/>
                  </a:lnTo>
                  <a:lnTo>
                    <a:pt x="68163" y="20999"/>
                  </a:lnTo>
                  <a:lnTo>
                    <a:pt x="68011" y="21606"/>
                  </a:lnTo>
                  <a:lnTo>
                    <a:pt x="67973" y="22222"/>
                  </a:lnTo>
                  <a:lnTo>
                    <a:pt x="68030" y="22829"/>
                  </a:lnTo>
                  <a:lnTo>
                    <a:pt x="68191" y="23426"/>
                  </a:lnTo>
                  <a:lnTo>
                    <a:pt x="68457" y="23995"/>
                  </a:lnTo>
                  <a:lnTo>
                    <a:pt x="68817" y="24507"/>
                  </a:lnTo>
                  <a:lnTo>
                    <a:pt x="69035" y="24744"/>
                  </a:lnTo>
                  <a:lnTo>
                    <a:pt x="69547" y="25275"/>
                  </a:lnTo>
                  <a:lnTo>
                    <a:pt x="70533" y="26355"/>
                  </a:lnTo>
                  <a:lnTo>
                    <a:pt x="71453" y="27484"/>
                  </a:lnTo>
                  <a:lnTo>
                    <a:pt x="72325" y="28650"/>
                  </a:lnTo>
                  <a:lnTo>
                    <a:pt x="73150" y="29863"/>
                  </a:lnTo>
                  <a:lnTo>
                    <a:pt x="73908" y="31105"/>
                  </a:lnTo>
                  <a:lnTo>
                    <a:pt x="74610" y="32394"/>
                  </a:lnTo>
                  <a:lnTo>
                    <a:pt x="75245" y="33703"/>
                  </a:lnTo>
                  <a:lnTo>
                    <a:pt x="75539" y="34376"/>
                  </a:lnTo>
                  <a:lnTo>
                    <a:pt x="75681" y="34670"/>
                  </a:lnTo>
                  <a:lnTo>
                    <a:pt x="76022" y="35200"/>
                  </a:lnTo>
                  <a:lnTo>
                    <a:pt x="76449" y="35655"/>
                  </a:lnTo>
                  <a:lnTo>
                    <a:pt x="76942" y="36025"/>
                  </a:lnTo>
                  <a:lnTo>
                    <a:pt x="77482" y="36310"/>
                  </a:lnTo>
                  <a:lnTo>
                    <a:pt x="78070" y="36499"/>
                  </a:lnTo>
                  <a:lnTo>
                    <a:pt x="78686" y="36594"/>
                  </a:lnTo>
                  <a:lnTo>
                    <a:pt x="79312" y="36575"/>
                  </a:lnTo>
                  <a:lnTo>
                    <a:pt x="79634" y="36518"/>
                  </a:lnTo>
                  <a:lnTo>
                    <a:pt x="84279" y="35580"/>
                  </a:lnTo>
                  <a:lnTo>
                    <a:pt x="85673" y="42424"/>
                  </a:lnTo>
                  <a:lnTo>
                    <a:pt x="81018" y="43363"/>
                  </a:lnTo>
                  <a:lnTo>
                    <a:pt x="80705" y="43439"/>
                  </a:lnTo>
                  <a:lnTo>
                    <a:pt x="80117" y="43676"/>
                  </a:lnTo>
                  <a:lnTo>
                    <a:pt x="79587" y="43998"/>
                  </a:lnTo>
                  <a:lnTo>
                    <a:pt x="79122" y="44396"/>
                  </a:lnTo>
                  <a:lnTo>
                    <a:pt x="78733" y="44870"/>
                  </a:lnTo>
                  <a:lnTo>
                    <a:pt x="78430" y="45411"/>
                  </a:lnTo>
                  <a:lnTo>
                    <a:pt x="78212" y="45989"/>
                  </a:lnTo>
                  <a:lnTo>
                    <a:pt x="78098" y="46615"/>
                  </a:lnTo>
                  <a:lnTo>
                    <a:pt x="78089" y="46937"/>
                  </a:lnTo>
                  <a:lnTo>
                    <a:pt x="78079" y="47667"/>
                  </a:lnTo>
                  <a:lnTo>
                    <a:pt x="78003" y="49127"/>
                  </a:lnTo>
                  <a:lnTo>
                    <a:pt x="77861" y="50587"/>
                  </a:lnTo>
                  <a:lnTo>
                    <a:pt x="77643" y="52028"/>
                  </a:lnTo>
                  <a:lnTo>
                    <a:pt x="77368" y="53459"/>
                  </a:lnTo>
                  <a:lnTo>
                    <a:pt x="77017" y="54881"/>
                  </a:lnTo>
                  <a:lnTo>
                    <a:pt x="76600" y="56275"/>
                  </a:lnTo>
                  <a:lnTo>
                    <a:pt x="76117" y="57659"/>
                  </a:lnTo>
                  <a:lnTo>
                    <a:pt x="75851" y="58342"/>
                  </a:lnTo>
                  <a:lnTo>
                    <a:pt x="75738" y="58645"/>
                  </a:lnTo>
                  <a:lnTo>
                    <a:pt x="75614" y="59261"/>
                  </a:lnTo>
                  <a:lnTo>
                    <a:pt x="75586" y="59887"/>
                  </a:lnTo>
                  <a:lnTo>
                    <a:pt x="75671" y="60494"/>
                  </a:lnTo>
                  <a:lnTo>
                    <a:pt x="75851" y="61081"/>
                  </a:lnTo>
                  <a:lnTo>
                    <a:pt x="76136" y="61631"/>
                  </a:lnTo>
                  <a:lnTo>
                    <a:pt x="76506" y="62134"/>
                  </a:lnTo>
                  <a:lnTo>
                    <a:pt x="76961" y="62570"/>
                  </a:lnTo>
                  <a:lnTo>
                    <a:pt x="77226" y="62750"/>
                  </a:lnTo>
                  <a:lnTo>
                    <a:pt x="81198" y="65376"/>
                  </a:lnTo>
                  <a:lnTo>
                    <a:pt x="77330" y="71206"/>
                  </a:lnTo>
                  <a:lnTo>
                    <a:pt x="73368" y="68580"/>
                  </a:lnTo>
                  <a:lnTo>
                    <a:pt x="73093" y="68409"/>
                  </a:lnTo>
                  <a:lnTo>
                    <a:pt x="72514" y="68154"/>
                  </a:lnTo>
                  <a:lnTo>
                    <a:pt x="71908" y="68011"/>
                  </a:lnTo>
                  <a:lnTo>
                    <a:pt x="71291" y="67964"/>
                  </a:lnTo>
                  <a:lnTo>
                    <a:pt x="70685" y="68021"/>
                  </a:lnTo>
                  <a:lnTo>
                    <a:pt x="70087" y="68182"/>
                  </a:lnTo>
                  <a:lnTo>
                    <a:pt x="69528" y="68447"/>
                  </a:lnTo>
                  <a:lnTo>
                    <a:pt x="69007" y="68808"/>
                  </a:lnTo>
                  <a:lnTo>
                    <a:pt x="68770" y="69026"/>
                  </a:lnTo>
                  <a:lnTo>
                    <a:pt x="68248" y="69538"/>
                  </a:lnTo>
                  <a:lnTo>
                    <a:pt x="67158" y="70524"/>
                  </a:lnTo>
                  <a:lnTo>
                    <a:pt x="66030" y="71453"/>
                  </a:lnTo>
                  <a:lnTo>
                    <a:pt x="64864" y="72325"/>
                  </a:lnTo>
                  <a:lnTo>
                    <a:pt x="63660" y="73140"/>
                  </a:lnTo>
                  <a:lnTo>
                    <a:pt x="62409" y="73899"/>
                  </a:lnTo>
                  <a:lnTo>
                    <a:pt x="61129" y="74600"/>
                  </a:lnTo>
                  <a:lnTo>
                    <a:pt x="59811" y="75245"/>
                  </a:lnTo>
                  <a:lnTo>
                    <a:pt x="59138" y="75539"/>
                  </a:lnTo>
                  <a:lnTo>
                    <a:pt x="58844" y="75671"/>
                  </a:lnTo>
                  <a:lnTo>
                    <a:pt x="58323" y="76022"/>
                  </a:lnTo>
                  <a:lnTo>
                    <a:pt x="57868" y="76439"/>
                  </a:lnTo>
                  <a:lnTo>
                    <a:pt x="57488" y="76932"/>
                  </a:lnTo>
                  <a:lnTo>
                    <a:pt x="57204" y="77473"/>
                  </a:lnTo>
                  <a:lnTo>
                    <a:pt x="57014" y="78060"/>
                  </a:lnTo>
                  <a:lnTo>
                    <a:pt x="56929" y="78677"/>
                  </a:lnTo>
                  <a:lnTo>
                    <a:pt x="56938" y="79312"/>
                  </a:lnTo>
                  <a:lnTo>
                    <a:pt x="56995" y="79625"/>
                  </a:lnTo>
                  <a:lnTo>
                    <a:pt x="57934" y="84270"/>
                  </a:lnTo>
                  <a:lnTo>
                    <a:pt x="51089" y="85663"/>
                  </a:lnTo>
                  <a:lnTo>
                    <a:pt x="50151" y="81018"/>
                  </a:lnTo>
                  <a:lnTo>
                    <a:pt x="50075" y="80705"/>
                  </a:lnTo>
                  <a:lnTo>
                    <a:pt x="49847" y="80118"/>
                  </a:lnTo>
                  <a:lnTo>
                    <a:pt x="49525" y="79587"/>
                  </a:lnTo>
                  <a:lnTo>
                    <a:pt x="49117" y="79122"/>
                  </a:lnTo>
                  <a:lnTo>
                    <a:pt x="48643" y="78724"/>
                  </a:lnTo>
                  <a:lnTo>
                    <a:pt x="48112" y="78421"/>
                  </a:lnTo>
                  <a:lnTo>
                    <a:pt x="47525" y="78212"/>
                  </a:lnTo>
                  <a:lnTo>
                    <a:pt x="46899" y="78098"/>
                  </a:lnTo>
                  <a:lnTo>
                    <a:pt x="46577" y="78079"/>
                  </a:lnTo>
                  <a:lnTo>
                    <a:pt x="45847" y="78070"/>
                  </a:lnTo>
                  <a:lnTo>
                    <a:pt x="44387" y="77994"/>
                  </a:lnTo>
                  <a:lnTo>
                    <a:pt x="42927" y="77852"/>
                  </a:lnTo>
                  <a:lnTo>
                    <a:pt x="41486" y="77634"/>
                  </a:lnTo>
                  <a:lnTo>
                    <a:pt x="40054" y="77359"/>
                  </a:lnTo>
                  <a:lnTo>
                    <a:pt x="38642" y="77008"/>
                  </a:lnTo>
                  <a:lnTo>
                    <a:pt x="37239" y="76591"/>
                  </a:lnTo>
                  <a:lnTo>
                    <a:pt x="35855" y="76107"/>
                  </a:lnTo>
                  <a:lnTo>
                    <a:pt x="35172" y="75842"/>
                  </a:lnTo>
                  <a:lnTo>
                    <a:pt x="34869" y="75728"/>
                  </a:lnTo>
                  <a:lnTo>
                    <a:pt x="34252" y="75605"/>
                  </a:lnTo>
                  <a:lnTo>
                    <a:pt x="33636" y="75586"/>
                  </a:lnTo>
                  <a:lnTo>
                    <a:pt x="33020" y="75662"/>
                  </a:lnTo>
                  <a:lnTo>
                    <a:pt x="32432" y="75851"/>
                  </a:lnTo>
                  <a:lnTo>
                    <a:pt x="31882" y="76126"/>
                  </a:lnTo>
                  <a:lnTo>
                    <a:pt x="31389" y="76496"/>
                  </a:lnTo>
                  <a:lnTo>
                    <a:pt x="30953" y="76961"/>
                  </a:lnTo>
                  <a:lnTo>
                    <a:pt x="30764" y="77226"/>
                  </a:lnTo>
                  <a:lnTo>
                    <a:pt x="28138" y="81189"/>
                  </a:lnTo>
                  <a:lnTo>
                    <a:pt x="22317" y="77330"/>
                  </a:lnTo>
                  <a:lnTo>
                    <a:pt x="24943" y="73358"/>
                  </a:lnTo>
                  <a:lnTo>
                    <a:pt x="25113" y="73083"/>
                  </a:lnTo>
                  <a:lnTo>
                    <a:pt x="25360" y="72505"/>
                  </a:lnTo>
                  <a:lnTo>
                    <a:pt x="25512" y="71898"/>
                  </a:lnTo>
                  <a:lnTo>
                    <a:pt x="25550" y="71291"/>
                  </a:lnTo>
                  <a:lnTo>
                    <a:pt x="25493" y="70675"/>
                  </a:lnTo>
                  <a:lnTo>
                    <a:pt x="25332" y="70078"/>
                  </a:lnTo>
                  <a:lnTo>
                    <a:pt x="25066" y="69519"/>
                  </a:lnTo>
                  <a:lnTo>
                    <a:pt x="24706" y="68997"/>
                  </a:lnTo>
                  <a:lnTo>
                    <a:pt x="24488" y="68760"/>
                  </a:lnTo>
                  <a:lnTo>
                    <a:pt x="23976" y="68239"/>
                  </a:lnTo>
                  <a:lnTo>
                    <a:pt x="22999" y="67158"/>
                  </a:lnTo>
                  <a:lnTo>
                    <a:pt x="22070" y="66030"/>
                  </a:lnTo>
                  <a:lnTo>
                    <a:pt x="21189" y="64854"/>
                  </a:lnTo>
                  <a:lnTo>
                    <a:pt x="20373" y="63650"/>
                  </a:lnTo>
                  <a:lnTo>
                    <a:pt x="19615" y="62399"/>
                  </a:lnTo>
                  <a:lnTo>
                    <a:pt x="18913" y="61119"/>
                  </a:lnTo>
                  <a:lnTo>
                    <a:pt x="18278" y="59801"/>
                  </a:lnTo>
                  <a:lnTo>
                    <a:pt x="17984" y="59138"/>
                  </a:lnTo>
                  <a:lnTo>
                    <a:pt x="17842" y="58844"/>
                  </a:lnTo>
                  <a:lnTo>
                    <a:pt x="17501" y="58313"/>
                  </a:lnTo>
                  <a:lnTo>
                    <a:pt x="17074" y="57858"/>
                  </a:lnTo>
                  <a:lnTo>
                    <a:pt x="16581" y="57488"/>
                  </a:lnTo>
                  <a:lnTo>
                    <a:pt x="16041" y="57204"/>
                  </a:lnTo>
                  <a:lnTo>
                    <a:pt x="15453" y="57005"/>
                  </a:lnTo>
                  <a:lnTo>
                    <a:pt x="14837" y="56920"/>
                  </a:lnTo>
                  <a:lnTo>
                    <a:pt x="14211" y="56938"/>
                  </a:lnTo>
                  <a:lnTo>
                    <a:pt x="13889" y="56986"/>
                  </a:lnTo>
                  <a:lnTo>
                    <a:pt x="9244" y="57934"/>
                  </a:lnTo>
                  <a:lnTo>
                    <a:pt x="7860" y="51080"/>
                  </a:lnTo>
                  <a:lnTo>
                    <a:pt x="12495" y="50141"/>
                  </a:lnTo>
                  <a:lnTo>
                    <a:pt x="12818" y="50065"/>
                  </a:lnTo>
                  <a:lnTo>
                    <a:pt x="13405" y="49838"/>
                  </a:lnTo>
                  <a:lnTo>
                    <a:pt x="13936" y="49515"/>
                  </a:lnTo>
                  <a:lnTo>
                    <a:pt x="14401" y="49108"/>
                  </a:lnTo>
                  <a:lnTo>
                    <a:pt x="14790" y="48634"/>
                  </a:lnTo>
                  <a:lnTo>
                    <a:pt x="15093" y="48103"/>
                  </a:lnTo>
                  <a:lnTo>
                    <a:pt x="15311" y="47515"/>
                  </a:lnTo>
                  <a:lnTo>
                    <a:pt x="15425" y="46899"/>
                  </a:lnTo>
                  <a:lnTo>
                    <a:pt x="15434" y="46567"/>
                  </a:lnTo>
                  <a:lnTo>
                    <a:pt x="15444" y="45837"/>
                  </a:lnTo>
                  <a:lnTo>
                    <a:pt x="15520" y="44377"/>
                  </a:lnTo>
                  <a:lnTo>
                    <a:pt x="15662" y="42927"/>
                  </a:lnTo>
                  <a:lnTo>
                    <a:pt x="15880" y="41476"/>
                  </a:lnTo>
                  <a:lnTo>
                    <a:pt x="16164" y="40045"/>
                  </a:lnTo>
                  <a:lnTo>
                    <a:pt x="16505" y="38632"/>
                  </a:lnTo>
                  <a:lnTo>
                    <a:pt x="16923" y="37229"/>
                  </a:lnTo>
                  <a:lnTo>
                    <a:pt x="17406" y="35845"/>
                  </a:lnTo>
                  <a:lnTo>
                    <a:pt x="17672" y="35172"/>
                  </a:lnTo>
                  <a:lnTo>
                    <a:pt x="17785" y="34859"/>
                  </a:lnTo>
                  <a:lnTo>
                    <a:pt x="17918" y="34243"/>
                  </a:lnTo>
                  <a:lnTo>
                    <a:pt x="17937" y="33627"/>
                  </a:lnTo>
                  <a:lnTo>
                    <a:pt x="17852" y="33010"/>
                  </a:lnTo>
                  <a:lnTo>
                    <a:pt x="17672" y="32423"/>
                  </a:lnTo>
                  <a:lnTo>
                    <a:pt x="17387" y="31882"/>
                  </a:lnTo>
                  <a:lnTo>
                    <a:pt x="17017" y="31380"/>
                  </a:lnTo>
                  <a:lnTo>
                    <a:pt x="16562" y="30944"/>
                  </a:lnTo>
                  <a:lnTo>
                    <a:pt x="16297" y="30754"/>
                  </a:lnTo>
                  <a:lnTo>
                    <a:pt x="12325" y="28128"/>
                  </a:lnTo>
                  <a:lnTo>
                    <a:pt x="16193" y="22307"/>
                  </a:lnTo>
                  <a:lnTo>
                    <a:pt x="20155" y="24933"/>
                  </a:lnTo>
                  <a:lnTo>
                    <a:pt x="20430" y="25104"/>
                  </a:lnTo>
                  <a:lnTo>
                    <a:pt x="21009" y="25360"/>
                  </a:lnTo>
                  <a:lnTo>
                    <a:pt x="21615" y="25502"/>
                  </a:lnTo>
                  <a:lnTo>
                    <a:pt x="22232" y="25550"/>
                  </a:lnTo>
                  <a:lnTo>
                    <a:pt x="22838" y="25483"/>
                  </a:lnTo>
                  <a:lnTo>
                    <a:pt x="23435" y="25322"/>
                  </a:lnTo>
                  <a:lnTo>
                    <a:pt x="23995" y="25066"/>
                  </a:lnTo>
                  <a:lnTo>
                    <a:pt x="24516" y="24706"/>
                  </a:lnTo>
                  <a:lnTo>
                    <a:pt x="24753" y="24478"/>
                  </a:lnTo>
                  <a:lnTo>
                    <a:pt x="25275" y="23966"/>
                  </a:lnTo>
                  <a:lnTo>
                    <a:pt x="26365" y="22990"/>
                  </a:lnTo>
                  <a:lnTo>
                    <a:pt x="27493" y="22061"/>
                  </a:lnTo>
                  <a:lnTo>
                    <a:pt x="28659" y="21189"/>
                  </a:lnTo>
                  <a:lnTo>
                    <a:pt x="29873" y="20373"/>
                  </a:lnTo>
                  <a:lnTo>
                    <a:pt x="31114" y="19606"/>
                  </a:lnTo>
                  <a:lnTo>
                    <a:pt x="32394" y="18913"/>
                  </a:lnTo>
                  <a:lnTo>
                    <a:pt x="33712" y="18269"/>
                  </a:lnTo>
                  <a:lnTo>
                    <a:pt x="34385" y="17975"/>
                  </a:lnTo>
                  <a:lnTo>
                    <a:pt x="34679" y="17842"/>
                  </a:lnTo>
                  <a:lnTo>
                    <a:pt x="35210" y="17491"/>
                  </a:lnTo>
                  <a:lnTo>
                    <a:pt x="35655" y="17065"/>
                  </a:lnTo>
                  <a:lnTo>
                    <a:pt x="36035" y="16581"/>
                  </a:lnTo>
                  <a:lnTo>
                    <a:pt x="36319" y="16031"/>
                  </a:lnTo>
                  <a:lnTo>
                    <a:pt x="36509" y="15444"/>
                  </a:lnTo>
                  <a:lnTo>
                    <a:pt x="36594" y="14837"/>
                  </a:lnTo>
                  <a:lnTo>
                    <a:pt x="36585" y="14202"/>
                  </a:lnTo>
                  <a:lnTo>
                    <a:pt x="36528" y="13879"/>
                  </a:lnTo>
                  <a:lnTo>
                    <a:pt x="35580" y="9234"/>
                  </a:lnTo>
                  <a:lnTo>
                    <a:pt x="42434" y="7850"/>
                  </a:lnTo>
                  <a:close/>
                  <a:moveTo>
                    <a:pt x="44368" y="0"/>
                  </a:moveTo>
                  <a:lnTo>
                    <a:pt x="43932" y="67"/>
                  </a:lnTo>
                  <a:lnTo>
                    <a:pt x="31171" y="2664"/>
                  </a:lnTo>
                  <a:lnTo>
                    <a:pt x="30735" y="2769"/>
                  </a:lnTo>
                  <a:lnTo>
                    <a:pt x="29948" y="3101"/>
                  </a:lnTo>
                  <a:lnTo>
                    <a:pt x="29256" y="3575"/>
                  </a:lnTo>
                  <a:lnTo>
                    <a:pt x="28678" y="4162"/>
                  </a:lnTo>
                  <a:lnTo>
                    <a:pt x="28223" y="4854"/>
                  </a:lnTo>
                  <a:lnTo>
                    <a:pt x="27901" y="5622"/>
                  </a:lnTo>
                  <a:lnTo>
                    <a:pt x="27739" y="6438"/>
                  </a:lnTo>
                  <a:lnTo>
                    <a:pt x="27739" y="7300"/>
                  </a:lnTo>
                  <a:lnTo>
                    <a:pt x="27806" y="7736"/>
                  </a:lnTo>
                  <a:lnTo>
                    <a:pt x="28782" y="12533"/>
                  </a:lnTo>
                  <a:lnTo>
                    <a:pt x="27853" y="13036"/>
                  </a:lnTo>
                  <a:lnTo>
                    <a:pt x="26052" y="14116"/>
                  </a:lnTo>
                  <a:lnTo>
                    <a:pt x="24298" y="15301"/>
                  </a:lnTo>
                  <a:lnTo>
                    <a:pt x="22620" y="16572"/>
                  </a:lnTo>
                  <a:lnTo>
                    <a:pt x="21814" y="17245"/>
                  </a:lnTo>
                  <a:lnTo>
                    <a:pt x="17719" y="14534"/>
                  </a:lnTo>
                  <a:lnTo>
                    <a:pt x="17340" y="14306"/>
                  </a:lnTo>
                  <a:lnTo>
                    <a:pt x="16543" y="13984"/>
                  </a:lnTo>
                  <a:lnTo>
                    <a:pt x="15719" y="13832"/>
                  </a:lnTo>
                  <a:lnTo>
                    <a:pt x="14894" y="13832"/>
                  </a:lnTo>
                  <a:lnTo>
                    <a:pt x="14088" y="14003"/>
                  </a:lnTo>
                  <a:lnTo>
                    <a:pt x="13320" y="14316"/>
                  </a:lnTo>
                  <a:lnTo>
                    <a:pt x="12619" y="14780"/>
                  </a:lnTo>
                  <a:lnTo>
                    <a:pt x="12012" y="15387"/>
                  </a:lnTo>
                  <a:lnTo>
                    <a:pt x="11756" y="15747"/>
                  </a:lnTo>
                  <a:lnTo>
                    <a:pt x="4551" y="26611"/>
                  </a:lnTo>
                  <a:lnTo>
                    <a:pt x="4323" y="26981"/>
                  </a:lnTo>
                  <a:lnTo>
                    <a:pt x="4001" y="27777"/>
                  </a:lnTo>
                  <a:lnTo>
                    <a:pt x="3849" y="28602"/>
                  </a:lnTo>
                  <a:lnTo>
                    <a:pt x="3859" y="29427"/>
                  </a:lnTo>
                  <a:lnTo>
                    <a:pt x="4030" y="30242"/>
                  </a:lnTo>
                  <a:lnTo>
                    <a:pt x="4342" y="31001"/>
                  </a:lnTo>
                  <a:lnTo>
                    <a:pt x="4807" y="31702"/>
                  </a:lnTo>
                  <a:lnTo>
                    <a:pt x="5414" y="32309"/>
                  </a:lnTo>
                  <a:lnTo>
                    <a:pt x="5764" y="32565"/>
                  </a:lnTo>
                  <a:lnTo>
                    <a:pt x="9869" y="35286"/>
                  </a:lnTo>
                  <a:lnTo>
                    <a:pt x="9557" y="36291"/>
                  </a:lnTo>
                  <a:lnTo>
                    <a:pt x="9035" y="38329"/>
                  </a:lnTo>
                  <a:lnTo>
                    <a:pt x="8627" y="40396"/>
                  </a:lnTo>
                  <a:lnTo>
                    <a:pt x="8343" y="42481"/>
                  </a:lnTo>
                  <a:lnTo>
                    <a:pt x="8239" y="43533"/>
                  </a:lnTo>
                  <a:lnTo>
                    <a:pt x="3451" y="44510"/>
                  </a:lnTo>
                  <a:lnTo>
                    <a:pt x="3015" y="44614"/>
                  </a:lnTo>
                  <a:lnTo>
                    <a:pt x="2228" y="44946"/>
                  </a:lnTo>
                  <a:lnTo>
                    <a:pt x="1536" y="45420"/>
                  </a:lnTo>
                  <a:lnTo>
                    <a:pt x="948" y="46008"/>
                  </a:lnTo>
                  <a:lnTo>
                    <a:pt x="493" y="46700"/>
                  </a:lnTo>
                  <a:lnTo>
                    <a:pt x="171" y="47458"/>
                  </a:lnTo>
                  <a:lnTo>
                    <a:pt x="10" y="48283"/>
                  </a:lnTo>
                  <a:lnTo>
                    <a:pt x="0" y="49146"/>
                  </a:lnTo>
                  <a:lnTo>
                    <a:pt x="76" y="49582"/>
                  </a:lnTo>
                  <a:lnTo>
                    <a:pt x="2664" y="62352"/>
                  </a:lnTo>
                  <a:lnTo>
                    <a:pt x="2769" y="62778"/>
                  </a:lnTo>
                  <a:lnTo>
                    <a:pt x="3110" y="63565"/>
                  </a:lnTo>
                  <a:lnTo>
                    <a:pt x="3584" y="64257"/>
                  </a:lnTo>
                  <a:lnTo>
                    <a:pt x="4172" y="64835"/>
                  </a:lnTo>
                  <a:lnTo>
                    <a:pt x="4864" y="65291"/>
                  </a:lnTo>
                  <a:lnTo>
                    <a:pt x="5632" y="65613"/>
                  </a:lnTo>
                  <a:lnTo>
                    <a:pt x="6447" y="65783"/>
                  </a:lnTo>
                  <a:lnTo>
                    <a:pt x="7310" y="65783"/>
                  </a:lnTo>
                  <a:lnTo>
                    <a:pt x="7746" y="65708"/>
                  </a:lnTo>
                  <a:lnTo>
                    <a:pt x="12543" y="64731"/>
                  </a:lnTo>
                  <a:lnTo>
                    <a:pt x="13045" y="65660"/>
                  </a:lnTo>
                  <a:lnTo>
                    <a:pt x="14126" y="67471"/>
                  </a:lnTo>
                  <a:lnTo>
                    <a:pt x="15301" y="69215"/>
                  </a:lnTo>
                  <a:lnTo>
                    <a:pt x="16581" y="70893"/>
                  </a:lnTo>
                  <a:lnTo>
                    <a:pt x="17254" y="71699"/>
                  </a:lnTo>
                  <a:lnTo>
                    <a:pt x="14534" y="75804"/>
                  </a:lnTo>
                  <a:lnTo>
                    <a:pt x="14306" y="76183"/>
                  </a:lnTo>
                  <a:lnTo>
                    <a:pt x="13993" y="76980"/>
                  </a:lnTo>
                  <a:lnTo>
                    <a:pt x="13842" y="77804"/>
                  </a:lnTo>
                  <a:lnTo>
                    <a:pt x="13842" y="78629"/>
                  </a:lnTo>
                  <a:lnTo>
                    <a:pt x="14012" y="79435"/>
                  </a:lnTo>
                  <a:lnTo>
                    <a:pt x="14325" y="80203"/>
                  </a:lnTo>
                  <a:lnTo>
                    <a:pt x="14790" y="80895"/>
                  </a:lnTo>
                  <a:lnTo>
                    <a:pt x="15387" y="81502"/>
                  </a:lnTo>
                  <a:lnTo>
                    <a:pt x="15747" y="81767"/>
                  </a:lnTo>
                  <a:lnTo>
                    <a:pt x="26611" y="88953"/>
                  </a:lnTo>
                  <a:lnTo>
                    <a:pt x="26981" y="89190"/>
                  </a:lnTo>
                  <a:lnTo>
                    <a:pt x="27777" y="89512"/>
                  </a:lnTo>
                  <a:lnTo>
                    <a:pt x="28602" y="89664"/>
                  </a:lnTo>
                  <a:lnTo>
                    <a:pt x="29436" y="89655"/>
                  </a:lnTo>
                  <a:lnTo>
                    <a:pt x="30242" y="89493"/>
                  </a:lnTo>
                  <a:lnTo>
                    <a:pt x="31010" y="89181"/>
                  </a:lnTo>
                  <a:lnTo>
                    <a:pt x="31712" y="88716"/>
                  </a:lnTo>
                  <a:lnTo>
                    <a:pt x="32318" y="88109"/>
                  </a:lnTo>
                  <a:lnTo>
                    <a:pt x="32574" y="87749"/>
                  </a:lnTo>
                  <a:lnTo>
                    <a:pt x="35286" y="83654"/>
                  </a:lnTo>
                  <a:lnTo>
                    <a:pt x="36300" y="83957"/>
                  </a:lnTo>
                  <a:lnTo>
                    <a:pt x="38338" y="84478"/>
                  </a:lnTo>
                  <a:lnTo>
                    <a:pt x="40405" y="84886"/>
                  </a:lnTo>
                  <a:lnTo>
                    <a:pt x="42491" y="85170"/>
                  </a:lnTo>
                  <a:lnTo>
                    <a:pt x="43543" y="85275"/>
                  </a:lnTo>
                  <a:lnTo>
                    <a:pt x="44519" y="90081"/>
                  </a:lnTo>
                  <a:lnTo>
                    <a:pt x="44605" y="90451"/>
                  </a:lnTo>
                  <a:lnTo>
                    <a:pt x="44880" y="91143"/>
                  </a:lnTo>
                  <a:lnTo>
                    <a:pt x="45259" y="91769"/>
                  </a:lnTo>
                  <a:lnTo>
                    <a:pt x="45733" y="92309"/>
                  </a:lnTo>
                  <a:lnTo>
                    <a:pt x="46292" y="92774"/>
                  </a:lnTo>
                  <a:lnTo>
                    <a:pt x="46927" y="93134"/>
                  </a:lnTo>
                  <a:lnTo>
                    <a:pt x="47610" y="93380"/>
                  </a:lnTo>
                  <a:lnTo>
                    <a:pt x="48340" y="93513"/>
                  </a:lnTo>
                  <a:lnTo>
                    <a:pt x="48729" y="93523"/>
                  </a:lnTo>
                  <a:lnTo>
                    <a:pt x="49165" y="93513"/>
                  </a:lnTo>
                  <a:lnTo>
                    <a:pt x="49591" y="93437"/>
                  </a:lnTo>
                  <a:lnTo>
                    <a:pt x="62352" y="90849"/>
                  </a:lnTo>
                  <a:lnTo>
                    <a:pt x="62788" y="90745"/>
                  </a:lnTo>
                  <a:lnTo>
                    <a:pt x="63575" y="90413"/>
                  </a:lnTo>
                  <a:lnTo>
                    <a:pt x="64267" y="89939"/>
                  </a:lnTo>
                  <a:lnTo>
                    <a:pt x="64845" y="89342"/>
                  </a:lnTo>
                  <a:lnTo>
                    <a:pt x="65300" y="88659"/>
                  </a:lnTo>
                  <a:lnTo>
                    <a:pt x="65622" y="87891"/>
                  </a:lnTo>
                  <a:lnTo>
                    <a:pt x="65783" y="87066"/>
                  </a:lnTo>
                  <a:lnTo>
                    <a:pt x="65793" y="86213"/>
                  </a:lnTo>
                  <a:lnTo>
                    <a:pt x="65717" y="85777"/>
                  </a:lnTo>
                  <a:lnTo>
                    <a:pt x="64741" y="80971"/>
                  </a:lnTo>
                  <a:lnTo>
                    <a:pt x="65670" y="80478"/>
                  </a:lnTo>
                  <a:lnTo>
                    <a:pt x="67480" y="79388"/>
                  </a:lnTo>
                  <a:lnTo>
                    <a:pt x="69225" y="78212"/>
                  </a:lnTo>
                  <a:lnTo>
                    <a:pt x="70903" y="76932"/>
                  </a:lnTo>
                  <a:lnTo>
                    <a:pt x="71709" y="76259"/>
                  </a:lnTo>
                  <a:lnTo>
                    <a:pt x="75804" y="78970"/>
                  </a:lnTo>
                  <a:lnTo>
                    <a:pt x="76183" y="79207"/>
                  </a:lnTo>
                  <a:lnTo>
                    <a:pt x="76980" y="79530"/>
                  </a:lnTo>
                  <a:lnTo>
                    <a:pt x="77804" y="79681"/>
                  </a:lnTo>
                  <a:lnTo>
                    <a:pt x="78629" y="79672"/>
                  </a:lnTo>
                  <a:lnTo>
                    <a:pt x="79444" y="79511"/>
                  </a:lnTo>
                  <a:lnTo>
                    <a:pt x="80203" y="79198"/>
                  </a:lnTo>
                  <a:lnTo>
                    <a:pt x="80904" y="78733"/>
                  </a:lnTo>
                  <a:lnTo>
                    <a:pt x="81511" y="78127"/>
                  </a:lnTo>
                  <a:lnTo>
                    <a:pt x="81767" y="77766"/>
                  </a:lnTo>
                  <a:lnTo>
                    <a:pt x="88963" y="66912"/>
                  </a:lnTo>
                  <a:lnTo>
                    <a:pt x="89190" y="66542"/>
                  </a:lnTo>
                  <a:lnTo>
                    <a:pt x="89512" y="65746"/>
                  </a:lnTo>
                  <a:lnTo>
                    <a:pt x="89674" y="64921"/>
                  </a:lnTo>
                  <a:lnTo>
                    <a:pt x="89664" y="64087"/>
                  </a:lnTo>
                  <a:lnTo>
                    <a:pt x="89503" y="63281"/>
                  </a:lnTo>
                  <a:lnTo>
                    <a:pt x="89190" y="62513"/>
                  </a:lnTo>
                  <a:lnTo>
                    <a:pt x="88726" y="61811"/>
                  </a:lnTo>
                  <a:lnTo>
                    <a:pt x="88119" y="61205"/>
                  </a:lnTo>
                  <a:lnTo>
                    <a:pt x="87759" y="60939"/>
                  </a:lnTo>
                  <a:lnTo>
                    <a:pt x="83654" y="58228"/>
                  </a:lnTo>
                  <a:lnTo>
                    <a:pt x="83966" y="57223"/>
                  </a:lnTo>
                  <a:lnTo>
                    <a:pt x="84478" y="55175"/>
                  </a:lnTo>
                  <a:lnTo>
                    <a:pt x="84886" y="53108"/>
                  </a:lnTo>
                  <a:lnTo>
                    <a:pt x="85180" y="51023"/>
                  </a:lnTo>
                  <a:lnTo>
                    <a:pt x="85284" y="49980"/>
                  </a:lnTo>
                  <a:lnTo>
                    <a:pt x="90091" y="49004"/>
                  </a:lnTo>
                  <a:lnTo>
                    <a:pt x="90517" y="48899"/>
                  </a:lnTo>
                  <a:lnTo>
                    <a:pt x="91304" y="48558"/>
                  </a:lnTo>
                  <a:lnTo>
                    <a:pt x="91996" y="48084"/>
                  </a:lnTo>
                  <a:lnTo>
                    <a:pt x="92574" y="47496"/>
                  </a:lnTo>
                  <a:lnTo>
                    <a:pt x="93030" y="46804"/>
                  </a:lnTo>
                  <a:lnTo>
                    <a:pt x="93352" y="46046"/>
                  </a:lnTo>
                  <a:lnTo>
                    <a:pt x="93513" y="45221"/>
                  </a:lnTo>
                  <a:lnTo>
                    <a:pt x="93513" y="44368"/>
                  </a:lnTo>
                  <a:lnTo>
                    <a:pt x="93447" y="43932"/>
                  </a:lnTo>
                  <a:lnTo>
                    <a:pt x="90849" y="31162"/>
                  </a:lnTo>
                  <a:lnTo>
                    <a:pt x="90754" y="30726"/>
                  </a:lnTo>
                  <a:lnTo>
                    <a:pt x="90413" y="29939"/>
                  </a:lnTo>
                  <a:lnTo>
                    <a:pt x="89939" y="29247"/>
                  </a:lnTo>
                  <a:lnTo>
                    <a:pt x="89351" y="28669"/>
                  </a:lnTo>
                  <a:lnTo>
                    <a:pt x="88659" y="28214"/>
                  </a:lnTo>
                  <a:lnTo>
                    <a:pt x="87901" y="27891"/>
                  </a:lnTo>
                  <a:lnTo>
                    <a:pt x="87076" y="27730"/>
                  </a:lnTo>
                  <a:lnTo>
                    <a:pt x="86213" y="27730"/>
                  </a:lnTo>
                  <a:lnTo>
                    <a:pt x="85777" y="27806"/>
                  </a:lnTo>
                  <a:lnTo>
                    <a:pt x="80980" y="28773"/>
                  </a:lnTo>
                  <a:lnTo>
                    <a:pt x="80478" y="27844"/>
                  </a:lnTo>
                  <a:lnTo>
                    <a:pt x="79397" y="26043"/>
                  </a:lnTo>
                  <a:lnTo>
                    <a:pt x="78221" y="24298"/>
                  </a:lnTo>
                  <a:lnTo>
                    <a:pt x="76942" y="22620"/>
                  </a:lnTo>
                  <a:lnTo>
                    <a:pt x="76269" y="21805"/>
                  </a:lnTo>
                  <a:lnTo>
                    <a:pt x="78980" y="17709"/>
                  </a:lnTo>
                  <a:lnTo>
                    <a:pt x="79207" y="17340"/>
                  </a:lnTo>
                  <a:lnTo>
                    <a:pt x="79530" y="16543"/>
                  </a:lnTo>
                  <a:lnTo>
                    <a:pt x="79691" y="15719"/>
                  </a:lnTo>
                  <a:lnTo>
                    <a:pt x="79681" y="14884"/>
                  </a:lnTo>
                  <a:lnTo>
                    <a:pt x="79520" y="14079"/>
                  </a:lnTo>
                  <a:lnTo>
                    <a:pt x="79198" y="13311"/>
                  </a:lnTo>
                  <a:lnTo>
                    <a:pt x="78743" y="12609"/>
                  </a:lnTo>
                  <a:lnTo>
                    <a:pt x="78136" y="12002"/>
                  </a:lnTo>
                  <a:lnTo>
                    <a:pt x="77776" y="11746"/>
                  </a:lnTo>
                  <a:lnTo>
                    <a:pt x="66912" y="4551"/>
                  </a:lnTo>
                  <a:lnTo>
                    <a:pt x="66532" y="4314"/>
                  </a:lnTo>
                  <a:lnTo>
                    <a:pt x="65736" y="4001"/>
                  </a:lnTo>
                  <a:lnTo>
                    <a:pt x="64911" y="3849"/>
                  </a:lnTo>
                  <a:lnTo>
                    <a:pt x="64087" y="3859"/>
                  </a:lnTo>
                  <a:lnTo>
                    <a:pt x="63281" y="4020"/>
                  </a:lnTo>
                  <a:lnTo>
                    <a:pt x="62513" y="4333"/>
                  </a:lnTo>
                  <a:lnTo>
                    <a:pt x="61811" y="4797"/>
                  </a:lnTo>
                  <a:lnTo>
                    <a:pt x="61205" y="5404"/>
                  </a:lnTo>
                  <a:lnTo>
                    <a:pt x="60949" y="5764"/>
                  </a:lnTo>
                  <a:lnTo>
                    <a:pt x="58237" y="9860"/>
                  </a:lnTo>
                  <a:lnTo>
                    <a:pt x="57223" y="9557"/>
                  </a:lnTo>
                  <a:lnTo>
                    <a:pt x="55185" y="9035"/>
                  </a:lnTo>
                  <a:lnTo>
                    <a:pt x="53118" y="8627"/>
                  </a:lnTo>
                  <a:lnTo>
                    <a:pt x="51032" y="8334"/>
                  </a:lnTo>
                  <a:lnTo>
                    <a:pt x="49980" y="8239"/>
                  </a:lnTo>
                  <a:lnTo>
                    <a:pt x="49004" y="3432"/>
                  </a:lnTo>
                  <a:lnTo>
                    <a:pt x="48899" y="3006"/>
                  </a:lnTo>
                  <a:lnTo>
                    <a:pt x="48567" y="2219"/>
                  </a:lnTo>
                  <a:lnTo>
                    <a:pt x="48084" y="1527"/>
                  </a:lnTo>
                  <a:lnTo>
                    <a:pt x="47496" y="948"/>
                  </a:lnTo>
                  <a:lnTo>
                    <a:pt x="46814" y="493"/>
                  </a:lnTo>
                  <a:lnTo>
                    <a:pt x="46046" y="171"/>
                  </a:lnTo>
                  <a:lnTo>
                    <a:pt x="4523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78"/>
          <p:cNvSpPr txBox="1"/>
          <p:nvPr>
            <p:ph type="title"/>
          </p:nvPr>
        </p:nvSpPr>
        <p:spPr>
          <a:xfrm>
            <a:off x="349125" y="243825"/>
            <a:ext cx="7876800" cy="3699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C</a:t>
            </a:r>
            <a:r>
              <a:rPr lang="en"/>
              <a:t>ontents</a:t>
            </a:r>
            <a:endParaRPr/>
          </a:p>
        </p:txBody>
      </p:sp>
      <p:pic>
        <p:nvPicPr>
          <p:cNvPr id="783" name="Google Shape;783;p78"/>
          <p:cNvPicPr preferRelativeResize="0"/>
          <p:nvPr/>
        </p:nvPicPr>
        <p:blipFill rotWithShape="1">
          <a:blip r:embed="rId3">
            <a:alphaModFix/>
          </a:blip>
          <a:srcRect b="0" l="0" r="10209" t="0"/>
          <a:stretch/>
        </p:blipFill>
        <p:spPr>
          <a:xfrm>
            <a:off x="4070425" y="243825"/>
            <a:ext cx="5073574" cy="4598076"/>
          </a:xfrm>
          <a:prstGeom prst="rect">
            <a:avLst/>
          </a:prstGeom>
          <a:noFill/>
          <a:ln>
            <a:noFill/>
          </a:ln>
        </p:spPr>
      </p:pic>
      <p:grpSp>
        <p:nvGrpSpPr>
          <p:cNvPr id="784" name="Google Shape;784;p78"/>
          <p:cNvGrpSpPr/>
          <p:nvPr/>
        </p:nvGrpSpPr>
        <p:grpSpPr>
          <a:xfrm>
            <a:off x="336352" y="1824941"/>
            <a:ext cx="4024050" cy="604200"/>
            <a:chOff x="336352" y="1826083"/>
            <a:chExt cx="4024050" cy="604200"/>
          </a:xfrm>
        </p:grpSpPr>
        <p:sp>
          <p:nvSpPr>
            <p:cNvPr id="785" name="Google Shape;785;p78"/>
            <p:cNvSpPr txBox="1"/>
            <p:nvPr/>
          </p:nvSpPr>
          <p:spPr>
            <a:xfrm>
              <a:off x="849802" y="1826083"/>
              <a:ext cx="3510600" cy="60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u="sng">
                  <a:solidFill>
                    <a:schemeClr val="hlink"/>
                  </a:solidFill>
                  <a:latin typeface="Poppins"/>
                  <a:ea typeface="Poppins"/>
                  <a:cs typeface="Poppins"/>
                  <a:sym typeface="Poppins"/>
                  <a:hlinkClick action="ppaction://hlinksldjump" r:id="rId4"/>
                </a:rPr>
                <a:t>Adopt new technology</a:t>
              </a:r>
              <a:endParaRPr b="1" sz="15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rPr lang="en" sz="1000">
                  <a:solidFill>
                    <a:schemeClr val="dk1"/>
                  </a:solidFill>
                  <a:latin typeface="Poppins"/>
                  <a:ea typeface="Poppins"/>
                  <a:cs typeface="Poppins"/>
                  <a:sym typeface="Poppins"/>
                </a:rPr>
                <a:t>Drive effective and valuable use of technology</a:t>
              </a:r>
              <a:endParaRPr sz="1000">
                <a:solidFill>
                  <a:schemeClr val="dk1"/>
                </a:solidFill>
                <a:latin typeface="Poppins"/>
                <a:ea typeface="Poppins"/>
                <a:cs typeface="Poppins"/>
                <a:sym typeface="Poppins"/>
              </a:endParaRPr>
            </a:p>
          </p:txBody>
        </p:sp>
        <p:sp>
          <p:nvSpPr>
            <p:cNvPr id="786" name="Google Shape;786;p78"/>
            <p:cNvSpPr/>
            <p:nvPr/>
          </p:nvSpPr>
          <p:spPr>
            <a:xfrm>
              <a:off x="336352" y="1911283"/>
              <a:ext cx="433500" cy="433800"/>
            </a:xfrm>
            <a:prstGeom prst="ellipse">
              <a:avLst/>
            </a:prstGeom>
            <a:solidFill>
              <a:srgbClr val="008E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2</a:t>
              </a:r>
              <a:endParaRPr b="1" sz="1200">
                <a:solidFill>
                  <a:schemeClr val="lt1"/>
                </a:solidFill>
                <a:latin typeface="Poppins"/>
                <a:ea typeface="Poppins"/>
                <a:cs typeface="Poppins"/>
                <a:sym typeface="Poppins"/>
              </a:endParaRPr>
            </a:p>
          </p:txBody>
        </p:sp>
      </p:grpSp>
      <p:grpSp>
        <p:nvGrpSpPr>
          <p:cNvPr id="787" name="Google Shape;787;p78"/>
          <p:cNvGrpSpPr/>
          <p:nvPr/>
        </p:nvGrpSpPr>
        <p:grpSpPr>
          <a:xfrm>
            <a:off x="336352" y="959039"/>
            <a:ext cx="4024050" cy="604200"/>
            <a:chOff x="336352" y="959039"/>
            <a:chExt cx="4024050" cy="604200"/>
          </a:xfrm>
        </p:grpSpPr>
        <p:sp>
          <p:nvSpPr>
            <p:cNvPr id="788" name="Google Shape;788;p78"/>
            <p:cNvSpPr txBox="1"/>
            <p:nvPr/>
          </p:nvSpPr>
          <p:spPr>
            <a:xfrm>
              <a:off x="849802" y="959039"/>
              <a:ext cx="3510600" cy="60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u="sng">
                  <a:solidFill>
                    <a:schemeClr val="hlink"/>
                  </a:solidFill>
                  <a:latin typeface="Poppins"/>
                  <a:ea typeface="Poppins"/>
                  <a:cs typeface="Poppins"/>
                  <a:sym typeface="Poppins"/>
                  <a:hlinkClick action="ppaction://hlinksldjump" r:id="rId5"/>
                </a:rPr>
                <a:t>Enforce data integrity</a:t>
              </a:r>
              <a:endParaRPr b="1" sz="15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rPr lang="en" sz="1000">
                  <a:solidFill>
                    <a:schemeClr val="dk1"/>
                  </a:solidFill>
                  <a:latin typeface="Poppins"/>
                  <a:ea typeface="Poppins"/>
                  <a:cs typeface="Poppins"/>
                  <a:sym typeface="Poppins"/>
                </a:rPr>
                <a:t>Improve quality and completeness of information</a:t>
              </a:r>
              <a:endParaRPr sz="1000">
                <a:solidFill>
                  <a:schemeClr val="dk1"/>
                </a:solidFill>
                <a:latin typeface="Poppins"/>
                <a:ea typeface="Poppins"/>
                <a:cs typeface="Poppins"/>
                <a:sym typeface="Poppins"/>
              </a:endParaRPr>
            </a:p>
          </p:txBody>
        </p:sp>
        <p:sp>
          <p:nvSpPr>
            <p:cNvPr id="789" name="Google Shape;789;p78"/>
            <p:cNvSpPr/>
            <p:nvPr/>
          </p:nvSpPr>
          <p:spPr>
            <a:xfrm>
              <a:off x="336352" y="1044239"/>
              <a:ext cx="433500" cy="433800"/>
            </a:xfrm>
            <a:prstGeom prst="ellipse">
              <a:avLst/>
            </a:prstGeom>
            <a:solidFill>
              <a:srgbClr val="008E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1</a:t>
              </a:r>
              <a:endParaRPr b="1" sz="1200">
                <a:solidFill>
                  <a:schemeClr val="lt1"/>
                </a:solidFill>
                <a:latin typeface="Poppins"/>
                <a:ea typeface="Poppins"/>
                <a:cs typeface="Poppins"/>
                <a:sym typeface="Poppins"/>
              </a:endParaRPr>
            </a:p>
          </p:txBody>
        </p:sp>
      </p:grpSp>
      <p:grpSp>
        <p:nvGrpSpPr>
          <p:cNvPr id="790" name="Google Shape;790;p78"/>
          <p:cNvGrpSpPr/>
          <p:nvPr/>
        </p:nvGrpSpPr>
        <p:grpSpPr>
          <a:xfrm>
            <a:off x="336352" y="2690843"/>
            <a:ext cx="4024050" cy="604200"/>
            <a:chOff x="336352" y="2769327"/>
            <a:chExt cx="4024050" cy="604200"/>
          </a:xfrm>
        </p:grpSpPr>
        <p:sp>
          <p:nvSpPr>
            <p:cNvPr id="791" name="Google Shape;791;p78"/>
            <p:cNvSpPr txBox="1"/>
            <p:nvPr/>
          </p:nvSpPr>
          <p:spPr>
            <a:xfrm>
              <a:off x="849802" y="2769327"/>
              <a:ext cx="3510600" cy="60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u="sng">
                  <a:solidFill>
                    <a:schemeClr val="hlink"/>
                  </a:solidFill>
                  <a:latin typeface="Poppins"/>
                  <a:ea typeface="Poppins"/>
                  <a:cs typeface="Poppins"/>
                  <a:sym typeface="Poppins"/>
                  <a:hlinkClick action="ppaction://hlinksldjump" r:id="rId6"/>
                </a:rPr>
                <a:t>Manage change</a:t>
              </a:r>
              <a:endParaRPr b="1" sz="15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rPr lang="en" sz="1000">
                  <a:solidFill>
                    <a:schemeClr val="dk1"/>
                  </a:solidFill>
                  <a:latin typeface="Poppins"/>
                  <a:ea typeface="Poppins"/>
                  <a:cs typeface="Poppins"/>
                  <a:sym typeface="Poppins"/>
                </a:rPr>
                <a:t>Roll out changes quickly and smoothly</a:t>
              </a:r>
              <a:endParaRPr sz="1000">
                <a:solidFill>
                  <a:schemeClr val="dk1"/>
                </a:solidFill>
                <a:latin typeface="Poppins"/>
                <a:ea typeface="Poppins"/>
                <a:cs typeface="Poppins"/>
                <a:sym typeface="Poppins"/>
              </a:endParaRPr>
            </a:p>
          </p:txBody>
        </p:sp>
        <p:sp>
          <p:nvSpPr>
            <p:cNvPr id="792" name="Google Shape;792;p78"/>
            <p:cNvSpPr/>
            <p:nvPr/>
          </p:nvSpPr>
          <p:spPr>
            <a:xfrm>
              <a:off x="336352" y="2854527"/>
              <a:ext cx="433500" cy="433800"/>
            </a:xfrm>
            <a:prstGeom prst="ellipse">
              <a:avLst/>
            </a:prstGeom>
            <a:solidFill>
              <a:srgbClr val="008E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3</a:t>
              </a:r>
              <a:endParaRPr b="1" sz="1200">
                <a:solidFill>
                  <a:schemeClr val="lt1"/>
                </a:solidFill>
                <a:latin typeface="Poppins"/>
                <a:ea typeface="Poppins"/>
                <a:cs typeface="Poppins"/>
                <a:sym typeface="Poppins"/>
              </a:endParaRPr>
            </a:p>
          </p:txBody>
        </p:sp>
      </p:grpSp>
      <p:grpSp>
        <p:nvGrpSpPr>
          <p:cNvPr id="793" name="Google Shape;793;p78"/>
          <p:cNvGrpSpPr/>
          <p:nvPr/>
        </p:nvGrpSpPr>
        <p:grpSpPr>
          <a:xfrm>
            <a:off x="336352" y="3556745"/>
            <a:ext cx="4024050" cy="1046700"/>
            <a:chOff x="336352" y="3556745"/>
            <a:chExt cx="4024050" cy="1046700"/>
          </a:xfrm>
        </p:grpSpPr>
        <p:sp>
          <p:nvSpPr>
            <p:cNvPr id="794" name="Google Shape;794;p78"/>
            <p:cNvSpPr txBox="1"/>
            <p:nvPr/>
          </p:nvSpPr>
          <p:spPr>
            <a:xfrm>
              <a:off x="849802" y="3556745"/>
              <a:ext cx="3510600" cy="104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u="sng">
                  <a:solidFill>
                    <a:schemeClr val="hlink"/>
                  </a:solidFill>
                  <a:latin typeface="Poppins"/>
                  <a:ea typeface="Poppins"/>
                  <a:cs typeface="Poppins"/>
                  <a:sym typeface="Poppins"/>
                  <a:hlinkClick action="ppaction://hlinksldjump" r:id="rId7"/>
                </a:rPr>
                <a:t>Increase employee productivity &amp; satisfaction</a:t>
              </a:r>
              <a:endParaRPr b="1" sz="15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rPr lang="en" sz="1000">
                  <a:solidFill>
                    <a:schemeClr val="dk1"/>
                  </a:solidFill>
                  <a:latin typeface="Poppins"/>
                  <a:ea typeface="Poppins"/>
                  <a:cs typeface="Poppins"/>
                  <a:sym typeface="Poppins"/>
                </a:rPr>
                <a:t>Improve ability of employees to navigate and use various apps and tools</a:t>
              </a:r>
              <a:endParaRPr sz="1000">
                <a:solidFill>
                  <a:schemeClr val="dk1"/>
                </a:solidFill>
                <a:latin typeface="Poppins"/>
                <a:ea typeface="Poppins"/>
                <a:cs typeface="Poppins"/>
                <a:sym typeface="Poppins"/>
              </a:endParaRPr>
            </a:p>
          </p:txBody>
        </p:sp>
        <p:sp>
          <p:nvSpPr>
            <p:cNvPr id="795" name="Google Shape;795;p78"/>
            <p:cNvSpPr/>
            <p:nvPr/>
          </p:nvSpPr>
          <p:spPr>
            <a:xfrm>
              <a:off x="336352" y="3713789"/>
              <a:ext cx="433500" cy="433800"/>
            </a:xfrm>
            <a:prstGeom prst="ellipse">
              <a:avLst/>
            </a:prstGeom>
            <a:solidFill>
              <a:srgbClr val="008E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4</a:t>
              </a:r>
              <a:endParaRPr b="1" sz="1200">
                <a:solidFill>
                  <a:schemeClr val="lt1"/>
                </a:solidFill>
                <a:latin typeface="Poppins"/>
                <a:ea typeface="Poppins"/>
                <a:cs typeface="Poppins"/>
                <a:sym typeface="Poppin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96"/>
          <p:cNvSpPr txBox="1"/>
          <p:nvPr>
            <p:ph type="title"/>
          </p:nvPr>
        </p:nvSpPr>
        <p:spPr>
          <a:xfrm>
            <a:off x="349125" y="243825"/>
            <a:ext cx="8513100" cy="338700"/>
          </a:xfrm>
          <a:prstGeom prst="rect">
            <a:avLst/>
          </a:prstGeom>
        </p:spPr>
        <p:txBody>
          <a:bodyPr anchorCtr="0" anchor="t" bIns="0" lIns="91425" spcFirstLastPara="1" rIns="0" wrap="square" tIns="0">
            <a:spAutoFit/>
          </a:bodyPr>
          <a:lstStyle/>
          <a:p>
            <a:pPr indent="0" lvl="0" marL="0" rtl="0" algn="l">
              <a:spcBef>
                <a:spcPts val="0"/>
              </a:spcBef>
              <a:spcAft>
                <a:spcPts val="0"/>
              </a:spcAft>
              <a:buNone/>
            </a:pPr>
            <a:r>
              <a:rPr lang="en"/>
              <a:t>Outcome</a:t>
            </a:r>
            <a:r>
              <a:rPr lang="en"/>
              <a:t>:  </a:t>
            </a:r>
            <a:r>
              <a:rPr lang="en">
                <a:solidFill>
                  <a:schemeClr val="accent3"/>
                </a:solidFill>
              </a:rPr>
              <a:t>Increase employee productivity &amp; satisfaction</a:t>
            </a:r>
            <a:endParaRPr>
              <a:solidFill>
                <a:schemeClr val="accent3"/>
              </a:solidFill>
            </a:endParaRPr>
          </a:p>
        </p:txBody>
      </p:sp>
      <p:sp>
        <p:nvSpPr>
          <p:cNvPr id="1406" name="Google Shape;1406;p96"/>
          <p:cNvSpPr txBox="1"/>
          <p:nvPr>
            <p:ph idx="4294967295" type="subTitle"/>
          </p:nvPr>
        </p:nvSpPr>
        <p:spPr>
          <a:xfrm>
            <a:off x="651450" y="975450"/>
            <a:ext cx="7841100" cy="846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SzPts val="1100"/>
              <a:buNone/>
            </a:pPr>
            <a:r>
              <a:rPr lang="en" sz="2000">
                <a:solidFill>
                  <a:schemeClr val="dk1"/>
                </a:solidFill>
                <a:latin typeface="Poppins"/>
                <a:ea typeface="Poppins"/>
                <a:cs typeface="Poppins"/>
                <a:sym typeface="Poppins"/>
              </a:rPr>
              <a:t>Improve the ability of employees to navigate and use various apps and tools</a:t>
            </a:r>
            <a:endParaRPr sz="2000">
              <a:solidFill>
                <a:schemeClr val="dk1"/>
              </a:solidFill>
              <a:latin typeface="Poppins"/>
              <a:ea typeface="Poppins"/>
              <a:cs typeface="Poppins"/>
              <a:sym typeface="Poppins"/>
            </a:endParaRPr>
          </a:p>
        </p:txBody>
      </p:sp>
      <p:sp>
        <p:nvSpPr>
          <p:cNvPr id="1407" name="Google Shape;1407;p96"/>
          <p:cNvSpPr txBox="1"/>
          <p:nvPr/>
        </p:nvSpPr>
        <p:spPr>
          <a:xfrm>
            <a:off x="187650" y="2847500"/>
            <a:ext cx="2246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Medium"/>
                <a:ea typeface="Poppins Medium"/>
                <a:cs typeface="Poppins Medium"/>
                <a:sym typeface="Poppins Medium"/>
              </a:rPr>
              <a:t>Reduce process completion time</a:t>
            </a:r>
            <a:endParaRPr>
              <a:solidFill>
                <a:srgbClr val="000000"/>
              </a:solidFill>
              <a:latin typeface="Poppins Medium"/>
              <a:ea typeface="Poppins Medium"/>
              <a:cs typeface="Poppins Medium"/>
              <a:sym typeface="Poppins Medium"/>
            </a:endParaRPr>
          </a:p>
        </p:txBody>
      </p:sp>
      <p:sp>
        <p:nvSpPr>
          <p:cNvPr id="1408" name="Google Shape;1408;p96"/>
          <p:cNvSpPr txBox="1"/>
          <p:nvPr/>
        </p:nvSpPr>
        <p:spPr>
          <a:xfrm>
            <a:off x="2721129" y="2847500"/>
            <a:ext cx="1834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Medium"/>
                <a:ea typeface="Poppins Medium"/>
                <a:cs typeface="Poppins Medium"/>
                <a:sym typeface="Poppins Medium"/>
              </a:rPr>
              <a:t>Reduce time to competency </a:t>
            </a:r>
            <a:endParaRPr>
              <a:solidFill>
                <a:srgbClr val="000000"/>
              </a:solidFill>
              <a:latin typeface="Poppins Medium"/>
              <a:ea typeface="Poppins Medium"/>
              <a:cs typeface="Poppins Medium"/>
              <a:sym typeface="Poppins Medium"/>
            </a:endParaRPr>
          </a:p>
        </p:txBody>
      </p:sp>
      <p:grpSp>
        <p:nvGrpSpPr>
          <p:cNvPr id="1409" name="Google Shape;1409;p96"/>
          <p:cNvGrpSpPr/>
          <p:nvPr/>
        </p:nvGrpSpPr>
        <p:grpSpPr>
          <a:xfrm>
            <a:off x="3274129" y="2037138"/>
            <a:ext cx="728201" cy="710139"/>
            <a:chOff x="3059521" y="2395875"/>
            <a:chExt cx="926700" cy="903600"/>
          </a:xfrm>
        </p:grpSpPr>
        <p:sp>
          <p:nvSpPr>
            <p:cNvPr id="1410" name="Google Shape;1410;p96">
              <a:hlinkClick/>
            </p:cNvPr>
            <p:cNvSpPr/>
            <p:nvPr/>
          </p:nvSpPr>
          <p:spPr>
            <a:xfrm>
              <a:off x="3059521" y="2395875"/>
              <a:ext cx="926700" cy="9036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96"/>
            <p:cNvSpPr/>
            <p:nvPr/>
          </p:nvSpPr>
          <p:spPr>
            <a:xfrm>
              <a:off x="3221113" y="2564294"/>
              <a:ext cx="603638" cy="594750"/>
            </a:xfrm>
            <a:custGeom>
              <a:rect b="b" l="l" r="r" t="t"/>
              <a:pathLst>
                <a:path extrusionOk="0" h="304220" w="306027">
                  <a:moveTo>
                    <a:pt x="221942" y="237708"/>
                  </a:moveTo>
                  <a:cubicBezTo>
                    <a:pt x="216529" y="240954"/>
                    <a:pt x="210033" y="242037"/>
                    <a:pt x="203176" y="242037"/>
                  </a:cubicBezTo>
                  <a:cubicBezTo>
                    <a:pt x="196680" y="242037"/>
                    <a:pt x="190545" y="240954"/>
                    <a:pt x="184771" y="238069"/>
                  </a:cubicBezTo>
                  <a:lnTo>
                    <a:pt x="184771" y="291815"/>
                  </a:lnTo>
                  <a:lnTo>
                    <a:pt x="201372" y="283518"/>
                  </a:lnTo>
                  <a:cubicBezTo>
                    <a:pt x="202094" y="283157"/>
                    <a:pt x="202815" y="282797"/>
                    <a:pt x="203176" y="282797"/>
                  </a:cubicBezTo>
                  <a:cubicBezTo>
                    <a:pt x="204259" y="282797"/>
                    <a:pt x="204620" y="283157"/>
                    <a:pt x="205342" y="283518"/>
                  </a:cubicBezTo>
                  <a:lnTo>
                    <a:pt x="221942" y="291815"/>
                  </a:lnTo>
                  <a:lnTo>
                    <a:pt x="221942" y="237708"/>
                  </a:lnTo>
                  <a:close/>
                  <a:moveTo>
                    <a:pt x="107689" y="193733"/>
                  </a:moveTo>
                  <a:cubicBezTo>
                    <a:pt x="113590" y="193733"/>
                    <a:pt x="119490" y="195379"/>
                    <a:pt x="124139" y="198669"/>
                  </a:cubicBezTo>
                  <a:cubicBezTo>
                    <a:pt x="126285" y="200054"/>
                    <a:pt x="126643" y="202825"/>
                    <a:pt x="125212" y="204904"/>
                  </a:cubicBezTo>
                  <a:cubicBezTo>
                    <a:pt x="123424" y="206982"/>
                    <a:pt x="120921" y="207328"/>
                    <a:pt x="118775" y="205943"/>
                  </a:cubicBezTo>
                  <a:cubicBezTo>
                    <a:pt x="112695" y="201440"/>
                    <a:pt x="103040" y="201440"/>
                    <a:pt x="96960" y="205943"/>
                  </a:cubicBezTo>
                  <a:cubicBezTo>
                    <a:pt x="92669" y="209060"/>
                    <a:pt x="86589" y="210792"/>
                    <a:pt x="80510" y="210792"/>
                  </a:cubicBezTo>
                  <a:cubicBezTo>
                    <a:pt x="74788" y="210792"/>
                    <a:pt x="69066" y="209060"/>
                    <a:pt x="64417" y="205943"/>
                  </a:cubicBezTo>
                  <a:cubicBezTo>
                    <a:pt x="62271" y="204557"/>
                    <a:pt x="61913" y="201440"/>
                    <a:pt x="63344" y="199362"/>
                  </a:cubicBezTo>
                  <a:cubicBezTo>
                    <a:pt x="64774" y="197630"/>
                    <a:pt x="67635" y="197284"/>
                    <a:pt x="69781" y="198669"/>
                  </a:cubicBezTo>
                  <a:cubicBezTo>
                    <a:pt x="75503" y="202825"/>
                    <a:pt x="85516" y="202825"/>
                    <a:pt x="91238" y="198669"/>
                  </a:cubicBezTo>
                  <a:cubicBezTo>
                    <a:pt x="95887" y="195379"/>
                    <a:pt x="101788" y="193733"/>
                    <a:pt x="107689" y="193733"/>
                  </a:cubicBezTo>
                  <a:close/>
                  <a:moveTo>
                    <a:pt x="202834" y="191722"/>
                  </a:moveTo>
                  <a:cubicBezTo>
                    <a:pt x="197705" y="191722"/>
                    <a:pt x="193675" y="196118"/>
                    <a:pt x="193675" y="201247"/>
                  </a:cubicBezTo>
                  <a:cubicBezTo>
                    <a:pt x="193675" y="206376"/>
                    <a:pt x="197705" y="210772"/>
                    <a:pt x="202834" y="210772"/>
                  </a:cubicBezTo>
                  <a:cubicBezTo>
                    <a:pt x="207963" y="210772"/>
                    <a:pt x="212359" y="206376"/>
                    <a:pt x="212359" y="201247"/>
                  </a:cubicBezTo>
                  <a:cubicBezTo>
                    <a:pt x="212359" y="196118"/>
                    <a:pt x="207963" y="191722"/>
                    <a:pt x="202834" y="191722"/>
                  </a:cubicBezTo>
                  <a:close/>
                  <a:moveTo>
                    <a:pt x="202834" y="182563"/>
                  </a:moveTo>
                  <a:cubicBezTo>
                    <a:pt x="213458" y="182563"/>
                    <a:pt x="221884" y="190989"/>
                    <a:pt x="221884" y="201247"/>
                  </a:cubicBezTo>
                  <a:cubicBezTo>
                    <a:pt x="221884" y="211871"/>
                    <a:pt x="213458" y="220297"/>
                    <a:pt x="202834" y="220297"/>
                  </a:cubicBezTo>
                  <a:cubicBezTo>
                    <a:pt x="192576" y="220297"/>
                    <a:pt x="184150" y="211871"/>
                    <a:pt x="184150" y="201247"/>
                  </a:cubicBezTo>
                  <a:cubicBezTo>
                    <a:pt x="184150" y="190989"/>
                    <a:pt x="192576" y="182563"/>
                    <a:pt x="202834" y="182563"/>
                  </a:cubicBezTo>
                  <a:close/>
                  <a:moveTo>
                    <a:pt x="203176" y="168091"/>
                  </a:moveTo>
                  <a:cubicBezTo>
                    <a:pt x="185493" y="168091"/>
                    <a:pt x="171058" y="182880"/>
                    <a:pt x="171058" y="200555"/>
                  </a:cubicBezTo>
                  <a:cubicBezTo>
                    <a:pt x="171058" y="218590"/>
                    <a:pt x="185493" y="233019"/>
                    <a:pt x="203176" y="233019"/>
                  </a:cubicBezTo>
                  <a:cubicBezTo>
                    <a:pt x="221220" y="233019"/>
                    <a:pt x="235656" y="218590"/>
                    <a:pt x="235656" y="200555"/>
                  </a:cubicBezTo>
                  <a:cubicBezTo>
                    <a:pt x="235656" y="182880"/>
                    <a:pt x="221220" y="168091"/>
                    <a:pt x="203176" y="168091"/>
                  </a:cubicBezTo>
                  <a:close/>
                  <a:moveTo>
                    <a:pt x="68191" y="165100"/>
                  </a:moveTo>
                  <a:lnTo>
                    <a:pt x="129887" y="165100"/>
                  </a:lnTo>
                  <a:cubicBezTo>
                    <a:pt x="132413" y="165100"/>
                    <a:pt x="134577" y="167217"/>
                    <a:pt x="134577" y="169686"/>
                  </a:cubicBezTo>
                  <a:cubicBezTo>
                    <a:pt x="134577" y="172155"/>
                    <a:pt x="132413" y="174272"/>
                    <a:pt x="129887" y="174272"/>
                  </a:cubicBezTo>
                  <a:lnTo>
                    <a:pt x="68191" y="174272"/>
                  </a:lnTo>
                  <a:cubicBezTo>
                    <a:pt x="65665" y="174272"/>
                    <a:pt x="63500" y="172155"/>
                    <a:pt x="63500" y="169686"/>
                  </a:cubicBezTo>
                  <a:cubicBezTo>
                    <a:pt x="63500" y="167217"/>
                    <a:pt x="65665" y="165100"/>
                    <a:pt x="68191" y="165100"/>
                  </a:cubicBezTo>
                  <a:close/>
                  <a:moveTo>
                    <a:pt x="192057" y="133350"/>
                  </a:moveTo>
                  <a:lnTo>
                    <a:pt x="239743" y="133350"/>
                  </a:lnTo>
                  <a:cubicBezTo>
                    <a:pt x="241927" y="133350"/>
                    <a:pt x="244111" y="135467"/>
                    <a:pt x="244111" y="137936"/>
                  </a:cubicBezTo>
                  <a:cubicBezTo>
                    <a:pt x="244111" y="140405"/>
                    <a:pt x="241927" y="142522"/>
                    <a:pt x="239743" y="142522"/>
                  </a:cubicBezTo>
                  <a:lnTo>
                    <a:pt x="192057" y="142522"/>
                  </a:lnTo>
                  <a:cubicBezTo>
                    <a:pt x="189145" y="142522"/>
                    <a:pt x="187325" y="140405"/>
                    <a:pt x="187325" y="137936"/>
                  </a:cubicBezTo>
                  <a:cubicBezTo>
                    <a:pt x="187325" y="135467"/>
                    <a:pt x="189145" y="133350"/>
                    <a:pt x="192057" y="133350"/>
                  </a:cubicBezTo>
                  <a:close/>
                  <a:moveTo>
                    <a:pt x="68172" y="133350"/>
                  </a:moveTo>
                  <a:lnTo>
                    <a:pt x="164833" y="133350"/>
                  </a:lnTo>
                  <a:cubicBezTo>
                    <a:pt x="167348" y="133350"/>
                    <a:pt x="169504" y="135467"/>
                    <a:pt x="169504" y="137936"/>
                  </a:cubicBezTo>
                  <a:cubicBezTo>
                    <a:pt x="169504" y="140405"/>
                    <a:pt x="167348" y="142522"/>
                    <a:pt x="164833" y="142522"/>
                  </a:cubicBezTo>
                  <a:lnTo>
                    <a:pt x="68172" y="142522"/>
                  </a:lnTo>
                  <a:cubicBezTo>
                    <a:pt x="65656" y="142522"/>
                    <a:pt x="63500" y="140405"/>
                    <a:pt x="63500" y="137936"/>
                  </a:cubicBezTo>
                  <a:cubicBezTo>
                    <a:pt x="63500" y="135467"/>
                    <a:pt x="65656" y="133350"/>
                    <a:pt x="68172" y="133350"/>
                  </a:cubicBezTo>
                  <a:close/>
                  <a:moveTo>
                    <a:pt x="144397" y="100013"/>
                  </a:moveTo>
                  <a:lnTo>
                    <a:pt x="239778" y="100013"/>
                  </a:lnTo>
                  <a:cubicBezTo>
                    <a:pt x="241946" y="100013"/>
                    <a:pt x="244114" y="102130"/>
                    <a:pt x="244114" y="104599"/>
                  </a:cubicBezTo>
                  <a:cubicBezTo>
                    <a:pt x="244114" y="107068"/>
                    <a:pt x="241946" y="109185"/>
                    <a:pt x="239778" y="109185"/>
                  </a:cubicBezTo>
                  <a:lnTo>
                    <a:pt x="144397" y="109185"/>
                  </a:lnTo>
                  <a:cubicBezTo>
                    <a:pt x="141868" y="109185"/>
                    <a:pt x="139700" y="107068"/>
                    <a:pt x="139700" y="104599"/>
                  </a:cubicBezTo>
                  <a:cubicBezTo>
                    <a:pt x="139700" y="102130"/>
                    <a:pt x="141868" y="100013"/>
                    <a:pt x="144397" y="100013"/>
                  </a:cubicBezTo>
                  <a:close/>
                  <a:moveTo>
                    <a:pt x="68185" y="100013"/>
                  </a:moveTo>
                  <a:lnTo>
                    <a:pt x="117193" y="100013"/>
                  </a:lnTo>
                  <a:cubicBezTo>
                    <a:pt x="119716" y="100013"/>
                    <a:pt x="121878" y="102130"/>
                    <a:pt x="121878" y="104599"/>
                  </a:cubicBezTo>
                  <a:cubicBezTo>
                    <a:pt x="121878" y="107068"/>
                    <a:pt x="119716" y="109185"/>
                    <a:pt x="117193" y="109185"/>
                  </a:cubicBezTo>
                  <a:lnTo>
                    <a:pt x="68185" y="109185"/>
                  </a:lnTo>
                  <a:cubicBezTo>
                    <a:pt x="65662" y="109185"/>
                    <a:pt x="63500" y="107068"/>
                    <a:pt x="63500" y="104599"/>
                  </a:cubicBezTo>
                  <a:cubicBezTo>
                    <a:pt x="63500" y="102130"/>
                    <a:pt x="65662" y="100013"/>
                    <a:pt x="68185" y="100013"/>
                  </a:cubicBezTo>
                  <a:close/>
                  <a:moveTo>
                    <a:pt x="118591" y="68263"/>
                  </a:moveTo>
                  <a:lnTo>
                    <a:pt x="188670" y="68263"/>
                  </a:lnTo>
                  <a:cubicBezTo>
                    <a:pt x="191172" y="68263"/>
                    <a:pt x="193318" y="70380"/>
                    <a:pt x="193318" y="72849"/>
                  </a:cubicBezTo>
                  <a:cubicBezTo>
                    <a:pt x="193318" y="75318"/>
                    <a:pt x="191172" y="77435"/>
                    <a:pt x="188670" y="77435"/>
                  </a:cubicBezTo>
                  <a:lnTo>
                    <a:pt x="118591" y="77435"/>
                  </a:lnTo>
                  <a:cubicBezTo>
                    <a:pt x="116088" y="77435"/>
                    <a:pt x="114300" y="75318"/>
                    <a:pt x="114300" y="72849"/>
                  </a:cubicBezTo>
                  <a:cubicBezTo>
                    <a:pt x="114300" y="70380"/>
                    <a:pt x="116088" y="68263"/>
                    <a:pt x="118591" y="68263"/>
                  </a:cubicBezTo>
                  <a:close/>
                  <a:moveTo>
                    <a:pt x="57446" y="30163"/>
                  </a:moveTo>
                  <a:lnTo>
                    <a:pt x="246637" y="30163"/>
                  </a:lnTo>
                  <a:cubicBezTo>
                    <a:pt x="249150" y="30163"/>
                    <a:pt x="251304" y="32323"/>
                    <a:pt x="251304" y="34484"/>
                  </a:cubicBezTo>
                  <a:cubicBezTo>
                    <a:pt x="251304" y="44926"/>
                    <a:pt x="259560" y="53208"/>
                    <a:pt x="269612" y="53208"/>
                  </a:cubicBezTo>
                  <a:cubicBezTo>
                    <a:pt x="272125" y="53208"/>
                    <a:pt x="274279" y="55368"/>
                    <a:pt x="274279" y="57889"/>
                  </a:cubicBezTo>
                  <a:lnTo>
                    <a:pt x="274279" y="219564"/>
                  </a:lnTo>
                  <a:cubicBezTo>
                    <a:pt x="274279" y="222445"/>
                    <a:pt x="272125" y="224245"/>
                    <a:pt x="269612" y="224245"/>
                  </a:cubicBezTo>
                  <a:cubicBezTo>
                    <a:pt x="259560" y="224245"/>
                    <a:pt x="251304" y="232527"/>
                    <a:pt x="251304" y="242609"/>
                  </a:cubicBezTo>
                  <a:cubicBezTo>
                    <a:pt x="251304" y="245130"/>
                    <a:pt x="249150" y="247290"/>
                    <a:pt x="246637" y="247290"/>
                  </a:cubicBezTo>
                  <a:cubicBezTo>
                    <a:pt x="244124" y="247290"/>
                    <a:pt x="241970" y="245130"/>
                    <a:pt x="241970" y="242609"/>
                  </a:cubicBezTo>
                  <a:cubicBezTo>
                    <a:pt x="241970" y="228926"/>
                    <a:pt x="252022" y="217764"/>
                    <a:pt x="264945" y="215603"/>
                  </a:cubicBezTo>
                  <a:lnTo>
                    <a:pt x="264945" y="61850"/>
                  </a:lnTo>
                  <a:cubicBezTo>
                    <a:pt x="253817" y="60049"/>
                    <a:pt x="244483" y="50687"/>
                    <a:pt x="242688" y="39165"/>
                  </a:cubicBezTo>
                  <a:lnTo>
                    <a:pt x="61754" y="39165"/>
                  </a:lnTo>
                  <a:cubicBezTo>
                    <a:pt x="59959" y="50687"/>
                    <a:pt x="50984" y="60049"/>
                    <a:pt x="39138" y="61850"/>
                  </a:cubicBezTo>
                  <a:lnTo>
                    <a:pt x="39138" y="215603"/>
                  </a:lnTo>
                  <a:cubicBezTo>
                    <a:pt x="50984" y="217404"/>
                    <a:pt x="59959" y="226405"/>
                    <a:pt x="61754" y="237928"/>
                  </a:cubicBezTo>
                  <a:lnTo>
                    <a:pt x="156170" y="237928"/>
                  </a:lnTo>
                  <a:cubicBezTo>
                    <a:pt x="158683" y="237928"/>
                    <a:pt x="160837" y="240449"/>
                    <a:pt x="160837" y="242609"/>
                  </a:cubicBezTo>
                  <a:cubicBezTo>
                    <a:pt x="160837" y="245130"/>
                    <a:pt x="158683" y="247290"/>
                    <a:pt x="156170" y="247290"/>
                  </a:cubicBezTo>
                  <a:lnTo>
                    <a:pt x="57446" y="247290"/>
                  </a:lnTo>
                  <a:cubicBezTo>
                    <a:pt x="54933" y="247290"/>
                    <a:pt x="53138" y="245130"/>
                    <a:pt x="53138" y="242609"/>
                  </a:cubicBezTo>
                  <a:cubicBezTo>
                    <a:pt x="53138" y="232527"/>
                    <a:pt x="44882" y="224245"/>
                    <a:pt x="34830" y="224245"/>
                  </a:cubicBezTo>
                  <a:cubicBezTo>
                    <a:pt x="31958" y="224245"/>
                    <a:pt x="30163" y="222445"/>
                    <a:pt x="30163" y="219564"/>
                  </a:cubicBezTo>
                  <a:lnTo>
                    <a:pt x="30163" y="57889"/>
                  </a:lnTo>
                  <a:cubicBezTo>
                    <a:pt x="30163" y="55368"/>
                    <a:pt x="31958" y="53208"/>
                    <a:pt x="34830" y="53208"/>
                  </a:cubicBezTo>
                  <a:cubicBezTo>
                    <a:pt x="44882" y="53208"/>
                    <a:pt x="53138" y="44926"/>
                    <a:pt x="53138" y="34484"/>
                  </a:cubicBezTo>
                  <a:cubicBezTo>
                    <a:pt x="53138" y="32323"/>
                    <a:pt x="54933" y="30163"/>
                    <a:pt x="57446" y="30163"/>
                  </a:cubicBezTo>
                  <a:close/>
                  <a:moveTo>
                    <a:pt x="22374" y="9018"/>
                  </a:moveTo>
                  <a:cubicBezTo>
                    <a:pt x="15157" y="9018"/>
                    <a:pt x="9383" y="15150"/>
                    <a:pt x="9383" y="22364"/>
                  </a:cubicBezTo>
                  <a:lnTo>
                    <a:pt x="9383" y="255744"/>
                  </a:lnTo>
                  <a:cubicBezTo>
                    <a:pt x="9383" y="262958"/>
                    <a:pt x="15157" y="268729"/>
                    <a:pt x="22374" y="268729"/>
                  </a:cubicBezTo>
                  <a:lnTo>
                    <a:pt x="175388" y="268729"/>
                  </a:lnTo>
                  <a:lnTo>
                    <a:pt x="175388" y="231576"/>
                  </a:lnTo>
                  <a:cubicBezTo>
                    <a:pt x="167088" y="224001"/>
                    <a:pt x="161675" y="212819"/>
                    <a:pt x="161675" y="200555"/>
                  </a:cubicBezTo>
                  <a:cubicBezTo>
                    <a:pt x="161675" y="177469"/>
                    <a:pt x="180441" y="158712"/>
                    <a:pt x="203176" y="158712"/>
                  </a:cubicBezTo>
                  <a:cubicBezTo>
                    <a:pt x="226273" y="158712"/>
                    <a:pt x="245038" y="177469"/>
                    <a:pt x="245038" y="200555"/>
                  </a:cubicBezTo>
                  <a:cubicBezTo>
                    <a:pt x="245038" y="212819"/>
                    <a:pt x="239625" y="223640"/>
                    <a:pt x="231325" y="231576"/>
                  </a:cubicBezTo>
                  <a:lnTo>
                    <a:pt x="231325" y="268729"/>
                  </a:lnTo>
                  <a:lnTo>
                    <a:pt x="283653" y="268729"/>
                  </a:lnTo>
                  <a:cubicBezTo>
                    <a:pt x="290870" y="268729"/>
                    <a:pt x="296644" y="262958"/>
                    <a:pt x="296644" y="255744"/>
                  </a:cubicBezTo>
                  <a:lnTo>
                    <a:pt x="296644" y="22364"/>
                  </a:lnTo>
                  <a:cubicBezTo>
                    <a:pt x="296644" y="15150"/>
                    <a:pt x="290870" y="9018"/>
                    <a:pt x="283653" y="9018"/>
                  </a:cubicBezTo>
                  <a:lnTo>
                    <a:pt x="22374" y="9018"/>
                  </a:lnTo>
                  <a:close/>
                  <a:moveTo>
                    <a:pt x="22374" y="0"/>
                  </a:moveTo>
                  <a:lnTo>
                    <a:pt x="283653" y="0"/>
                  </a:lnTo>
                  <a:cubicBezTo>
                    <a:pt x="295923" y="0"/>
                    <a:pt x="306027" y="10100"/>
                    <a:pt x="306027" y="22364"/>
                  </a:cubicBezTo>
                  <a:lnTo>
                    <a:pt x="306027" y="255744"/>
                  </a:lnTo>
                  <a:cubicBezTo>
                    <a:pt x="306027" y="268008"/>
                    <a:pt x="295923" y="278108"/>
                    <a:pt x="283653" y="278108"/>
                  </a:cubicBezTo>
                  <a:lnTo>
                    <a:pt x="231325" y="278108"/>
                  </a:lnTo>
                  <a:lnTo>
                    <a:pt x="231325" y="299389"/>
                  </a:lnTo>
                  <a:cubicBezTo>
                    <a:pt x="231325" y="301193"/>
                    <a:pt x="230242" y="302636"/>
                    <a:pt x="228799" y="303357"/>
                  </a:cubicBezTo>
                  <a:cubicBezTo>
                    <a:pt x="228438" y="303718"/>
                    <a:pt x="227355" y="304079"/>
                    <a:pt x="226634" y="304079"/>
                  </a:cubicBezTo>
                  <a:cubicBezTo>
                    <a:pt x="225912" y="304079"/>
                    <a:pt x="225190" y="303718"/>
                    <a:pt x="224468" y="303718"/>
                  </a:cubicBezTo>
                  <a:lnTo>
                    <a:pt x="203176" y="292897"/>
                  </a:lnTo>
                  <a:lnTo>
                    <a:pt x="182245" y="303718"/>
                  </a:lnTo>
                  <a:cubicBezTo>
                    <a:pt x="180802" y="304439"/>
                    <a:pt x="178997" y="304439"/>
                    <a:pt x="177915" y="303357"/>
                  </a:cubicBezTo>
                  <a:cubicBezTo>
                    <a:pt x="176471" y="302636"/>
                    <a:pt x="175388" y="301193"/>
                    <a:pt x="175388" y="299389"/>
                  </a:cubicBezTo>
                  <a:lnTo>
                    <a:pt x="175388" y="278108"/>
                  </a:lnTo>
                  <a:lnTo>
                    <a:pt x="22374" y="278108"/>
                  </a:lnTo>
                  <a:cubicBezTo>
                    <a:pt x="10104" y="278108"/>
                    <a:pt x="0" y="268008"/>
                    <a:pt x="0" y="255744"/>
                  </a:cubicBezTo>
                  <a:lnTo>
                    <a:pt x="0" y="22364"/>
                  </a:lnTo>
                  <a:cubicBezTo>
                    <a:pt x="0" y="10100"/>
                    <a:pt x="10104" y="0"/>
                    <a:pt x="22374" y="0"/>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Lato Light"/>
                <a:ea typeface="Lato Light"/>
                <a:cs typeface="Lato Light"/>
                <a:sym typeface="Lato Light"/>
              </a:endParaRPr>
            </a:p>
          </p:txBody>
        </p:sp>
      </p:grpSp>
      <p:grpSp>
        <p:nvGrpSpPr>
          <p:cNvPr id="1412" name="Google Shape;1412;p96"/>
          <p:cNvGrpSpPr/>
          <p:nvPr/>
        </p:nvGrpSpPr>
        <p:grpSpPr>
          <a:xfrm>
            <a:off x="946891" y="2037138"/>
            <a:ext cx="728201" cy="710139"/>
            <a:chOff x="846700" y="2395875"/>
            <a:chExt cx="926700" cy="903600"/>
          </a:xfrm>
        </p:grpSpPr>
        <p:sp>
          <p:nvSpPr>
            <p:cNvPr id="1413" name="Google Shape;1413;p96">
              <a:hlinkClick/>
            </p:cNvPr>
            <p:cNvSpPr/>
            <p:nvPr/>
          </p:nvSpPr>
          <p:spPr>
            <a:xfrm>
              <a:off x="846700" y="2395875"/>
              <a:ext cx="926700" cy="9036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96"/>
            <p:cNvSpPr/>
            <p:nvPr/>
          </p:nvSpPr>
          <p:spPr>
            <a:xfrm>
              <a:off x="1015780" y="2538999"/>
              <a:ext cx="603495" cy="598762"/>
            </a:xfrm>
            <a:custGeom>
              <a:rect b="b" l="l" r="r" t="t"/>
              <a:pathLst>
                <a:path extrusionOk="0" h="315553" w="315553">
                  <a:moveTo>
                    <a:pt x="161926" y="234950"/>
                  </a:moveTo>
                  <a:lnTo>
                    <a:pt x="180609" y="234950"/>
                  </a:lnTo>
                  <a:cubicBezTo>
                    <a:pt x="183540" y="234950"/>
                    <a:pt x="185372" y="236991"/>
                    <a:pt x="185372" y="239372"/>
                  </a:cubicBezTo>
                  <a:cubicBezTo>
                    <a:pt x="185372" y="241754"/>
                    <a:pt x="183540" y="244135"/>
                    <a:pt x="180609" y="244135"/>
                  </a:cubicBezTo>
                  <a:lnTo>
                    <a:pt x="161926" y="244135"/>
                  </a:lnTo>
                  <a:cubicBezTo>
                    <a:pt x="159361" y="244135"/>
                    <a:pt x="157163" y="241754"/>
                    <a:pt x="157163" y="239372"/>
                  </a:cubicBezTo>
                  <a:cubicBezTo>
                    <a:pt x="157163" y="236991"/>
                    <a:pt x="159361" y="234950"/>
                    <a:pt x="161926" y="234950"/>
                  </a:cubicBezTo>
                  <a:close/>
                  <a:moveTo>
                    <a:pt x="90427" y="234950"/>
                  </a:moveTo>
                  <a:lnTo>
                    <a:pt x="137811" y="234950"/>
                  </a:lnTo>
                  <a:cubicBezTo>
                    <a:pt x="140343" y="234950"/>
                    <a:pt x="142514" y="236991"/>
                    <a:pt x="142514" y="239372"/>
                  </a:cubicBezTo>
                  <a:cubicBezTo>
                    <a:pt x="142514" y="241754"/>
                    <a:pt x="140343" y="244135"/>
                    <a:pt x="137811" y="244135"/>
                  </a:cubicBezTo>
                  <a:lnTo>
                    <a:pt x="90427" y="244135"/>
                  </a:lnTo>
                  <a:cubicBezTo>
                    <a:pt x="87896" y="244135"/>
                    <a:pt x="85725" y="241754"/>
                    <a:pt x="85725" y="239372"/>
                  </a:cubicBezTo>
                  <a:cubicBezTo>
                    <a:pt x="85725" y="236991"/>
                    <a:pt x="87896" y="234950"/>
                    <a:pt x="90427" y="234950"/>
                  </a:cubicBezTo>
                  <a:close/>
                  <a:moveTo>
                    <a:pt x="73314" y="219259"/>
                  </a:moveTo>
                  <a:cubicBezTo>
                    <a:pt x="75479" y="220676"/>
                    <a:pt x="75839" y="223510"/>
                    <a:pt x="74396" y="225635"/>
                  </a:cubicBezTo>
                  <a:lnTo>
                    <a:pt x="49862" y="258225"/>
                  </a:lnTo>
                  <a:cubicBezTo>
                    <a:pt x="48780" y="259287"/>
                    <a:pt x="47337" y="259996"/>
                    <a:pt x="45893" y="259996"/>
                  </a:cubicBezTo>
                  <a:cubicBezTo>
                    <a:pt x="44450" y="259996"/>
                    <a:pt x="43007" y="259287"/>
                    <a:pt x="41925" y="258225"/>
                  </a:cubicBezTo>
                  <a:lnTo>
                    <a:pt x="30018" y="242284"/>
                  </a:lnTo>
                  <a:cubicBezTo>
                    <a:pt x="28575" y="240159"/>
                    <a:pt x="28936" y="237325"/>
                    <a:pt x="31100" y="235908"/>
                  </a:cubicBezTo>
                  <a:cubicBezTo>
                    <a:pt x="33266" y="234137"/>
                    <a:pt x="36152" y="234491"/>
                    <a:pt x="37956" y="236617"/>
                  </a:cubicBezTo>
                  <a:lnTo>
                    <a:pt x="45893" y="247598"/>
                  </a:lnTo>
                  <a:lnTo>
                    <a:pt x="66820" y="219968"/>
                  </a:lnTo>
                  <a:cubicBezTo>
                    <a:pt x="68263" y="217842"/>
                    <a:pt x="71149" y="217488"/>
                    <a:pt x="73314" y="219259"/>
                  </a:cubicBezTo>
                  <a:close/>
                  <a:moveTo>
                    <a:pt x="138023" y="166688"/>
                  </a:moveTo>
                  <a:lnTo>
                    <a:pt x="166059" y="166688"/>
                  </a:lnTo>
                  <a:cubicBezTo>
                    <a:pt x="168934" y="166688"/>
                    <a:pt x="171091" y="168805"/>
                    <a:pt x="171091" y="171274"/>
                  </a:cubicBezTo>
                  <a:cubicBezTo>
                    <a:pt x="171091" y="174096"/>
                    <a:pt x="168934" y="175860"/>
                    <a:pt x="166059" y="175860"/>
                  </a:cubicBezTo>
                  <a:lnTo>
                    <a:pt x="138023" y="175860"/>
                  </a:lnTo>
                  <a:cubicBezTo>
                    <a:pt x="135507" y="175860"/>
                    <a:pt x="133350" y="174096"/>
                    <a:pt x="133350" y="171274"/>
                  </a:cubicBezTo>
                  <a:cubicBezTo>
                    <a:pt x="133350" y="168805"/>
                    <a:pt x="135507" y="166688"/>
                    <a:pt x="138023" y="166688"/>
                  </a:cubicBezTo>
                  <a:close/>
                  <a:moveTo>
                    <a:pt x="90436" y="166688"/>
                  </a:moveTo>
                  <a:lnTo>
                    <a:pt x="113628" y="166688"/>
                  </a:lnTo>
                  <a:cubicBezTo>
                    <a:pt x="116527" y="166688"/>
                    <a:pt x="118701" y="168805"/>
                    <a:pt x="118701" y="171274"/>
                  </a:cubicBezTo>
                  <a:cubicBezTo>
                    <a:pt x="118701" y="174096"/>
                    <a:pt x="116527" y="175860"/>
                    <a:pt x="113628" y="175860"/>
                  </a:cubicBezTo>
                  <a:lnTo>
                    <a:pt x="90436" y="175860"/>
                  </a:lnTo>
                  <a:cubicBezTo>
                    <a:pt x="87899" y="175860"/>
                    <a:pt x="85725" y="174096"/>
                    <a:pt x="85725" y="171274"/>
                  </a:cubicBezTo>
                  <a:cubicBezTo>
                    <a:pt x="85725" y="168805"/>
                    <a:pt x="87899" y="166688"/>
                    <a:pt x="90436" y="166688"/>
                  </a:cubicBezTo>
                  <a:close/>
                  <a:moveTo>
                    <a:pt x="33523" y="155778"/>
                  </a:moveTo>
                  <a:cubicBezTo>
                    <a:pt x="35295" y="153988"/>
                    <a:pt x="38131" y="153988"/>
                    <a:pt x="40258" y="155778"/>
                  </a:cubicBezTo>
                  <a:lnTo>
                    <a:pt x="49830" y="165443"/>
                  </a:lnTo>
                  <a:lnTo>
                    <a:pt x="59401" y="155778"/>
                  </a:lnTo>
                  <a:cubicBezTo>
                    <a:pt x="61173" y="153988"/>
                    <a:pt x="64364" y="153988"/>
                    <a:pt x="66136" y="155778"/>
                  </a:cubicBezTo>
                  <a:cubicBezTo>
                    <a:pt x="67909" y="157568"/>
                    <a:pt x="67909" y="160789"/>
                    <a:pt x="66136" y="162579"/>
                  </a:cubicBezTo>
                  <a:lnTo>
                    <a:pt x="56565" y="172244"/>
                  </a:lnTo>
                  <a:lnTo>
                    <a:pt x="66136" y="181909"/>
                  </a:lnTo>
                  <a:cubicBezTo>
                    <a:pt x="67909" y="183699"/>
                    <a:pt x="67909" y="186563"/>
                    <a:pt x="66136" y="188710"/>
                  </a:cubicBezTo>
                  <a:cubicBezTo>
                    <a:pt x="65073" y="189784"/>
                    <a:pt x="64009" y="190142"/>
                    <a:pt x="62591" y="190142"/>
                  </a:cubicBezTo>
                  <a:cubicBezTo>
                    <a:pt x="61528" y="190142"/>
                    <a:pt x="60464" y="189784"/>
                    <a:pt x="59401" y="188710"/>
                  </a:cubicBezTo>
                  <a:lnTo>
                    <a:pt x="49830" y="179045"/>
                  </a:lnTo>
                  <a:lnTo>
                    <a:pt x="40258" y="188710"/>
                  </a:lnTo>
                  <a:cubicBezTo>
                    <a:pt x="39195" y="189784"/>
                    <a:pt x="38131" y="190142"/>
                    <a:pt x="36713" y="190142"/>
                  </a:cubicBezTo>
                  <a:cubicBezTo>
                    <a:pt x="35650" y="190142"/>
                    <a:pt x="34586" y="189784"/>
                    <a:pt x="33523" y="188710"/>
                  </a:cubicBezTo>
                  <a:cubicBezTo>
                    <a:pt x="31750" y="186563"/>
                    <a:pt x="31750" y="183699"/>
                    <a:pt x="33523" y="181909"/>
                  </a:cubicBezTo>
                  <a:lnTo>
                    <a:pt x="43094" y="172244"/>
                  </a:lnTo>
                  <a:lnTo>
                    <a:pt x="33523" y="162579"/>
                  </a:lnTo>
                  <a:cubicBezTo>
                    <a:pt x="31750" y="160789"/>
                    <a:pt x="31750" y="157568"/>
                    <a:pt x="33523" y="155778"/>
                  </a:cubicBezTo>
                  <a:close/>
                  <a:moveTo>
                    <a:pt x="143164" y="100013"/>
                  </a:moveTo>
                  <a:lnTo>
                    <a:pt x="180687" y="100013"/>
                  </a:lnTo>
                  <a:cubicBezTo>
                    <a:pt x="183573" y="100013"/>
                    <a:pt x="185377" y="102054"/>
                    <a:pt x="185377" y="104435"/>
                  </a:cubicBezTo>
                  <a:cubicBezTo>
                    <a:pt x="185377" y="107157"/>
                    <a:pt x="183573" y="109198"/>
                    <a:pt x="180687" y="109198"/>
                  </a:cubicBezTo>
                  <a:lnTo>
                    <a:pt x="143164" y="109198"/>
                  </a:lnTo>
                  <a:cubicBezTo>
                    <a:pt x="140278" y="109198"/>
                    <a:pt x="138113" y="107157"/>
                    <a:pt x="138113" y="104435"/>
                  </a:cubicBezTo>
                  <a:cubicBezTo>
                    <a:pt x="138113" y="102054"/>
                    <a:pt x="140278" y="100013"/>
                    <a:pt x="143164" y="100013"/>
                  </a:cubicBezTo>
                  <a:close/>
                  <a:moveTo>
                    <a:pt x="90442" y="100013"/>
                  </a:moveTo>
                  <a:lnTo>
                    <a:pt x="118745" y="100013"/>
                  </a:lnTo>
                  <a:cubicBezTo>
                    <a:pt x="121285" y="100013"/>
                    <a:pt x="123462" y="102054"/>
                    <a:pt x="123462" y="104435"/>
                  </a:cubicBezTo>
                  <a:cubicBezTo>
                    <a:pt x="123462" y="107157"/>
                    <a:pt x="121285" y="109198"/>
                    <a:pt x="118745" y="109198"/>
                  </a:cubicBezTo>
                  <a:lnTo>
                    <a:pt x="90442" y="109198"/>
                  </a:lnTo>
                  <a:cubicBezTo>
                    <a:pt x="87902" y="109198"/>
                    <a:pt x="85725" y="107157"/>
                    <a:pt x="85725" y="104435"/>
                  </a:cubicBezTo>
                  <a:cubicBezTo>
                    <a:pt x="85725" y="102054"/>
                    <a:pt x="87902" y="100013"/>
                    <a:pt x="90442" y="100013"/>
                  </a:cubicBezTo>
                  <a:close/>
                  <a:moveTo>
                    <a:pt x="73314" y="85555"/>
                  </a:moveTo>
                  <a:cubicBezTo>
                    <a:pt x="75479" y="86972"/>
                    <a:pt x="75839" y="90160"/>
                    <a:pt x="74396" y="92285"/>
                  </a:cubicBezTo>
                  <a:lnTo>
                    <a:pt x="49862" y="124520"/>
                  </a:lnTo>
                  <a:cubicBezTo>
                    <a:pt x="48780" y="125583"/>
                    <a:pt x="47337" y="126646"/>
                    <a:pt x="45893" y="126646"/>
                  </a:cubicBezTo>
                  <a:cubicBezTo>
                    <a:pt x="44450" y="126646"/>
                    <a:pt x="43007" y="125583"/>
                    <a:pt x="41925" y="124520"/>
                  </a:cubicBezTo>
                  <a:lnTo>
                    <a:pt x="30018" y="108934"/>
                  </a:lnTo>
                  <a:cubicBezTo>
                    <a:pt x="28575" y="106809"/>
                    <a:pt x="28936" y="103621"/>
                    <a:pt x="31100" y="102204"/>
                  </a:cubicBezTo>
                  <a:cubicBezTo>
                    <a:pt x="33266" y="100787"/>
                    <a:pt x="36152" y="101141"/>
                    <a:pt x="37956" y="103266"/>
                  </a:cubicBezTo>
                  <a:lnTo>
                    <a:pt x="45893" y="113893"/>
                  </a:lnTo>
                  <a:lnTo>
                    <a:pt x="66820" y="86617"/>
                  </a:lnTo>
                  <a:cubicBezTo>
                    <a:pt x="68263" y="84492"/>
                    <a:pt x="71149" y="84138"/>
                    <a:pt x="73314" y="85555"/>
                  </a:cubicBezTo>
                  <a:close/>
                  <a:moveTo>
                    <a:pt x="19135" y="47603"/>
                  </a:moveTo>
                  <a:cubicBezTo>
                    <a:pt x="14080" y="47603"/>
                    <a:pt x="9748" y="51931"/>
                    <a:pt x="9748" y="57340"/>
                  </a:cubicBezTo>
                  <a:lnTo>
                    <a:pt x="9748" y="296439"/>
                  </a:lnTo>
                  <a:cubicBezTo>
                    <a:pt x="9748" y="301849"/>
                    <a:pt x="14080" y="306176"/>
                    <a:pt x="19135" y="306176"/>
                  </a:cubicBezTo>
                  <a:lnTo>
                    <a:pt x="196404" y="306176"/>
                  </a:lnTo>
                  <a:cubicBezTo>
                    <a:pt x="201820" y="306176"/>
                    <a:pt x="206152" y="301849"/>
                    <a:pt x="206152" y="296439"/>
                  </a:cubicBezTo>
                  <a:lnTo>
                    <a:pt x="206152" y="57340"/>
                  </a:lnTo>
                  <a:cubicBezTo>
                    <a:pt x="206152" y="51931"/>
                    <a:pt x="201820" y="47603"/>
                    <a:pt x="196404" y="47603"/>
                  </a:cubicBezTo>
                  <a:lnTo>
                    <a:pt x="163550" y="47603"/>
                  </a:lnTo>
                  <a:lnTo>
                    <a:pt x="163550" y="50488"/>
                  </a:lnTo>
                  <a:cubicBezTo>
                    <a:pt x="163550" y="58783"/>
                    <a:pt x="156690" y="65635"/>
                    <a:pt x="148386" y="65635"/>
                  </a:cubicBezTo>
                  <a:lnTo>
                    <a:pt x="67153" y="65635"/>
                  </a:lnTo>
                  <a:cubicBezTo>
                    <a:pt x="58849" y="65635"/>
                    <a:pt x="51990" y="58783"/>
                    <a:pt x="51990" y="50488"/>
                  </a:cubicBezTo>
                  <a:lnTo>
                    <a:pt x="51990" y="47603"/>
                  </a:lnTo>
                  <a:lnTo>
                    <a:pt x="19135" y="47603"/>
                  </a:lnTo>
                  <a:close/>
                  <a:moveTo>
                    <a:pt x="282349" y="20411"/>
                  </a:moveTo>
                  <a:cubicBezTo>
                    <a:pt x="284050" y="19050"/>
                    <a:pt x="287111" y="19050"/>
                    <a:pt x="288812" y="20411"/>
                  </a:cubicBezTo>
                  <a:cubicBezTo>
                    <a:pt x="289493" y="21431"/>
                    <a:pt x="290173" y="22452"/>
                    <a:pt x="290173" y="23812"/>
                  </a:cubicBezTo>
                  <a:cubicBezTo>
                    <a:pt x="290173" y="24833"/>
                    <a:pt x="289493" y="26194"/>
                    <a:pt x="288812" y="26874"/>
                  </a:cubicBezTo>
                  <a:cubicBezTo>
                    <a:pt x="287792" y="27895"/>
                    <a:pt x="286771" y="28235"/>
                    <a:pt x="285411" y="28235"/>
                  </a:cubicBezTo>
                  <a:cubicBezTo>
                    <a:pt x="284390" y="28235"/>
                    <a:pt x="283029" y="27895"/>
                    <a:pt x="282349" y="26874"/>
                  </a:cubicBezTo>
                  <a:cubicBezTo>
                    <a:pt x="281669" y="26194"/>
                    <a:pt x="280988" y="24833"/>
                    <a:pt x="280988" y="23812"/>
                  </a:cubicBezTo>
                  <a:cubicBezTo>
                    <a:pt x="280988" y="22452"/>
                    <a:pt x="281669" y="21431"/>
                    <a:pt x="282349" y="20411"/>
                  </a:cubicBezTo>
                  <a:close/>
                  <a:moveTo>
                    <a:pt x="231599" y="20411"/>
                  </a:moveTo>
                  <a:cubicBezTo>
                    <a:pt x="233363" y="19050"/>
                    <a:pt x="236538" y="19050"/>
                    <a:pt x="238302" y="20411"/>
                  </a:cubicBezTo>
                  <a:cubicBezTo>
                    <a:pt x="239008" y="21431"/>
                    <a:pt x="239360" y="22452"/>
                    <a:pt x="239360" y="23812"/>
                  </a:cubicBezTo>
                  <a:cubicBezTo>
                    <a:pt x="239360" y="24833"/>
                    <a:pt x="239008" y="26194"/>
                    <a:pt x="238302" y="26874"/>
                  </a:cubicBezTo>
                  <a:cubicBezTo>
                    <a:pt x="237244" y="27895"/>
                    <a:pt x="236185" y="28235"/>
                    <a:pt x="235127" y="28235"/>
                  </a:cubicBezTo>
                  <a:cubicBezTo>
                    <a:pt x="233716" y="28235"/>
                    <a:pt x="232305" y="27895"/>
                    <a:pt x="231599" y="26874"/>
                  </a:cubicBezTo>
                  <a:cubicBezTo>
                    <a:pt x="230894" y="26194"/>
                    <a:pt x="230188" y="24833"/>
                    <a:pt x="230188" y="23812"/>
                  </a:cubicBezTo>
                  <a:cubicBezTo>
                    <a:pt x="230188" y="22452"/>
                    <a:pt x="230894" y="21431"/>
                    <a:pt x="231599" y="20411"/>
                  </a:cubicBezTo>
                  <a:close/>
                  <a:moveTo>
                    <a:pt x="260174" y="19050"/>
                  </a:moveTo>
                  <a:cubicBezTo>
                    <a:pt x="262644" y="19050"/>
                    <a:pt x="264760" y="21167"/>
                    <a:pt x="264760" y="23636"/>
                  </a:cubicBezTo>
                  <a:cubicBezTo>
                    <a:pt x="264760" y="26105"/>
                    <a:pt x="262644" y="28222"/>
                    <a:pt x="260174" y="28222"/>
                  </a:cubicBezTo>
                  <a:cubicBezTo>
                    <a:pt x="257352" y="28222"/>
                    <a:pt x="255588" y="26105"/>
                    <a:pt x="255588" y="23636"/>
                  </a:cubicBezTo>
                  <a:cubicBezTo>
                    <a:pt x="255588" y="21167"/>
                    <a:pt x="257352" y="19050"/>
                    <a:pt x="260174" y="19050"/>
                  </a:cubicBezTo>
                  <a:close/>
                  <a:moveTo>
                    <a:pt x="107950" y="9376"/>
                  </a:moveTo>
                  <a:cubicBezTo>
                    <a:pt x="102174" y="9376"/>
                    <a:pt x="97480" y="14064"/>
                    <a:pt x="97480" y="19835"/>
                  </a:cubicBezTo>
                  <a:cubicBezTo>
                    <a:pt x="97480" y="22359"/>
                    <a:pt x="95314" y="24523"/>
                    <a:pt x="92426" y="24523"/>
                  </a:cubicBezTo>
                  <a:lnTo>
                    <a:pt x="67153" y="24523"/>
                  </a:lnTo>
                  <a:cubicBezTo>
                    <a:pt x="64265" y="24523"/>
                    <a:pt x="61738" y="27047"/>
                    <a:pt x="61738" y="29932"/>
                  </a:cubicBezTo>
                  <a:lnTo>
                    <a:pt x="61738" y="50488"/>
                  </a:lnTo>
                  <a:cubicBezTo>
                    <a:pt x="61738" y="53373"/>
                    <a:pt x="64265" y="55537"/>
                    <a:pt x="67153" y="55537"/>
                  </a:cubicBezTo>
                  <a:lnTo>
                    <a:pt x="148386" y="55537"/>
                  </a:lnTo>
                  <a:cubicBezTo>
                    <a:pt x="151636" y="55537"/>
                    <a:pt x="154163" y="53373"/>
                    <a:pt x="154163" y="50488"/>
                  </a:cubicBezTo>
                  <a:lnTo>
                    <a:pt x="154163" y="29932"/>
                  </a:lnTo>
                  <a:cubicBezTo>
                    <a:pt x="154163" y="27047"/>
                    <a:pt x="151636" y="24523"/>
                    <a:pt x="148386" y="24523"/>
                  </a:cubicBezTo>
                  <a:lnTo>
                    <a:pt x="123114" y="24523"/>
                  </a:lnTo>
                  <a:cubicBezTo>
                    <a:pt x="120587" y="24523"/>
                    <a:pt x="118420" y="22359"/>
                    <a:pt x="118420" y="19835"/>
                  </a:cubicBezTo>
                  <a:cubicBezTo>
                    <a:pt x="118420" y="14064"/>
                    <a:pt x="113727" y="9376"/>
                    <a:pt x="107950" y="9376"/>
                  </a:cubicBezTo>
                  <a:close/>
                  <a:moveTo>
                    <a:pt x="169779" y="0"/>
                  </a:moveTo>
                  <a:lnTo>
                    <a:pt x="310874" y="0"/>
                  </a:lnTo>
                  <a:cubicBezTo>
                    <a:pt x="313394" y="0"/>
                    <a:pt x="315553" y="1803"/>
                    <a:pt x="315553" y="4688"/>
                  </a:cubicBezTo>
                  <a:lnTo>
                    <a:pt x="315553" y="42915"/>
                  </a:lnTo>
                  <a:lnTo>
                    <a:pt x="315553" y="310864"/>
                  </a:lnTo>
                  <a:cubicBezTo>
                    <a:pt x="315553" y="313389"/>
                    <a:pt x="313394" y="315553"/>
                    <a:pt x="310874" y="315553"/>
                  </a:cubicBezTo>
                  <a:lnTo>
                    <a:pt x="234568" y="315553"/>
                  </a:lnTo>
                  <a:cubicBezTo>
                    <a:pt x="231688" y="315553"/>
                    <a:pt x="229529" y="313389"/>
                    <a:pt x="229529" y="310864"/>
                  </a:cubicBezTo>
                  <a:cubicBezTo>
                    <a:pt x="229529" y="307979"/>
                    <a:pt x="231688" y="306176"/>
                    <a:pt x="234568" y="306176"/>
                  </a:cubicBezTo>
                  <a:lnTo>
                    <a:pt x="306195" y="306176"/>
                  </a:lnTo>
                  <a:lnTo>
                    <a:pt x="306195" y="47603"/>
                  </a:lnTo>
                  <a:lnTo>
                    <a:pt x="234568" y="47603"/>
                  </a:lnTo>
                  <a:cubicBezTo>
                    <a:pt x="231688" y="47603"/>
                    <a:pt x="229529" y="45439"/>
                    <a:pt x="229529" y="42915"/>
                  </a:cubicBezTo>
                  <a:cubicBezTo>
                    <a:pt x="229529" y="40391"/>
                    <a:pt x="231688" y="38227"/>
                    <a:pt x="234568" y="38227"/>
                  </a:cubicBezTo>
                  <a:lnTo>
                    <a:pt x="306195" y="38227"/>
                  </a:lnTo>
                  <a:lnTo>
                    <a:pt x="306195" y="9376"/>
                  </a:lnTo>
                  <a:lnTo>
                    <a:pt x="169779" y="9376"/>
                  </a:lnTo>
                  <a:cubicBezTo>
                    <a:pt x="167260" y="9376"/>
                    <a:pt x="165100" y="7213"/>
                    <a:pt x="165100" y="4688"/>
                  </a:cubicBezTo>
                  <a:cubicBezTo>
                    <a:pt x="165100" y="1803"/>
                    <a:pt x="167260" y="0"/>
                    <a:pt x="169779" y="0"/>
                  </a:cubicBezTo>
                  <a:close/>
                  <a:moveTo>
                    <a:pt x="107950" y="0"/>
                  </a:moveTo>
                  <a:cubicBezTo>
                    <a:pt x="117337" y="0"/>
                    <a:pt x="125280" y="6491"/>
                    <a:pt x="127446" y="15146"/>
                  </a:cubicBezTo>
                  <a:lnTo>
                    <a:pt x="148386" y="15146"/>
                  </a:lnTo>
                  <a:cubicBezTo>
                    <a:pt x="156690" y="15146"/>
                    <a:pt x="163550" y="21998"/>
                    <a:pt x="163550" y="29932"/>
                  </a:cubicBezTo>
                  <a:lnTo>
                    <a:pt x="163550" y="38227"/>
                  </a:lnTo>
                  <a:lnTo>
                    <a:pt x="196404" y="38227"/>
                  </a:lnTo>
                  <a:cubicBezTo>
                    <a:pt x="206874" y="38227"/>
                    <a:pt x="215539" y="46521"/>
                    <a:pt x="215539" y="57340"/>
                  </a:cubicBezTo>
                  <a:lnTo>
                    <a:pt x="215539" y="296439"/>
                  </a:lnTo>
                  <a:cubicBezTo>
                    <a:pt x="215539" y="307258"/>
                    <a:pt x="206874" y="315553"/>
                    <a:pt x="196404" y="315553"/>
                  </a:cubicBezTo>
                  <a:lnTo>
                    <a:pt x="19135" y="315553"/>
                  </a:lnTo>
                  <a:cubicBezTo>
                    <a:pt x="8665" y="315553"/>
                    <a:pt x="0" y="307258"/>
                    <a:pt x="0" y="296439"/>
                  </a:cubicBezTo>
                  <a:lnTo>
                    <a:pt x="0" y="57340"/>
                  </a:lnTo>
                  <a:cubicBezTo>
                    <a:pt x="0" y="46521"/>
                    <a:pt x="8665" y="38227"/>
                    <a:pt x="19135" y="38227"/>
                  </a:cubicBezTo>
                  <a:lnTo>
                    <a:pt x="51990" y="38227"/>
                  </a:lnTo>
                  <a:lnTo>
                    <a:pt x="51990" y="29932"/>
                  </a:lnTo>
                  <a:cubicBezTo>
                    <a:pt x="51990" y="21998"/>
                    <a:pt x="58849" y="15146"/>
                    <a:pt x="67153" y="15146"/>
                  </a:cubicBezTo>
                  <a:lnTo>
                    <a:pt x="88454" y="15146"/>
                  </a:lnTo>
                  <a:cubicBezTo>
                    <a:pt x="90620" y="6491"/>
                    <a:pt x="98563" y="0"/>
                    <a:pt x="107950" y="0"/>
                  </a:cubicBezTo>
                  <a:close/>
                  <a:moveTo>
                    <a:pt x="4683" y="0"/>
                  </a:moveTo>
                  <a:lnTo>
                    <a:pt x="45396" y="0"/>
                  </a:lnTo>
                  <a:cubicBezTo>
                    <a:pt x="48278" y="0"/>
                    <a:pt x="50440" y="1786"/>
                    <a:pt x="50440" y="4643"/>
                  </a:cubicBezTo>
                  <a:cubicBezTo>
                    <a:pt x="50440" y="7144"/>
                    <a:pt x="48278" y="9287"/>
                    <a:pt x="45396" y="9287"/>
                  </a:cubicBezTo>
                  <a:lnTo>
                    <a:pt x="9727" y="9287"/>
                  </a:lnTo>
                  <a:lnTo>
                    <a:pt x="9727" y="23574"/>
                  </a:lnTo>
                  <a:cubicBezTo>
                    <a:pt x="9727" y="26075"/>
                    <a:pt x="7566" y="28218"/>
                    <a:pt x="4683" y="28218"/>
                  </a:cubicBezTo>
                  <a:cubicBezTo>
                    <a:pt x="2161" y="28218"/>
                    <a:pt x="0" y="26075"/>
                    <a:pt x="0" y="23574"/>
                  </a:cubicBezTo>
                  <a:lnTo>
                    <a:pt x="0" y="4643"/>
                  </a:lnTo>
                  <a:cubicBezTo>
                    <a:pt x="0" y="1786"/>
                    <a:pt x="2161" y="0"/>
                    <a:pt x="4683" y="0"/>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Lato Light"/>
                <a:ea typeface="Lato Light"/>
                <a:cs typeface="Lato Light"/>
                <a:sym typeface="Lato Light"/>
              </a:endParaRPr>
            </a:p>
          </p:txBody>
        </p:sp>
      </p:grpSp>
      <p:grpSp>
        <p:nvGrpSpPr>
          <p:cNvPr id="1415" name="Google Shape;1415;p96"/>
          <p:cNvGrpSpPr/>
          <p:nvPr/>
        </p:nvGrpSpPr>
        <p:grpSpPr>
          <a:xfrm>
            <a:off x="5395107" y="2037138"/>
            <a:ext cx="728201" cy="710139"/>
            <a:chOff x="5398260" y="2395875"/>
            <a:chExt cx="926700" cy="903600"/>
          </a:xfrm>
        </p:grpSpPr>
        <p:sp>
          <p:nvSpPr>
            <p:cNvPr id="1416" name="Google Shape;1416;p96">
              <a:hlinkClick/>
            </p:cNvPr>
            <p:cNvSpPr/>
            <p:nvPr/>
          </p:nvSpPr>
          <p:spPr>
            <a:xfrm>
              <a:off x="5398260" y="2395875"/>
              <a:ext cx="926700" cy="9036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96"/>
            <p:cNvSpPr/>
            <p:nvPr/>
          </p:nvSpPr>
          <p:spPr>
            <a:xfrm>
              <a:off x="5552018" y="2564294"/>
              <a:ext cx="571380" cy="567432"/>
            </a:xfrm>
            <a:custGeom>
              <a:rect b="b" l="l" r="r" t="t"/>
              <a:pathLst>
                <a:path extrusionOk="0" h="305071" w="304736">
                  <a:moveTo>
                    <a:pt x="252443" y="209502"/>
                  </a:moveTo>
                  <a:cubicBezTo>
                    <a:pt x="245977" y="206257"/>
                    <a:pt x="241667" y="206617"/>
                    <a:pt x="237356" y="210945"/>
                  </a:cubicBezTo>
                  <a:cubicBezTo>
                    <a:pt x="234842" y="213469"/>
                    <a:pt x="232687" y="215633"/>
                    <a:pt x="230531" y="217436"/>
                  </a:cubicBezTo>
                  <a:cubicBezTo>
                    <a:pt x="231250" y="217797"/>
                    <a:pt x="232327" y="218518"/>
                    <a:pt x="233405" y="218879"/>
                  </a:cubicBezTo>
                  <a:cubicBezTo>
                    <a:pt x="233764" y="219239"/>
                    <a:pt x="234123" y="219239"/>
                    <a:pt x="234483" y="219600"/>
                  </a:cubicBezTo>
                  <a:cubicBezTo>
                    <a:pt x="235201" y="219961"/>
                    <a:pt x="235919" y="220321"/>
                    <a:pt x="236638" y="220682"/>
                  </a:cubicBezTo>
                  <a:cubicBezTo>
                    <a:pt x="236997" y="221043"/>
                    <a:pt x="237356" y="221043"/>
                    <a:pt x="237715" y="221403"/>
                  </a:cubicBezTo>
                  <a:cubicBezTo>
                    <a:pt x="238434" y="222125"/>
                    <a:pt x="239511" y="222846"/>
                    <a:pt x="240589" y="223567"/>
                  </a:cubicBezTo>
                  <a:cubicBezTo>
                    <a:pt x="240589" y="223928"/>
                    <a:pt x="240589" y="223928"/>
                    <a:pt x="240948" y="223928"/>
                  </a:cubicBezTo>
                  <a:cubicBezTo>
                    <a:pt x="241667" y="224649"/>
                    <a:pt x="242744" y="225010"/>
                    <a:pt x="243822" y="226092"/>
                  </a:cubicBezTo>
                  <a:cubicBezTo>
                    <a:pt x="243822" y="226092"/>
                    <a:pt x="244181" y="226452"/>
                    <a:pt x="244540" y="226813"/>
                  </a:cubicBezTo>
                  <a:cubicBezTo>
                    <a:pt x="245259" y="227534"/>
                    <a:pt x="245977" y="228255"/>
                    <a:pt x="247055" y="228977"/>
                  </a:cubicBezTo>
                  <a:cubicBezTo>
                    <a:pt x="247414" y="228977"/>
                    <a:pt x="247414" y="229337"/>
                    <a:pt x="247773" y="229337"/>
                  </a:cubicBezTo>
                  <a:cubicBezTo>
                    <a:pt x="248851" y="230419"/>
                    <a:pt x="249569" y="231501"/>
                    <a:pt x="250647" y="232222"/>
                  </a:cubicBezTo>
                  <a:cubicBezTo>
                    <a:pt x="251006" y="232583"/>
                    <a:pt x="251365" y="232944"/>
                    <a:pt x="251365" y="232944"/>
                  </a:cubicBezTo>
                  <a:cubicBezTo>
                    <a:pt x="252443" y="233665"/>
                    <a:pt x="253161" y="234747"/>
                    <a:pt x="253880" y="235468"/>
                  </a:cubicBezTo>
                  <a:cubicBezTo>
                    <a:pt x="254239" y="235468"/>
                    <a:pt x="254598" y="235829"/>
                    <a:pt x="254957" y="236189"/>
                  </a:cubicBezTo>
                  <a:cubicBezTo>
                    <a:pt x="255676" y="237271"/>
                    <a:pt x="256753" y="238353"/>
                    <a:pt x="257831" y="239074"/>
                  </a:cubicBezTo>
                  <a:cubicBezTo>
                    <a:pt x="258908" y="240156"/>
                    <a:pt x="259986" y="241599"/>
                    <a:pt x="261064" y="242681"/>
                  </a:cubicBezTo>
                  <a:cubicBezTo>
                    <a:pt x="261423" y="242681"/>
                    <a:pt x="261423" y="243041"/>
                    <a:pt x="261782" y="243402"/>
                  </a:cubicBezTo>
                  <a:cubicBezTo>
                    <a:pt x="263219" y="244484"/>
                    <a:pt x="263937" y="245926"/>
                    <a:pt x="265374" y="247008"/>
                  </a:cubicBezTo>
                  <a:cubicBezTo>
                    <a:pt x="266811" y="248451"/>
                    <a:pt x="267529" y="249533"/>
                    <a:pt x="268607" y="250975"/>
                  </a:cubicBezTo>
                  <a:cubicBezTo>
                    <a:pt x="268966" y="250975"/>
                    <a:pt x="269325" y="251336"/>
                    <a:pt x="269684" y="251697"/>
                  </a:cubicBezTo>
                  <a:cubicBezTo>
                    <a:pt x="270762" y="253139"/>
                    <a:pt x="271480" y="253860"/>
                    <a:pt x="272558" y="255303"/>
                  </a:cubicBezTo>
                  <a:cubicBezTo>
                    <a:pt x="272558" y="255664"/>
                    <a:pt x="272917" y="255664"/>
                    <a:pt x="272917" y="255664"/>
                  </a:cubicBezTo>
                  <a:cubicBezTo>
                    <a:pt x="273995" y="257106"/>
                    <a:pt x="274713" y="258188"/>
                    <a:pt x="275791" y="259631"/>
                  </a:cubicBezTo>
                  <a:cubicBezTo>
                    <a:pt x="275791" y="259991"/>
                    <a:pt x="276150" y="260352"/>
                    <a:pt x="276509" y="260712"/>
                  </a:cubicBezTo>
                  <a:cubicBezTo>
                    <a:pt x="276868" y="261794"/>
                    <a:pt x="277587" y="262876"/>
                    <a:pt x="278305" y="264319"/>
                  </a:cubicBezTo>
                  <a:cubicBezTo>
                    <a:pt x="278305" y="264319"/>
                    <a:pt x="278305" y="264679"/>
                    <a:pt x="278664" y="264679"/>
                  </a:cubicBezTo>
                  <a:cubicBezTo>
                    <a:pt x="279383" y="266122"/>
                    <a:pt x="280101" y="267565"/>
                    <a:pt x="280460" y="268646"/>
                  </a:cubicBezTo>
                  <a:cubicBezTo>
                    <a:pt x="280460" y="269368"/>
                    <a:pt x="280460" y="269368"/>
                    <a:pt x="280820" y="269728"/>
                  </a:cubicBezTo>
                  <a:cubicBezTo>
                    <a:pt x="281179" y="271171"/>
                    <a:pt x="281538" y="272253"/>
                    <a:pt x="281538" y="273335"/>
                  </a:cubicBezTo>
                  <a:cubicBezTo>
                    <a:pt x="281538" y="273335"/>
                    <a:pt x="281538" y="273695"/>
                    <a:pt x="281538" y="274056"/>
                  </a:cubicBezTo>
                  <a:cubicBezTo>
                    <a:pt x="285130" y="271171"/>
                    <a:pt x="288363" y="268286"/>
                    <a:pt x="291237" y="265040"/>
                  </a:cubicBezTo>
                  <a:cubicBezTo>
                    <a:pt x="299139" y="257467"/>
                    <a:pt x="294829" y="248451"/>
                    <a:pt x="274354" y="227895"/>
                  </a:cubicBezTo>
                  <a:cubicBezTo>
                    <a:pt x="265733" y="219239"/>
                    <a:pt x="258549" y="212748"/>
                    <a:pt x="252443" y="209502"/>
                  </a:cubicBezTo>
                  <a:close/>
                  <a:moveTo>
                    <a:pt x="220469" y="119867"/>
                  </a:moveTo>
                  <a:cubicBezTo>
                    <a:pt x="222667" y="118103"/>
                    <a:pt x="225598" y="118103"/>
                    <a:pt x="227064" y="119867"/>
                  </a:cubicBezTo>
                  <a:cubicBezTo>
                    <a:pt x="228163" y="120573"/>
                    <a:pt x="228529" y="121631"/>
                    <a:pt x="228529" y="123042"/>
                  </a:cubicBezTo>
                  <a:cubicBezTo>
                    <a:pt x="228529" y="124100"/>
                    <a:pt x="228163" y="125159"/>
                    <a:pt x="227064" y="126217"/>
                  </a:cubicBezTo>
                  <a:cubicBezTo>
                    <a:pt x="226331" y="126923"/>
                    <a:pt x="225232" y="127275"/>
                    <a:pt x="223766" y="127275"/>
                  </a:cubicBezTo>
                  <a:cubicBezTo>
                    <a:pt x="222667" y="127275"/>
                    <a:pt x="221568" y="126923"/>
                    <a:pt x="220469" y="126217"/>
                  </a:cubicBezTo>
                  <a:cubicBezTo>
                    <a:pt x="219737" y="125159"/>
                    <a:pt x="219370" y="124100"/>
                    <a:pt x="219370" y="123042"/>
                  </a:cubicBezTo>
                  <a:cubicBezTo>
                    <a:pt x="219370" y="121631"/>
                    <a:pt x="219737" y="120573"/>
                    <a:pt x="220469" y="119867"/>
                  </a:cubicBezTo>
                  <a:close/>
                  <a:moveTo>
                    <a:pt x="223769" y="35553"/>
                  </a:moveTo>
                  <a:cubicBezTo>
                    <a:pt x="237921" y="35553"/>
                    <a:pt x="249169" y="46801"/>
                    <a:pt x="249169" y="60590"/>
                  </a:cubicBezTo>
                  <a:cubicBezTo>
                    <a:pt x="249169" y="71839"/>
                    <a:pt x="242275" y="76556"/>
                    <a:pt x="237195" y="80184"/>
                  </a:cubicBezTo>
                  <a:cubicBezTo>
                    <a:pt x="232115" y="83813"/>
                    <a:pt x="228487" y="86716"/>
                    <a:pt x="228487" y="94336"/>
                  </a:cubicBezTo>
                  <a:cubicBezTo>
                    <a:pt x="228487" y="96876"/>
                    <a:pt x="226672" y="98690"/>
                    <a:pt x="223769" y="98690"/>
                  </a:cubicBezTo>
                  <a:cubicBezTo>
                    <a:pt x="221592" y="98690"/>
                    <a:pt x="219415" y="96876"/>
                    <a:pt x="219415" y="94336"/>
                  </a:cubicBezTo>
                  <a:cubicBezTo>
                    <a:pt x="219415" y="81999"/>
                    <a:pt x="225947" y="76556"/>
                    <a:pt x="231752" y="72564"/>
                  </a:cubicBezTo>
                  <a:cubicBezTo>
                    <a:pt x="236469" y="69299"/>
                    <a:pt x="239735" y="67121"/>
                    <a:pt x="239735" y="60590"/>
                  </a:cubicBezTo>
                  <a:cubicBezTo>
                    <a:pt x="239735" y="51881"/>
                    <a:pt x="232841" y="44624"/>
                    <a:pt x="223769" y="44624"/>
                  </a:cubicBezTo>
                  <a:cubicBezTo>
                    <a:pt x="215423" y="44624"/>
                    <a:pt x="208166" y="51881"/>
                    <a:pt x="208166" y="60590"/>
                  </a:cubicBezTo>
                  <a:cubicBezTo>
                    <a:pt x="208166" y="63130"/>
                    <a:pt x="205989" y="65307"/>
                    <a:pt x="203449" y="65307"/>
                  </a:cubicBezTo>
                  <a:cubicBezTo>
                    <a:pt x="200909" y="65307"/>
                    <a:pt x="198732" y="63130"/>
                    <a:pt x="198732" y="60590"/>
                  </a:cubicBezTo>
                  <a:cubicBezTo>
                    <a:pt x="198732" y="46801"/>
                    <a:pt x="209980" y="35553"/>
                    <a:pt x="223769" y="35553"/>
                  </a:cubicBezTo>
                  <a:close/>
                  <a:moveTo>
                    <a:pt x="26504" y="31709"/>
                  </a:moveTo>
                  <a:cubicBezTo>
                    <a:pt x="26145" y="31709"/>
                    <a:pt x="25786" y="32070"/>
                    <a:pt x="25427" y="32070"/>
                  </a:cubicBezTo>
                  <a:lnTo>
                    <a:pt x="24708" y="32070"/>
                  </a:lnTo>
                  <a:cubicBezTo>
                    <a:pt x="24349" y="32430"/>
                    <a:pt x="24349" y="32430"/>
                    <a:pt x="23990" y="32430"/>
                  </a:cubicBezTo>
                  <a:cubicBezTo>
                    <a:pt x="23990" y="32430"/>
                    <a:pt x="23631" y="32791"/>
                    <a:pt x="23272" y="32791"/>
                  </a:cubicBezTo>
                  <a:cubicBezTo>
                    <a:pt x="-7979" y="81837"/>
                    <a:pt x="12855" y="142064"/>
                    <a:pt x="87928" y="217076"/>
                  </a:cubicBezTo>
                  <a:cubicBezTo>
                    <a:pt x="162642" y="292088"/>
                    <a:pt x="222988" y="313005"/>
                    <a:pt x="271480" y="281629"/>
                  </a:cubicBezTo>
                  <a:cubicBezTo>
                    <a:pt x="271480" y="281269"/>
                    <a:pt x="271480" y="281269"/>
                    <a:pt x="271840" y="281269"/>
                  </a:cubicBezTo>
                  <a:cubicBezTo>
                    <a:pt x="271840" y="280547"/>
                    <a:pt x="271840" y="280547"/>
                    <a:pt x="271840" y="280187"/>
                  </a:cubicBezTo>
                  <a:cubicBezTo>
                    <a:pt x="272199" y="279826"/>
                    <a:pt x="272199" y="279466"/>
                    <a:pt x="272199" y="279466"/>
                  </a:cubicBezTo>
                  <a:cubicBezTo>
                    <a:pt x="272199" y="279105"/>
                    <a:pt x="272199" y="278744"/>
                    <a:pt x="272558" y="278744"/>
                  </a:cubicBezTo>
                  <a:cubicBezTo>
                    <a:pt x="272558" y="278023"/>
                    <a:pt x="272558" y="278023"/>
                    <a:pt x="272558" y="277662"/>
                  </a:cubicBezTo>
                  <a:cubicBezTo>
                    <a:pt x="272558" y="277302"/>
                    <a:pt x="272558" y="276941"/>
                    <a:pt x="272558" y="276580"/>
                  </a:cubicBezTo>
                  <a:cubicBezTo>
                    <a:pt x="272558" y="276580"/>
                    <a:pt x="272558" y="276220"/>
                    <a:pt x="272558" y="275859"/>
                  </a:cubicBezTo>
                  <a:cubicBezTo>
                    <a:pt x="272558" y="275499"/>
                    <a:pt x="272558" y="275138"/>
                    <a:pt x="272558" y="275138"/>
                  </a:cubicBezTo>
                  <a:cubicBezTo>
                    <a:pt x="272199" y="274777"/>
                    <a:pt x="272199" y="274417"/>
                    <a:pt x="272199" y="274056"/>
                  </a:cubicBezTo>
                  <a:cubicBezTo>
                    <a:pt x="272199" y="273695"/>
                    <a:pt x="272199" y="273335"/>
                    <a:pt x="272199" y="272974"/>
                  </a:cubicBezTo>
                  <a:cubicBezTo>
                    <a:pt x="271840" y="272614"/>
                    <a:pt x="271840" y="272253"/>
                    <a:pt x="271840" y="271892"/>
                  </a:cubicBezTo>
                  <a:cubicBezTo>
                    <a:pt x="271840" y="271892"/>
                    <a:pt x="271480" y="271532"/>
                    <a:pt x="271121" y="271171"/>
                  </a:cubicBezTo>
                  <a:cubicBezTo>
                    <a:pt x="271121" y="270810"/>
                    <a:pt x="271121" y="270450"/>
                    <a:pt x="270762" y="270089"/>
                  </a:cubicBezTo>
                  <a:cubicBezTo>
                    <a:pt x="270762" y="269728"/>
                    <a:pt x="270762" y="269368"/>
                    <a:pt x="270403" y="268646"/>
                  </a:cubicBezTo>
                  <a:cubicBezTo>
                    <a:pt x="270403" y="268646"/>
                    <a:pt x="270044" y="268286"/>
                    <a:pt x="270044" y="267925"/>
                  </a:cubicBezTo>
                  <a:cubicBezTo>
                    <a:pt x="269684" y="267565"/>
                    <a:pt x="269325" y="267204"/>
                    <a:pt x="269325" y="266843"/>
                  </a:cubicBezTo>
                  <a:cubicBezTo>
                    <a:pt x="268966" y="266122"/>
                    <a:pt x="268607" y="266122"/>
                    <a:pt x="268607" y="265761"/>
                  </a:cubicBezTo>
                  <a:cubicBezTo>
                    <a:pt x="268248" y="265040"/>
                    <a:pt x="267888" y="264679"/>
                    <a:pt x="267529" y="264319"/>
                  </a:cubicBezTo>
                  <a:cubicBezTo>
                    <a:pt x="267529" y="264319"/>
                    <a:pt x="267170" y="263958"/>
                    <a:pt x="266811" y="263237"/>
                  </a:cubicBezTo>
                  <a:cubicBezTo>
                    <a:pt x="266811" y="262876"/>
                    <a:pt x="266452" y="262516"/>
                    <a:pt x="266092" y="262155"/>
                  </a:cubicBezTo>
                  <a:cubicBezTo>
                    <a:pt x="265733" y="261794"/>
                    <a:pt x="265374" y="261434"/>
                    <a:pt x="265015" y="261073"/>
                  </a:cubicBezTo>
                  <a:cubicBezTo>
                    <a:pt x="264656" y="260712"/>
                    <a:pt x="264656" y="260352"/>
                    <a:pt x="263937" y="259631"/>
                  </a:cubicBezTo>
                  <a:cubicBezTo>
                    <a:pt x="263578" y="259270"/>
                    <a:pt x="263578" y="258909"/>
                    <a:pt x="263219" y="258549"/>
                  </a:cubicBezTo>
                  <a:cubicBezTo>
                    <a:pt x="262860" y="257827"/>
                    <a:pt x="262500" y="257467"/>
                    <a:pt x="262141" y="257106"/>
                  </a:cubicBezTo>
                  <a:cubicBezTo>
                    <a:pt x="261423" y="256745"/>
                    <a:pt x="261064" y="256385"/>
                    <a:pt x="261064" y="256024"/>
                  </a:cubicBezTo>
                  <a:cubicBezTo>
                    <a:pt x="260345" y="255664"/>
                    <a:pt x="259986" y="254942"/>
                    <a:pt x="259627" y="254582"/>
                  </a:cubicBezTo>
                  <a:cubicBezTo>
                    <a:pt x="259268" y="253860"/>
                    <a:pt x="258908" y="253500"/>
                    <a:pt x="258549" y="253139"/>
                  </a:cubicBezTo>
                  <a:cubicBezTo>
                    <a:pt x="258190" y="252779"/>
                    <a:pt x="257472" y="252057"/>
                    <a:pt x="256753" y="251697"/>
                  </a:cubicBezTo>
                  <a:cubicBezTo>
                    <a:pt x="256394" y="251336"/>
                    <a:pt x="256035" y="250975"/>
                    <a:pt x="255676" y="250254"/>
                  </a:cubicBezTo>
                  <a:cubicBezTo>
                    <a:pt x="255316" y="249893"/>
                    <a:pt x="254598" y="249533"/>
                    <a:pt x="254239" y="248812"/>
                  </a:cubicBezTo>
                  <a:cubicBezTo>
                    <a:pt x="253161" y="247730"/>
                    <a:pt x="252443" y="246648"/>
                    <a:pt x="251365" y="245926"/>
                  </a:cubicBezTo>
                  <a:cubicBezTo>
                    <a:pt x="244899" y="239435"/>
                    <a:pt x="237715" y="232583"/>
                    <a:pt x="231250" y="228255"/>
                  </a:cubicBezTo>
                  <a:cubicBezTo>
                    <a:pt x="229813" y="227534"/>
                    <a:pt x="228735" y="226813"/>
                    <a:pt x="227658" y="226092"/>
                  </a:cubicBezTo>
                  <a:lnTo>
                    <a:pt x="227299" y="226092"/>
                  </a:lnTo>
                  <a:cubicBezTo>
                    <a:pt x="226221" y="225731"/>
                    <a:pt x="225143" y="225010"/>
                    <a:pt x="224066" y="225010"/>
                  </a:cubicBezTo>
                  <a:cubicBezTo>
                    <a:pt x="223707" y="224649"/>
                    <a:pt x="223707" y="224649"/>
                    <a:pt x="223707" y="224649"/>
                  </a:cubicBezTo>
                  <a:cubicBezTo>
                    <a:pt x="222629" y="224649"/>
                    <a:pt x="221551" y="224288"/>
                    <a:pt x="220474" y="224288"/>
                  </a:cubicBezTo>
                  <a:lnTo>
                    <a:pt x="220115" y="224288"/>
                  </a:lnTo>
                  <a:cubicBezTo>
                    <a:pt x="184553" y="244123"/>
                    <a:pt x="153303" y="212387"/>
                    <a:pt x="122411" y="181733"/>
                  </a:cubicBezTo>
                  <a:cubicBezTo>
                    <a:pt x="92238" y="151801"/>
                    <a:pt x="60629" y="120065"/>
                    <a:pt x="80025" y="84362"/>
                  </a:cubicBezTo>
                  <a:lnTo>
                    <a:pt x="80025" y="84001"/>
                  </a:lnTo>
                  <a:cubicBezTo>
                    <a:pt x="80025" y="83641"/>
                    <a:pt x="80025" y="83280"/>
                    <a:pt x="80025" y="82919"/>
                  </a:cubicBezTo>
                  <a:cubicBezTo>
                    <a:pt x="80025" y="82919"/>
                    <a:pt x="80025" y="82559"/>
                    <a:pt x="80025" y="82198"/>
                  </a:cubicBezTo>
                  <a:cubicBezTo>
                    <a:pt x="80025" y="81837"/>
                    <a:pt x="80025" y="81477"/>
                    <a:pt x="80025" y="81477"/>
                  </a:cubicBezTo>
                  <a:cubicBezTo>
                    <a:pt x="80025" y="81116"/>
                    <a:pt x="79666" y="80755"/>
                    <a:pt x="79666" y="80395"/>
                  </a:cubicBezTo>
                  <a:cubicBezTo>
                    <a:pt x="79666" y="80034"/>
                    <a:pt x="79666" y="79674"/>
                    <a:pt x="79307" y="79313"/>
                  </a:cubicBezTo>
                  <a:cubicBezTo>
                    <a:pt x="79307" y="79313"/>
                    <a:pt x="78948" y="78952"/>
                    <a:pt x="78948" y="78592"/>
                  </a:cubicBezTo>
                  <a:cubicBezTo>
                    <a:pt x="78948" y="78231"/>
                    <a:pt x="78948" y="77870"/>
                    <a:pt x="78589" y="77510"/>
                  </a:cubicBezTo>
                  <a:cubicBezTo>
                    <a:pt x="78589" y="77149"/>
                    <a:pt x="78229" y="76788"/>
                    <a:pt x="78229" y="76788"/>
                  </a:cubicBezTo>
                  <a:cubicBezTo>
                    <a:pt x="78229" y="76067"/>
                    <a:pt x="77870" y="76067"/>
                    <a:pt x="77511" y="75707"/>
                  </a:cubicBezTo>
                  <a:cubicBezTo>
                    <a:pt x="77511" y="75346"/>
                    <a:pt x="77511" y="74985"/>
                    <a:pt x="77152" y="74625"/>
                  </a:cubicBezTo>
                  <a:cubicBezTo>
                    <a:pt x="77152" y="74264"/>
                    <a:pt x="76793" y="73903"/>
                    <a:pt x="76433" y="73543"/>
                  </a:cubicBezTo>
                  <a:cubicBezTo>
                    <a:pt x="76433" y="73182"/>
                    <a:pt x="76074" y="73182"/>
                    <a:pt x="76074" y="72461"/>
                  </a:cubicBezTo>
                  <a:cubicBezTo>
                    <a:pt x="75715" y="72100"/>
                    <a:pt x="75356" y="72100"/>
                    <a:pt x="75356" y="71740"/>
                  </a:cubicBezTo>
                  <a:cubicBezTo>
                    <a:pt x="74997" y="71379"/>
                    <a:pt x="74637" y="71018"/>
                    <a:pt x="74637" y="70658"/>
                  </a:cubicBezTo>
                  <a:cubicBezTo>
                    <a:pt x="74278" y="70297"/>
                    <a:pt x="73919" y="69936"/>
                    <a:pt x="73919" y="69576"/>
                  </a:cubicBezTo>
                  <a:cubicBezTo>
                    <a:pt x="73560" y="69215"/>
                    <a:pt x="73201" y="68855"/>
                    <a:pt x="73201" y="68494"/>
                  </a:cubicBezTo>
                  <a:cubicBezTo>
                    <a:pt x="72841" y="68133"/>
                    <a:pt x="72482" y="68133"/>
                    <a:pt x="72123" y="67412"/>
                  </a:cubicBezTo>
                  <a:cubicBezTo>
                    <a:pt x="71764" y="67051"/>
                    <a:pt x="71405" y="66691"/>
                    <a:pt x="71405" y="66330"/>
                  </a:cubicBezTo>
                  <a:cubicBezTo>
                    <a:pt x="71045" y="65969"/>
                    <a:pt x="71045" y="65969"/>
                    <a:pt x="70327" y="65248"/>
                  </a:cubicBezTo>
                  <a:cubicBezTo>
                    <a:pt x="70327" y="64888"/>
                    <a:pt x="69968" y="64527"/>
                    <a:pt x="69609" y="64166"/>
                  </a:cubicBezTo>
                  <a:cubicBezTo>
                    <a:pt x="69249" y="63806"/>
                    <a:pt x="68890" y="63806"/>
                    <a:pt x="68890" y="63445"/>
                  </a:cubicBezTo>
                  <a:cubicBezTo>
                    <a:pt x="68172" y="63084"/>
                    <a:pt x="67813" y="62363"/>
                    <a:pt x="67453" y="62002"/>
                  </a:cubicBezTo>
                  <a:cubicBezTo>
                    <a:pt x="67453" y="61642"/>
                    <a:pt x="67094" y="61642"/>
                    <a:pt x="66735" y="61281"/>
                  </a:cubicBezTo>
                  <a:cubicBezTo>
                    <a:pt x="66376" y="60921"/>
                    <a:pt x="66017" y="60199"/>
                    <a:pt x="65298" y="59839"/>
                  </a:cubicBezTo>
                  <a:cubicBezTo>
                    <a:pt x="65298" y="59478"/>
                    <a:pt x="65298" y="59478"/>
                    <a:pt x="64939" y="59478"/>
                  </a:cubicBezTo>
                  <a:cubicBezTo>
                    <a:pt x="64221" y="58757"/>
                    <a:pt x="63861" y="58035"/>
                    <a:pt x="63143" y="57675"/>
                  </a:cubicBezTo>
                  <a:cubicBezTo>
                    <a:pt x="63143" y="57314"/>
                    <a:pt x="63143" y="57314"/>
                    <a:pt x="62784" y="57314"/>
                  </a:cubicBezTo>
                  <a:cubicBezTo>
                    <a:pt x="62425" y="56593"/>
                    <a:pt x="61706" y="55872"/>
                    <a:pt x="60988" y="55150"/>
                  </a:cubicBezTo>
                  <a:cubicBezTo>
                    <a:pt x="60269" y="54429"/>
                    <a:pt x="59551" y="53708"/>
                    <a:pt x="58833" y="52987"/>
                  </a:cubicBezTo>
                  <a:cubicBezTo>
                    <a:pt x="57755" y="52265"/>
                    <a:pt x="57036" y="51183"/>
                    <a:pt x="55959" y="50102"/>
                  </a:cubicBezTo>
                  <a:cubicBezTo>
                    <a:pt x="55600" y="49741"/>
                    <a:pt x="55600" y="49380"/>
                    <a:pt x="55240" y="49380"/>
                  </a:cubicBezTo>
                  <a:cubicBezTo>
                    <a:pt x="54522" y="48659"/>
                    <a:pt x="53804" y="47938"/>
                    <a:pt x="53085" y="47216"/>
                  </a:cubicBezTo>
                  <a:cubicBezTo>
                    <a:pt x="52726" y="46856"/>
                    <a:pt x="52367" y="46495"/>
                    <a:pt x="52008" y="46135"/>
                  </a:cubicBezTo>
                  <a:cubicBezTo>
                    <a:pt x="51648" y="45774"/>
                    <a:pt x="50930" y="45053"/>
                    <a:pt x="50212" y="44692"/>
                  </a:cubicBezTo>
                  <a:cubicBezTo>
                    <a:pt x="49852" y="44331"/>
                    <a:pt x="49493" y="43971"/>
                    <a:pt x="48775" y="43610"/>
                  </a:cubicBezTo>
                  <a:cubicBezTo>
                    <a:pt x="48416" y="43249"/>
                    <a:pt x="48056" y="42889"/>
                    <a:pt x="47697" y="42168"/>
                  </a:cubicBezTo>
                  <a:cubicBezTo>
                    <a:pt x="47338" y="41807"/>
                    <a:pt x="46620" y="41446"/>
                    <a:pt x="46260" y="41086"/>
                  </a:cubicBezTo>
                  <a:cubicBezTo>
                    <a:pt x="45901" y="40725"/>
                    <a:pt x="45542" y="40364"/>
                    <a:pt x="45183" y="40364"/>
                  </a:cubicBezTo>
                  <a:cubicBezTo>
                    <a:pt x="44824" y="39643"/>
                    <a:pt x="44105" y="39282"/>
                    <a:pt x="43746" y="38922"/>
                  </a:cubicBezTo>
                  <a:cubicBezTo>
                    <a:pt x="43387" y="38561"/>
                    <a:pt x="43028" y="38561"/>
                    <a:pt x="42668" y="38201"/>
                  </a:cubicBezTo>
                  <a:cubicBezTo>
                    <a:pt x="42309" y="37840"/>
                    <a:pt x="41591" y="37479"/>
                    <a:pt x="41232" y="37119"/>
                  </a:cubicBezTo>
                  <a:cubicBezTo>
                    <a:pt x="40872" y="37119"/>
                    <a:pt x="40872" y="36758"/>
                    <a:pt x="40154" y="36758"/>
                  </a:cubicBezTo>
                  <a:cubicBezTo>
                    <a:pt x="39795" y="36037"/>
                    <a:pt x="39436" y="36037"/>
                    <a:pt x="39076" y="35676"/>
                  </a:cubicBezTo>
                  <a:cubicBezTo>
                    <a:pt x="38717" y="35676"/>
                    <a:pt x="38358" y="35315"/>
                    <a:pt x="37999" y="35315"/>
                  </a:cubicBezTo>
                  <a:cubicBezTo>
                    <a:pt x="37640" y="34955"/>
                    <a:pt x="37280" y="34594"/>
                    <a:pt x="36921" y="34234"/>
                  </a:cubicBezTo>
                  <a:cubicBezTo>
                    <a:pt x="36562" y="34234"/>
                    <a:pt x="36203" y="34234"/>
                    <a:pt x="35844" y="33873"/>
                  </a:cubicBezTo>
                  <a:cubicBezTo>
                    <a:pt x="35484" y="33873"/>
                    <a:pt x="35125" y="33512"/>
                    <a:pt x="34766" y="33152"/>
                  </a:cubicBezTo>
                  <a:cubicBezTo>
                    <a:pt x="34407" y="33152"/>
                    <a:pt x="34048" y="33152"/>
                    <a:pt x="34048" y="33152"/>
                  </a:cubicBezTo>
                  <a:cubicBezTo>
                    <a:pt x="33688" y="32791"/>
                    <a:pt x="33329" y="32430"/>
                    <a:pt x="32611" y="32430"/>
                  </a:cubicBezTo>
                  <a:cubicBezTo>
                    <a:pt x="32611" y="32430"/>
                    <a:pt x="31892" y="32430"/>
                    <a:pt x="31892" y="32070"/>
                  </a:cubicBezTo>
                  <a:cubicBezTo>
                    <a:pt x="31533" y="32070"/>
                    <a:pt x="31174" y="32070"/>
                    <a:pt x="30815" y="32070"/>
                  </a:cubicBezTo>
                  <a:cubicBezTo>
                    <a:pt x="30456" y="32070"/>
                    <a:pt x="30096" y="31709"/>
                    <a:pt x="30096" y="31709"/>
                  </a:cubicBezTo>
                  <a:cubicBezTo>
                    <a:pt x="29737" y="31709"/>
                    <a:pt x="29378" y="31709"/>
                    <a:pt x="29019" y="31709"/>
                  </a:cubicBezTo>
                  <a:cubicBezTo>
                    <a:pt x="28660" y="31709"/>
                    <a:pt x="28300" y="31709"/>
                    <a:pt x="27941" y="31709"/>
                  </a:cubicBezTo>
                  <a:cubicBezTo>
                    <a:pt x="27941" y="31709"/>
                    <a:pt x="27582" y="31709"/>
                    <a:pt x="27223" y="31709"/>
                  </a:cubicBezTo>
                  <a:cubicBezTo>
                    <a:pt x="26864" y="31709"/>
                    <a:pt x="26504" y="31709"/>
                    <a:pt x="26504" y="31709"/>
                  </a:cubicBezTo>
                  <a:close/>
                  <a:moveTo>
                    <a:pt x="53445" y="10702"/>
                  </a:moveTo>
                  <a:cubicBezTo>
                    <a:pt x="47697" y="8088"/>
                    <a:pt x="43567" y="8989"/>
                    <a:pt x="39795" y="12956"/>
                  </a:cubicBezTo>
                  <a:cubicBezTo>
                    <a:pt x="36562" y="16202"/>
                    <a:pt x="33688" y="19448"/>
                    <a:pt x="31174" y="22333"/>
                  </a:cubicBezTo>
                  <a:cubicBezTo>
                    <a:pt x="31174" y="22693"/>
                    <a:pt x="31174" y="22693"/>
                    <a:pt x="31533" y="22693"/>
                  </a:cubicBezTo>
                  <a:cubicBezTo>
                    <a:pt x="32611" y="23054"/>
                    <a:pt x="33688" y="23054"/>
                    <a:pt x="35125" y="23415"/>
                  </a:cubicBezTo>
                  <a:cubicBezTo>
                    <a:pt x="35125" y="23775"/>
                    <a:pt x="35484" y="23775"/>
                    <a:pt x="35844" y="23775"/>
                  </a:cubicBezTo>
                  <a:cubicBezTo>
                    <a:pt x="37280" y="24496"/>
                    <a:pt x="38717" y="24857"/>
                    <a:pt x="40154" y="25578"/>
                  </a:cubicBezTo>
                  <a:lnTo>
                    <a:pt x="40513" y="25939"/>
                  </a:lnTo>
                  <a:cubicBezTo>
                    <a:pt x="41591" y="26660"/>
                    <a:pt x="43028" y="27382"/>
                    <a:pt x="44464" y="28103"/>
                  </a:cubicBezTo>
                  <a:cubicBezTo>
                    <a:pt x="44464" y="28103"/>
                    <a:pt x="44824" y="28463"/>
                    <a:pt x="45183" y="28463"/>
                  </a:cubicBezTo>
                  <a:cubicBezTo>
                    <a:pt x="46260" y="29545"/>
                    <a:pt x="47697" y="30627"/>
                    <a:pt x="49134" y="31709"/>
                  </a:cubicBezTo>
                  <a:lnTo>
                    <a:pt x="49493" y="31709"/>
                  </a:lnTo>
                  <a:cubicBezTo>
                    <a:pt x="50571" y="32430"/>
                    <a:pt x="52008" y="33873"/>
                    <a:pt x="53085" y="34594"/>
                  </a:cubicBezTo>
                  <a:cubicBezTo>
                    <a:pt x="53444" y="34955"/>
                    <a:pt x="53444" y="35315"/>
                    <a:pt x="53804" y="35315"/>
                  </a:cubicBezTo>
                  <a:cubicBezTo>
                    <a:pt x="56677" y="37840"/>
                    <a:pt x="58833" y="40004"/>
                    <a:pt x="61347" y="42168"/>
                  </a:cubicBezTo>
                  <a:cubicBezTo>
                    <a:pt x="61706" y="42889"/>
                    <a:pt x="61706" y="42889"/>
                    <a:pt x="62425" y="43249"/>
                  </a:cubicBezTo>
                  <a:cubicBezTo>
                    <a:pt x="63143" y="44331"/>
                    <a:pt x="64221" y="45413"/>
                    <a:pt x="65298" y="46495"/>
                  </a:cubicBezTo>
                  <a:cubicBezTo>
                    <a:pt x="66376" y="47577"/>
                    <a:pt x="67453" y="48659"/>
                    <a:pt x="68531" y="49380"/>
                  </a:cubicBezTo>
                  <a:cubicBezTo>
                    <a:pt x="68890" y="49741"/>
                    <a:pt x="68890" y="50102"/>
                    <a:pt x="69249" y="50462"/>
                  </a:cubicBezTo>
                  <a:cubicBezTo>
                    <a:pt x="69968" y="51183"/>
                    <a:pt x="71045" y="52265"/>
                    <a:pt x="71764" y="52987"/>
                  </a:cubicBezTo>
                  <a:cubicBezTo>
                    <a:pt x="71764" y="52987"/>
                    <a:pt x="72123" y="53347"/>
                    <a:pt x="72482" y="53708"/>
                  </a:cubicBezTo>
                  <a:cubicBezTo>
                    <a:pt x="73560" y="54429"/>
                    <a:pt x="74278" y="55872"/>
                    <a:pt x="75356" y="56593"/>
                  </a:cubicBezTo>
                  <a:cubicBezTo>
                    <a:pt x="75356" y="56954"/>
                    <a:pt x="75356" y="57314"/>
                    <a:pt x="75715" y="57314"/>
                  </a:cubicBezTo>
                  <a:cubicBezTo>
                    <a:pt x="76433" y="58035"/>
                    <a:pt x="77152" y="59117"/>
                    <a:pt x="78229" y="59839"/>
                  </a:cubicBezTo>
                  <a:cubicBezTo>
                    <a:pt x="78229" y="60199"/>
                    <a:pt x="78589" y="60560"/>
                    <a:pt x="78589" y="60921"/>
                  </a:cubicBezTo>
                  <a:cubicBezTo>
                    <a:pt x="79307" y="61642"/>
                    <a:pt x="80025" y="62363"/>
                    <a:pt x="80744" y="63445"/>
                  </a:cubicBezTo>
                  <a:lnTo>
                    <a:pt x="81103" y="63806"/>
                  </a:lnTo>
                  <a:cubicBezTo>
                    <a:pt x="81821" y="64888"/>
                    <a:pt x="82540" y="65969"/>
                    <a:pt x="83258" y="67051"/>
                  </a:cubicBezTo>
                  <a:cubicBezTo>
                    <a:pt x="83617" y="67412"/>
                    <a:pt x="83617" y="67412"/>
                    <a:pt x="83617" y="67773"/>
                  </a:cubicBezTo>
                  <a:cubicBezTo>
                    <a:pt x="84336" y="68494"/>
                    <a:pt x="84695" y="69576"/>
                    <a:pt x="85054" y="70297"/>
                  </a:cubicBezTo>
                  <a:cubicBezTo>
                    <a:pt x="85413" y="70658"/>
                    <a:pt x="85773" y="70658"/>
                    <a:pt x="85773" y="71018"/>
                  </a:cubicBezTo>
                  <a:cubicBezTo>
                    <a:pt x="86132" y="72100"/>
                    <a:pt x="86850" y="73182"/>
                    <a:pt x="87209" y="74264"/>
                  </a:cubicBezTo>
                  <a:cubicBezTo>
                    <a:pt x="89365" y="71740"/>
                    <a:pt x="91520" y="69576"/>
                    <a:pt x="93675" y="67051"/>
                  </a:cubicBezTo>
                  <a:cubicBezTo>
                    <a:pt x="101218" y="59478"/>
                    <a:pt x="97267" y="50102"/>
                    <a:pt x="76793" y="29545"/>
                  </a:cubicBezTo>
                  <a:cubicBezTo>
                    <a:pt x="66555" y="19448"/>
                    <a:pt x="59192" y="13317"/>
                    <a:pt x="53445" y="10702"/>
                  </a:cubicBezTo>
                  <a:close/>
                  <a:moveTo>
                    <a:pt x="163091" y="9995"/>
                  </a:moveTo>
                  <a:cubicBezTo>
                    <a:pt x="158058" y="9995"/>
                    <a:pt x="154104" y="13958"/>
                    <a:pt x="154104" y="19001"/>
                  </a:cubicBezTo>
                  <a:lnTo>
                    <a:pt x="154104" y="142211"/>
                  </a:lnTo>
                  <a:cubicBezTo>
                    <a:pt x="154104" y="147615"/>
                    <a:pt x="158058" y="151578"/>
                    <a:pt x="163091" y="151578"/>
                  </a:cubicBezTo>
                  <a:lnTo>
                    <a:pt x="257641" y="151578"/>
                  </a:lnTo>
                  <a:cubicBezTo>
                    <a:pt x="258719" y="151578"/>
                    <a:pt x="259798" y="152298"/>
                    <a:pt x="260517" y="152659"/>
                  </a:cubicBezTo>
                  <a:lnTo>
                    <a:pt x="295389" y="181119"/>
                  </a:lnTo>
                  <a:lnTo>
                    <a:pt x="295389" y="19001"/>
                  </a:lnTo>
                  <a:cubicBezTo>
                    <a:pt x="295389" y="13958"/>
                    <a:pt x="291434" y="9995"/>
                    <a:pt x="286042" y="9995"/>
                  </a:cubicBezTo>
                  <a:lnTo>
                    <a:pt x="163091" y="9995"/>
                  </a:lnTo>
                  <a:close/>
                  <a:moveTo>
                    <a:pt x="163091" y="628"/>
                  </a:moveTo>
                  <a:lnTo>
                    <a:pt x="286042" y="628"/>
                  </a:lnTo>
                  <a:cubicBezTo>
                    <a:pt x="296467" y="628"/>
                    <a:pt x="304736" y="8914"/>
                    <a:pt x="304736" y="19001"/>
                  </a:cubicBezTo>
                  <a:lnTo>
                    <a:pt x="304736" y="190846"/>
                  </a:lnTo>
                  <a:cubicBezTo>
                    <a:pt x="304736" y="192648"/>
                    <a:pt x="303657" y="194449"/>
                    <a:pt x="301860" y="195170"/>
                  </a:cubicBezTo>
                  <a:cubicBezTo>
                    <a:pt x="301500" y="195530"/>
                    <a:pt x="300781" y="195530"/>
                    <a:pt x="300062" y="195530"/>
                  </a:cubicBezTo>
                  <a:cubicBezTo>
                    <a:pt x="298984" y="195530"/>
                    <a:pt x="297905" y="195170"/>
                    <a:pt x="297186" y="194449"/>
                  </a:cubicBezTo>
                  <a:lnTo>
                    <a:pt x="256203" y="160945"/>
                  </a:lnTo>
                  <a:lnTo>
                    <a:pt x="163091" y="160945"/>
                  </a:lnTo>
                  <a:cubicBezTo>
                    <a:pt x="153025" y="160945"/>
                    <a:pt x="144757" y="152659"/>
                    <a:pt x="144757" y="142211"/>
                  </a:cubicBezTo>
                  <a:lnTo>
                    <a:pt x="144757" y="19001"/>
                  </a:lnTo>
                  <a:cubicBezTo>
                    <a:pt x="144757" y="8914"/>
                    <a:pt x="153025" y="628"/>
                    <a:pt x="163091" y="628"/>
                  </a:cubicBezTo>
                  <a:close/>
                  <a:moveTo>
                    <a:pt x="46232" y="35"/>
                  </a:moveTo>
                  <a:cubicBezTo>
                    <a:pt x="59484" y="-793"/>
                    <a:pt x="73290" y="13136"/>
                    <a:pt x="83258" y="23415"/>
                  </a:cubicBezTo>
                  <a:cubicBezTo>
                    <a:pt x="96549" y="36758"/>
                    <a:pt x="117023" y="56593"/>
                    <a:pt x="100141" y="73543"/>
                  </a:cubicBezTo>
                  <a:cubicBezTo>
                    <a:pt x="95471" y="78231"/>
                    <a:pt x="91520" y="83280"/>
                    <a:pt x="88646" y="87968"/>
                  </a:cubicBezTo>
                  <a:cubicBezTo>
                    <a:pt x="73201" y="115737"/>
                    <a:pt x="94393" y="140982"/>
                    <a:pt x="129236" y="175603"/>
                  </a:cubicBezTo>
                  <a:cubicBezTo>
                    <a:pt x="164079" y="210224"/>
                    <a:pt x="188864" y="231862"/>
                    <a:pt x="216522" y="215633"/>
                  </a:cubicBezTo>
                  <a:cubicBezTo>
                    <a:pt x="221192" y="213109"/>
                    <a:pt x="226221" y="209502"/>
                    <a:pt x="230891" y="204453"/>
                  </a:cubicBezTo>
                  <a:cubicBezTo>
                    <a:pt x="238075" y="197601"/>
                    <a:pt x="246696" y="196159"/>
                    <a:pt x="256394" y="201208"/>
                  </a:cubicBezTo>
                  <a:cubicBezTo>
                    <a:pt x="263937" y="204814"/>
                    <a:pt x="271840" y="212027"/>
                    <a:pt x="281179" y="221403"/>
                  </a:cubicBezTo>
                  <a:cubicBezTo>
                    <a:pt x="290518" y="230780"/>
                    <a:pt x="297343" y="238714"/>
                    <a:pt x="301294" y="246287"/>
                  </a:cubicBezTo>
                  <a:cubicBezTo>
                    <a:pt x="306323" y="256024"/>
                    <a:pt x="304886" y="264679"/>
                    <a:pt x="297702" y="271892"/>
                  </a:cubicBezTo>
                  <a:cubicBezTo>
                    <a:pt x="291237" y="278023"/>
                    <a:pt x="284771" y="283793"/>
                    <a:pt x="277587" y="288481"/>
                  </a:cubicBezTo>
                  <a:cubicBezTo>
                    <a:pt x="261064" y="299661"/>
                    <a:pt x="243463" y="305071"/>
                    <a:pt x="224784" y="305071"/>
                  </a:cubicBezTo>
                  <a:cubicBezTo>
                    <a:pt x="183116" y="305071"/>
                    <a:pt x="135702" y="278023"/>
                    <a:pt x="81103" y="223206"/>
                  </a:cubicBezTo>
                  <a:cubicBezTo>
                    <a:pt x="2438" y="144588"/>
                    <a:pt x="-18755" y="80034"/>
                    <a:pt x="16447" y="26660"/>
                  </a:cubicBezTo>
                  <a:cubicBezTo>
                    <a:pt x="21116" y="19808"/>
                    <a:pt x="26504" y="12956"/>
                    <a:pt x="33329" y="6465"/>
                  </a:cubicBezTo>
                  <a:cubicBezTo>
                    <a:pt x="37460" y="2227"/>
                    <a:pt x="41815" y="311"/>
                    <a:pt x="46232" y="35"/>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Lato Light"/>
                <a:ea typeface="Lato Light"/>
                <a:cs typeface="Lato Light"/>
                <a:sym typeface="Lato Light"/>
              </a:endParaRPr>
            </a:p>
          </p:txBody>
        </p:sp>
      </p:grpSp>
      <p:grpSp>
        <p:nvGrpSpPr>
          <p:cNvPr id="1418" name="Google Shape;1418;p96"/>
          <p:cNvGrpSpPr/>
          <p:nvPr/>
        </p:nvGrpSpPr>
        <p:grpSpPr>
          <a:xfrm>
            <a:off x="7516098" y="2037139"/>
            <a:ext cx="728201" cy="710139"/>
            <a:chOff x="7420329" y="2395876"/>
            <a:chExt cx="926700" cy="903600"/>
          </a:xfrm>
        </p:grpSpPr>
        <p:sp>
          <p:nvSpPr>
            <p:cNvPr id="1419" name="Google Shape;1419;p96">
              <a:hlinkClick/>
            </p:cNvPr>
            <p:cNvSpPr/>
            <p:nvPr/>
          </p:nvSpPr>
          <p:spPr>
            <a:xfrm>
              <a:off x="7420329" y="2395876"/>
              <a:ext cx="926700" cy="9036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96"/>
            <p:cNvSpPr/>
            <p:nvPr/>
          </p:nvSpPr>
          <p:spPr>
            <a:xfrm>
              <a:off x="7600787" y="2564717"/>
              <a:ext cx="603640" cy="566513"/>
            </a:xfrm>
            <a:custGeom>
              <a:rect b="b" l="l" r="r" t="t"/>
              <a:pathLst>
                <a:path extrusionOk="0" h="272690" w="306028">
                  <a:moveTo>
                    <a:pt x="155336" y="130175"/>
                  </a:moveTo>
                  <a:lnTo>
                    <a:pt x="163100" y="130175"/>
                  </a:lnTo>
                  <a:cubicBezTo>
                    <a:pt x="165687" y="130175"/>
                    <a:pt x="167905" y="131969"/>
                    <a:pt x="167905" y="134479"/>
                  </a:cubicBezTo>
                  <a:cubicBezTo>
                    <a:pt x="167905" y="136990"/>
                    <a:pt x="165687" y="139142"/>
                    <a:pt x="163100" y="139142"/>
                  </a:cubicBezTo>
                  <a:lnTo>
                    <a:pt x="155336" y="139142"/>
                  </a:lnTo>
                  <a:cubicBezTo>
                    <a:pt x="152748" y="139142"/>
                    <a:pt x="150530" y="141294"/>
                    <a:pt x="150530" y="143805"/>
                  </a:cubicBezTo>
                  <a:lnTo>
                    <a:pt x="150530" y="201912"/>
                  </a:lnTo>
                  <a:cubicBezTo>
                    <a:pt x="150530" y="204422"/>
                    <a:pt x="152748" y="206574"/>
                    <a:pt x="155336" y="206574"/>
                  </a:cubicBezTo>
                  <a:lnTo>
                    <a:pt x="163100" y="206574"/>
                  </a:lnTo>
                  <a:cubicBezTo>
                    <a:pt x="165687" y="206574"/>
                    <a:pt x="167905" y="208368"/>
                    <a:pt x="167905" y="211237"/>
                  </a:cubicBezTo>
                  <a:cubicBezTo>
                    <a:pt x="167905" y="213748"/>
                    <a:pt x="165687" y="215541"/>
                    <a:pt x="163100" y="215541"/>
                  </a:cubicBezTo>
                  <a:lnTo>
                    <a:pt x="155336" y="215541"/>
                  </a:lnTo>
                  <a:cubicBezTo>
                    <a:pt x="147573" y="215541"/>
                    <a:pt x="141288" y="209444"/>
                    <a:pt x="141288" y="201912"/>
                  </a:cubicBezTo>
                  <a:lnTo>
                    <a:pt x="141288" y="143805"/>
                  </a:lnTo>
                  <a:cubicBezTo>
                    <a:pt x="141288" y="136273"/>
                    <a:pt x="147573" y="130175"/>
                    <a:pt x="155336" y="130175"/>
                  </a:cubicBezTo>
                  <a:close/>
                  <a:moveTo>
                    <a:pt x="224172" y="58891"/>
                  </a:moveTo>
                  <a:cubicBezTo>
                    <a:pt x="220927" y="58891"/>
                    <a:pt x="218403" y="58891"/>
                    <a:pt x="216600" y="59250"/>
                  </a:cubicBezTo>
                  <a:cubicBezTo>
                    <a:pt x="218042" y="66419"/>
                    <a:pt x="220206" y="80399"/>
                    <a:pt x="218764" y="87569"/>
                  </a:cubicBezTo>
                  <a:cubicBezTo>
                    <a:pt x="215518" y="100832"/>
                    <a:pt x="205421" y="112303"/>
                    <a:pt x="196767" y="121982"/>
                  </a:cubicBezTo>
                  <a:cubicBezTo>
                    <a:pt x="191358" y="128076"/>
                    <a:pt x="185228" y="134887"/>
                    <a:pt x="185228" y="138113"/>
                  </a:cubicBezTo>
                  <a:lnTo>
                    <a:pt x="185228" y="200486"/>
                  </a:lnTo>
                  <a:cubicBezTo>
                    <a:pt x="185228" y="203712"/>
                    <a:pt x="188113" y="206580"/>
                    <a:pt x="191358" y="206580"/>
                  </a:cubicBezTo>
                  <a:lnTo>
                    <a:pt x="274295" y="206580"/>
                  </a:lnTo>
                  <a:cubicBezTo>
                    <a:pt x="274656" y="206580"/>
                    <a:pt x="274656" y="206222"/>
                    <a:pt x="275016" y="206222"/>
                  </a:cubicBezTo>
                  <a:cubicBezTo>
                    <a:pt x="280425" y="205863"/>
                    <a:pt x="284392" y="201561"/>
                    <a:pt x="284392" y="195826"/>
                  </a:cubicBezTo>
                  <a:cubicBezTo>
                    <a:pt x="284392" y="194034"/>
                    <a:pt x="284031" y="192600"/>
                    <a:pt x="283310" y="190807"/>
                  </a:cubicBezTo>
                  <a:cubicBezTo>
                    <a:pt x="282589" y="189374"/>
                    <a:pt x="282589" y="187940"/>
                    <a:pt x="282950" y="186506"/>
                  </a:cubicBezTo>
                  <a:cubicBezTo>
                    <a:pt x="283671" y="185430"/>
                    <a:pt x="284753" y="184355"/>
                    <a:pt x="286195" y="183997"/>
                  </a:cubicBezTo>
                  <a:cubicBezTo>
                    <a:pt x="291243" y="182921"/>
                    <a:pt x="294849" y="178978"/>
                    <a:pt x="294849" y="173601"/>
                  </a:cubicBezTo>
                  <a:cubicBezTo>
                    <a:pt x="294849" y="171092"/>
                    <a:pt x="293767" y="168583"/>
                    <a:pt x="291604" y="166432"/>
                  </a:cubicBezTo>
                  <a:cubicBezTo>
                    <a:pt x="290883" y="165356"/>
                    <a:pt x="290522" y="164281"/>
                    <a:pt x="290883" y="162847"/>
                  </a:cubicBezTo>
                  <a:cubicBezTo>
                    <a:pt x="290883" y="161772"/>
                    <a:pt x="291243" y="160338"/>
                    <a:pt x="292325" y="159621"/>
                  </a:cubicBezTo>
                  <a:cubicBezTo>
                    <a:pt x="295210" y="157829"/>
                    <a:pt x="296652" y="154602"/>
                    <a:pt x="296652" y="151376"/>
                  </a:cubicBezTo>
                  <a:cubicBezTo>
                    <a:pt x="296652" y="147075"/>
                    <a:pt x="294849" y="144924"/>
                    <a:pt x="293046" y="144207"/>
                  </a:cubicBezTo>
                  <a:cubicBezTo>
                    <a:pt x="291243" y="143131"/>
                    <a:pt x="290161" y="141339"/>
                    <a:pt x="289801" y="139188"/>
                  </a:cubicBezTo>
                  <a:cubicBezTo>
                    <a:pt x="289801" y="137396"/>
                    <a:pt x="290522" y="135245"/>
                    <a:pt x="291964" y="133811"/>
                  </a:cubicBezTo>
                  <a:cubicBezTo>
                    <a:pt x="293046" y="133453"/>
                    <a:pt x="295570" y="130944"/>
                    <a:pt x="295570" y="125566"/>
                  </a:cubicBezTo>
                  <a:cubicBezTo>
                    <a:pt x="295570" y="120189"/>
                    <a:pt x="291604" y="116246"/>
                    <a:pt x="287998" y="116246"/>
                  </a:cubicBezTo>
                  <a:lnTo>
                    <a:pt x="241120" y="116246"/>
                  </a:lnTo>
                  <a:cubicBezTo>
                    <a:pt x="239678" y="116246"/>
                    <a:pt x="238236" y="115529"/>
                    <a:pt x="237154" y="114454"/>
                  </a:cubicBezTo>
                  <a:cubicBezTo>
                    <a:pt x="236433" y="113378"/>
                    <a:pt x="236433" y="111945"/>
                    <a:pt x="236793" y="110511"/>
                  </a:cubicBezTo>
                  <a:cubicBezTo>
                    <a:pt x="237514" y="106568"/>
                    <a:pt x="240399" y="96172"/>
                    <a:pt x="238957" y="83626"/>
                  </a:cubicBezTo>
                  <a:cubicBezTo>
                    <a:pt x="237514" y="69645"/>
                    <a:pt x="231745" y="58891"/>
                    <a:pt x="224172" y="58891"/>
                  </a:cubicBezTo>
                  <a:close/>
                  <a:moveTo>
                    <a:pt x="224533" y="49571"/>
                  </a:moveTo>
                  <a:cubicBezTo>
                    <a:pt x="236793" y="50288"/>
                    <a:pt x="246529" y="63552"/>
                    <a:pt x="248332" y="82909"/>
                  </a:cubicBezTo>
                  <a:cubicBezTo>
                    <a:pt x="249054" y="92587"/>
                    <a:pt x="247972" y="101191"/>
                    <a:pt x="247251" y="107284"/>
                  </a:cubicBezTo>
                  <a:lnTo>
                    <a:pt x="287998" y="107284"/>
                  </a:lnTo>
                  <a:cubicBezTo>
                    <a:pt x="297013" y="107284"/>
                    <a:pt x="304946" y="115529"/>
                    <a:pt x="304946" y="125566"/>
                  </a:cubicBezTo>
                  <a:cubicBezTo>
                    <a:pt x="304946" y="131660"/>
                    <a:pt x="302782" y="135962"/>
                    <a:pt x="300979" y="138471"/>
                  </a:cubicBezTo>
                  <a:cubicBezTo>
                    <a:pt x="303864" y="141339"/>
                    <a:pt x="306028" y="145999"/>
                    <a:pt x="306028" y="151376"/>
                  </a:cubicBezTo>
                  <a:cubicBezTo>
                    <a:pt x="306028" y="155678"/>
                    <a:pt x="304225" y="160338"/>
                    <a:pt x="301340" y="163922"/>
                  </a:cubicBezTo>
                  <a:cubicBezTo>
                    <a:pt x="302782" y="166790"/>
                    <a:pt x="303864" y="170375"/>
                    <a:pt x="303864" y="173601"/>
                  </a:cubicBezTo>
                  <a:cubicBezTo>
                    <a:pt x="303864" y="181129"/>
                    <a:pt x="299537" y="187940"/>
                    <a:pt x="293046" y="191166"/>
                  </a:cubicBezTo>
                  <a:cubicBezTo>
                    <a:pt x="293767" y="192958"/>
                    <a:pt x="293767" y="194392"/>
                    <a:pt x="293767" y="195826"/>
                  </a:cubicBezTo>
                  <a:cubicBezTo>
                    <a:pt x="293767" y="206222"/>
                    <a:pt x="286195" y="214466"/>
                    <a:pt x="275738" y="215542"/>
                  </a:cubicBezTo>
                  <a:cubicBezTo>
                    <a:pt x="275377" y="215542"/>
                    <a:pt x="275016" y="215542"/>
                    <a:pt x="274295" y="215542"/>
                  </a:cubicBezTo>
                  <a:lnTo>
                    <a:pt x="191358" y="215542"/>
                  </a:lnTo>
                  <a:cubicBezTo>
                    <a:pt x="182704" y="215542"/>
                    <a:pt x="176213" y="209089"/>
                    <a:pt x="176213" y="200486"/>
                  </a:cubicBezTo>
                  <a:lnTo>
                    <a:pt x="176213" y="138113"/>
                  </a:lnTo>
                  <a:cubicBezTo>
                    <a:pt x="176213" y="131302"/>
                    <a:pt x="181983" y="124491"/>
                    <a:pt x="189916" y="115888"/>
                  </a:cubicBezTo>
                  <a:cubicBezTo>
                    <a:pt x="197849" y="106926"/>
                    <a:pt x="207224" y="96530"/>
                    <a:pt x="209749" y="85418"/>
                  </a:cubicBezTo>
                  <a:cubicBezTo>
                    <a:pt x="211191" y="79683"/>
                    <a:pt x="208306" y="64985"/>
                    <a:pt x="206503" y="56741"/>
                  </a:cubicBezTo>
                  <a:cubicBezTo>
                    <a:pt x="206143" y="54948"/>
                    <a:pt x="207224" y="53156"/>
                    <a:pt x="208667" y="52081"/>
                  </a:cubicBezTo>
                  <a:cubicBezTo>
                    <a:pt x="209749" y="51722"/>
                    <a:pt x="213715" y="49213"/>
                    <a:pt x="224533" y="49571"/>
                  </a:cubicBezTo>
                  <a:close/>
                  <a:moveTo>
                    <a:pt x="84446" y="0"/>
                  </a:moveTo>
                  <a:cubicBezTo>
                    <a:pt x="111512" y="0"/>
                    <a:pt x="137135" y="13311"/>
                    <a:pt x="153014" y="35255"/>
                  </a:cubicBezTo>
                  <a:cubicBezTo>
                    <a:pt x="168892" y="13311"/>
                    <a:pt x="194515" y="0"/>
                    <a:pt x="221581" y="0"/>
                  </a:cubicBezTo>
                  <a:cubicBezTo>
                    <a:pt x="268135" y="0"/>
                    <a:pt x="306027" y="37774"/>
                    <a:pt x="306027" y="84181"/>
                  </a:cubicBezTo>
                  <a:cubicBezTo>
                    <a:pt x="306027" y="86340"/>
                    <a:pt x="306027" y="88498"/>
                    <a:pt x="305666" y="90657"/>
                  </a:cubicBezTo>
                  <a:cubicBezTo>
                    <a:pt x="305666" y="93175"/>
                    <a:pt x="303501" y="95334"/>
                    <a:pt x="300975" y="94974"/>
                  </a:cubicBezTo>
                  <a:cubicBezTo>
                    <a:pt x="298449" y="94614"/>
                    <a:pt x="296284" y="92815"/>
                    <a:pt x="296644" y="90297"/>
                  </a:cubicBezTo>
                  <a:cubicBezTo>
                    <a:pt x="296644" y="88139"/>
                    <a:pt x="296644" y="85980"/>
                    <a:pt x="296644" y="84181"/>
                  </a:cubicBezTo>
                  <a:cubicBezTo>
                    <a:pt x="296644" y="42810"/>
                    <a:pt x="263083" y="9353"/>
                    <a:pt x="221581" y="9353"/>
                  </a:cubicBezTo>
                  <a:cubicBezTo>
                    <a:pt x="195237" y="9353"/>
                    <a:pt x="170336" y="23384"/>
                    <a:pt x="156983" y="46048"/>
                  </a:cubicBezTo>
                  <a:cubicBezTo>
                    <a:pt x="156262" y="47847"/>
                    <a:pt x="154457" y="48566"/>
                    <a:pt x="153014" y="48566"/>
                  </a:cubicBezTo>
                  <a:cubicBezTo>
                    <a:pt x="151570" y="48566"/>
                    <a:pt x="149766" y="47847"/>
                    <a:pt x="149044" y="46048"/>
                  </a:cubicBezTo>
                  <a:cubicBezTo>
                    <a:pt x="135330" y="23384"/>
                    <a:pt x="110790" y="9353"/>
                    <a:pt x="84446" y="9353"/>
                  </a:cubicBezTo>
                  <a:cubicBezTo>
                    <a:pt x="42945" y="9353"/>
                    <a:pt x="9383" y="42810"/>
                    <a:pt x="9383" y="84181"/>
                  </a:cubicBezTo>
                  <a:cubicBezTo>
                    <a:pt x="9383" y="167643"/>
                    <a:pt x="133887" y="250386"/>
                    <a:pt x="153014" y="262617"/>
                  </a:cubicBezTo>
                  <a:cubicBezTo>
                    <a:pt x="159510" y="258660"/>
                    <a:pt x="177554" y="246788"/>
                    <a:pt x="198485" y="229880"/>
                  </a:cubicBezTo>
                  <a:cubicBezTo>
                    <a:pt x="200650" y="228441"/>
                    <a:pt x="203537" y="228441"/>
                    <a:pt x="204981" y="230600"/>
                  </a:cubicBezTo>
                  <a:cubicBezTo>
                    <a:pt x="206424" y="232398"/>
                    <a:pt x="206424" y="235636"/>
                    <a:pt x="204259" y="237075"/>
                  </a:cubicBezTo>
                  <a:cubicBezTo>
                    <a:pt x="177554" y="258660"/>
                    <a:pt x="155540" y="271971"/>
                    <a:pt x="155540" y="271971"/>
                  </a:cubicBezTo>
                  <a:cubicBezTo>
                    <a:pt x="154818" y="272331"/>
                    <a:pt x="154096" y="272690"/>
                    <a:pt x="153014" y="272690"/>
                  </a:cubicBezTo>
                  <a:cubicBezTo>
                    <a:pt x="152292" y="272690"/>
                    <a:pt x="151570" y="272331"/>
                    <a:pt x="150488" y="271971"/>
                  </a:cubicBezTo>
                  <a:cubicBezTo>
                    <a:pt x="144353" y="268373"/>
                    <a:pt x="0" y="179515"/>
                    <a:pt x="0" y="84181"/>
                  </a:cubicBezTo>
                  <a:cubicBezTo>
                    <a:pt x="0" y="37774"/>
                    <a:pt x="37892" y="0"/>
                    <a:pt x="84446" y="0"/>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Roboto Light"/>
                <a:ea typeface="Roboto Light"/>
                <a:cs typeface="Roboto Light"/>
                <a:sym typeface="Roboto Light"/>
              </a:endParaRPr>
            </a:p>
          </p:txBody>
        </p:sp>
      </p:grpSp>
      <p:sp>
        <p:nvSpPr>
          <p:cNvPr id="1421" name="Google Shape;1421;p96"/>
          <p:cNvSpPr txBox="1"/>
          <p:nvPr/>
        </p:nvSpPr>
        <p:spPr>
          <a:xfrm>
            <a:off x="6875923" y="2838025"/>
            <a:ext cx="20379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Medium"/>
                <a:ea typeface="Poppins Medium"/>
                <a:cs typeface="Poppins Medium"/>
                <a:sym typeface="Poppins Medium"/>
              </a:rPr>
              <a:t>Improve employee experience</a:t>
            </a:r>
            <a:endParaRPr>
              <a:solidFill>
                <a:srgbClr val="000000"/>
              </a:solidFill>
              <a:latin typeface="Poppins Medium"/>
              <a:ea typeface="Poppins Medium"/>
              <a:cs typeface="Poppins Medium"/>
              <a:sym typeface="Poppins Medium"/>
            </a:endParaRPr>
          </a:p>
        </p:txBody>
      </p:sp>
      <p:sp>
        <p:nvSpPr>
          <p:cNvPr id="1422" name="Google Shape;1422;p96"/>
          <p:cNvSpPr txBox="1"/>
          <p:nvPr/>
        </p:nvSpPr>
        <p:spPr>
          <a:xfrm>
            <a:off x="4842109" y="2847500"/>
            <a:ext cx="1834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Medium"/>
                <a:ea typeface="Poppins Medium"/>
                <a:cs typeface="Poppins Medium"/>
                <a:sym typeface="Poppins Medium"/>
              </a:rPr>
              <a:t>Decrease how-to tickets</a:t>
            </a:r>
            <a:endParaRPr>
              <a:solidFill>
                <a:srgbClr val="000000"/>
              </a:solidFill>
              <a:latin typeface="Poppins Medium"/>
              <a:ea typeface="Poppins Medium"/>
              <a:cs typeface="Poppins Medium"/>
              <a:sym typeface="Poppins Medium"/>
            </a:endParaRPr>
          </a:p>
        </p:txBody>
      </p:sp>
      <p:sp>
        <p:nvSpPr>
          <p:cNvPr id="1423" name="Google Shape;1423;p96"/>
          <p:cNvSpPr txBox="1"/>
          <p:nvPr/>
        </p:nvSpPr>
        <p:spPr>
          <a:xfrm>
            <a:off x="428401" y="3461620"/>
            <a:ext cx="1765200" cy="1050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u="sng">
                <a:solidFill>
                  <a:schemeClr val="hlink"/>
                </a:solidFill>
                <a:latin typeface="Poppins"/>
                <a:ea typeface="Poppins"/>
                <a:cs typeface="Poppins"/>
                <a:sym typeface="Poppins"/>
                <a:hlinkClick action="ppaction://hlinksldjump" r:id="rId3"/>
              </a:rPr>
              <a:t>Embed resources</a:t>
            </a:r>
            <a:endParaRPr sz="1200">
              <a:latin typeface="Poppins"/>
              <a:ea typeface="Poppins"/>
              <a:cs typeface="Poppins"/>
              <a:sym typeface="Poppins"/>
            </a:endParaRPr>
          </a:p>
          <a:p>
            <a:pPr indent="0" lvl="0" marL="0" rtl="0" algn="ctr">
              <a:lnSpc>
                <a:spcPct val="115000"/>
              </a:lnSpc>
              <a:spcBef>
                <a:spcPts val="1000"/>
              </a:spcBef>
              <a:spcAft>
                <a:spcPts val="0"/>
              </a:spcAft>
              <a:buNone/>
            </a:pPr>
            <a:r>
              <a:rPr lang="en" sz="1200" u="sng">
                <a:solidFill>
                  <a:schemeClr val="hlink"/>
                </a:solidFill>
                <a:latin typeface="Poppins"/>
                <a:ea typeface="Poppins"/>
                <a:cs typeface="Poppins"/>
                <a:sym typeface="Poppins"/>
                <a:hlinkClick action="ppaction://hlinksldjump" r:id="rId4"/>
              </a:rPr>
              <a:t>Automate tasks</a:t>
            </a:r>
            <a:endParaRPr sz="1200">
              <a:latin typeface="Poppins"/>
              <a:ea typeface="Poppins"/>
              <a:cs typeface="Poppins"/>
              <a:sym typeface="Poppins"/>
            </a:endParaRPr>
          </a:p>
          <a:p>
            <a:pPr indent="0" lvl="0" marL="0" rtl="0" algn="ctr">
              <a:lnSpc>
                <a:spcPct val="115000"/>
              </a:lnSpc>
              <a:spcBef>
                <a:spcPts val="1000"/>
              </a:spcBef>
              <a:spcAft>
                <a:spcPts val="1000"/>
              </a:spcAft>
              <a:buNone/>
            </a:pPr>
            <a:r>
              <a:rPr lang="en" sz="1200" u="sng">
                <a:solidFill>
                  <a:schemeClr val="hlink"/>
                </a:solidFill>
                <a:latin typeface="Poppins"/>
                <a:ea typeface="Poppins"/>
                <a:cs typeface="Poppins"/>
                <a:sym typeface="Poppins"/>
                <a:hlinkClick action="ppaction://hlinksldjump" r:id="rId5"/>
              </a:rPr>
              <a:t>Copy-Paste</a:t>
            </a:r>
            <a:endParaRPr sz="1200">
              <a:latin typeface="Poppins"/>
              <a:ea typeface="Poppins"/>
              <a:cs typeface="Poppins"/>
              <a:sym typeface="Poppins"/>
            </a:endParaRPr>
          </a:p>
        </p:txBody>
      </p:sp>
      <p:sp>
        <p:nvSpPr>
          <p:cNvPr id="1424" name="Google Shape;1424;p96"/>
          <p:cNvSpPr txBox="1"/>
          <p:nvPr/>
        </p:nvSpPr>
        <p:spPr>
          <a:xfrm>
            <a:off x="4876600" y="3461620"/>
            <a:ext cx="1765200" cy="710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u="sng">
                <a:solidFill>
                  <a:schemeClr val="hlink"/>
                </a:solidFill>
                <a:latin typeface="Poppins"/>
                <a:ea typeface="Poppins"/>
                <a:cs typeface="Poppins"/>
                <a:sym typeface="Poppins"/>
                <a:hlinkClick action="ppaction://hlinksldjump" r:id="rId6"/>
              </a:rPr>
              <a:t>Process guidance</a:t>
            </a:r>
            <a:endParaRPr sz="1200">
              <a:latin typeface="Poppins"/>
              <a:ea typeface="Poppins"/>
              <a:cs typeface="Poppins"/>
              <a:sym typeface="Poppins"/>
            </a:endParaRPr>
          </a:p>
          <a:p>
            <a:pPr indent="0" lvl="0" marL="0" rtl="0" algn="ctr">
              <a:lnSpc>
                <a:spcPct val="115000"/>
              </a:lnSpc>
              <a:spcBef>
                <a:spcPts val="1000"/>
              </a:spcBef>
              <a:spcAft>
                <a:spcPts val="1000"/>
              </a:spcAft>
              <a:buNone/>
            </a:pPr>
            <a:r>
              <a:t/>
            </a:r>
            <a:endParaRPr sz="1200">
              <a:latin typeface="Poppins"/>
              <a:ea typeface="Poppins"/>
              <a:cs typeface="Poppins"/>
              <a:sym typeface="Poppins"/>
            </a:endParaRPr>
          </a:p>
        </p:txBody>
      </p:sp>
      <p:sp>
        <p:nvSpPr>
          <p:cNvPr id="1425" name="Google Shape;1425;p96"/>
          <p:cNvSpPr txBox="1"/>
          <p:nvPr/>
        </p:nvSpPr>
        <p:spPr>
          <a:xfrm>
            <a:off x="6963100" y="3461620"/>
            <a:ext cx="1765200" cy="1263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u="sng">
                <a:solidFill>
                  <a:schemeClr val="hlink"/>
                </a:solidFill>
                <a:latin typeface="Poppins"/>
                <a:ea typeface="Poppins"/>
                <a:cs typeface="Poppins"/>
                <a:sym typeface="Poppins"/>
                <a:hlinkClick action="ppaction://hlinksldjump" r:id="rId7"/>
              </a:rPr>
              <a:t>Conditional steps</a:t>
            </a:r>
            <a:endParaRPr sz="1200">
              <a:latin typeface="Poppins"/>
              <a:ea typeface="Poppins"/>
              <a:cs typeface="Poppins"/>
              <a:sym typeface="Poppins"/>
            </a:endParaRPr>
          </a:p>
          <a:p>
            <a:pPr indent="0" lvl="0" marL="0" rtl="0" algn="ctr">
              <a:lnSpc>
                <a:spcPct val="115000"/>
              </a:lnSpc>
              <a:spcBef>
                <a:spcPts val="1000"/>
              </a:spcBef>
              <a:spcAft>
                <a:spcPts val="0"/>
              </a:spcAft>
              <a:buNone/>
            </a:pPr>
            <a:r>
              <a:rPr lang="en" sz="1200" u="sng">
                <a:solidFill>
                  <a:schemeClr val="hlink"/>
                </a:solidFill>
                <a:latin typeface="Poppins"/>
                <a:ea typeface="Poppins"/>
                <a:cs typeface="Poppins"/>
                <a:sym typeface="Poppins"/>
                <a:hlinkClick action="ppaction://hlinksldjump" r:id="rId8"/>
              </a:rPr>
              <a:t>Prerequisites check</a:t>
            </a:r>
            <a:endParaRPr sz="1200">
              <a:latin typeface="Poppins"/>
              <a:ea typeface="Poppins"/>
              <a:cs typeface="Poppins"/>
              <a:sym typeface="Poppins"/>
            </a:endParaRPr>
          </a:p>
          <a:p>
            <a:pPr indent="0" lvl="0" marL="0" rtl="0" algn="ctr">
              <a:lnSpc>
                <a:spcPct val="115000"/>
              </a:lnSpc>
              <a:spcBef>
                <a:spcPts val="1000"/>
              </a:spcBef>
              <a:spcAft>
                <a:spcPts val="1000"/>
              </a:spcAft>
              <a:buNone/>
            </a:pPr>
            <a:r>
              <a:rPr lang="en" sz="1200" u="sng">
                <a:solidFill>
                  <a:schemeClr val="hlink"/>
                </a:solidFill>
                <a:latin typeface="Poppins"/>
                <a:ea typeface="Poppins"/>
                <a:cs typeface="Poppins"/>
                <a:sym typeface="Poppins"/>
                <a:hlinkClick action="ppaction://hlinksldjump" r:id="rId9"/>
              </a:rPr>
              <a:t>Automation assistance</a:t>
            </a:r>
            <a:endParaRPr sz="1200">
              <a:latin typeface="Poppins"/>
              <a:ea typeface="Poppins"/>
              <a:cs typeface="Poppins"/>
              <a:sym typeface="Poppins"/>
            </a:endParaRPr>
          </a:p>
        </p:txBody>
      </p:sp>
      <p:sp>
        <p:nvSpPr>
          <p:cNvPr id="1426" name="Google Shape;1426;p96"/>
          <p:cNvSpPr txBox="1"/>
          <p:nvPr/>
        </p:nvSpPr>
        <p:spPr>
          <a:xfrm>
            <a:off x="2755629" y="3418495"/>
            <a:ext cx="1765200" cy="922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u="sng">
                <a:solidFill>
                  <a:schemeClr val="hlink"/>
                </a:solidFill>
                <a:latin typeface="Poppins"/>
                <a:ea typeface="Poppins"/>
                <a:cs typeface="Poppins"/>
                <a:sym typeface="Poppins"/>
                <a:hlinkClick action="ppaction://hlinksldjump" r:id="rId10"/>
              </a:rPr>
              <a:t>Onboarding checklist</a:t>
            </a:r>
            <a:endParaRPr sz="1200">
              <a:latin typeface="Poppins"/>
              <a:ea typeface="Poppins"/>
              <a:cs typeface="Poppins"/>
              <a:sym typeface="Poppins"/>
            </a:endParaRPr>
          </a:p>
          <a:p>
            <a:pPr indent="0" lvl="0" marL="0" rtl="0" algn="ctr">
              <a:lnSpc>
                <a:spcPct val="115000"/>
              </a:lnSpc>
              <a:spcBef>
                <a:spcPts val="1000"/>
              </a:spcBef>
              <a:spcAft>
                <a:spcPts val="1000"/>
              </a:spcAft>
              <a:buNone/>
            </a:pPr>
            <a:r>
              <a:t/>
            </a:r>
            <a:endParaRPr sz="1200">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sp>
        <p:nvSpPr>
          <p:cNvPr id="1431" name="Google Shape;1431;p97"/>
          <p:cNvSpPr txBox="1"/>
          <p:nvPr>
            <p:ph type="title"/>
          </p:nvPr>
        </p:nvSpPr>
        <p:spPr>
          <a:xfrm>
            <a:off x="349125" y="243825"/>
            <a:ext cx="60513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Embed resources</a:t>
            </a:r>
            <a:endParaRPr>
              <a:solidFill>
                <a:schemeClr val="accent3"/>
              </a:solidFill>
            </a:endParaRPr>
          </a:p>
        </p:txBody>
      </p:sp>
      <p:sp>
        <p:nvSpPr>
          <p:cNvPr id="1432" name="Google Shape;1432;p97"/>
          <p:cNvSpPr txBox="1"/>
          <p:nvPr/>
        </p:nvSpPr>
        <p:spPr>
          <a:xfrm>
            <a:off x="7047411" y="650575"/>
            <a:ext cx="153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Reduce process completion time</a:t>
            </a:r>
            <a:endParaRPr sz="1000">
              <a:solidFill>
                <a:schemeClr val="dk2"/>
              </a:solidFill>
              <a:latin typeface="Poppins Medium"/>
              <a:ea typeface="Poppins Medium"/>
              <a:cs typeface="Poppins Medium"/>
              <a:sym typeface="Poppins Medium"/>
            </a:endParaRPr>
          </a:p>
        </p:txBody>
      </p:sp>
      <p:sp>
        <p:nvSpPr>
          <p:cNvPr id="1433" name="Google Shape;1433;p97"/>
          <p:cNvSpPr txBox="1"/>
          <p:nvPr/>
        </p:nvSpPr>
        <p:spPr>
          <a:xfrm>
            <a:off x="401025" y="670300"/>
            <a:ext cx="5896500" cy="9381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Bring your reference information into your application, streamlining access to relevant help materials (videos, KB articles).</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Offer users the ability to search and find information without leaving the app where they are working.</a:t>
            </a:r>
            <a:endParaRPr sz="1100">
              <a:solidFill>
                <a:schemeClr val="dk1"/>
              </a:solidFill>
              <a:latin typeface="Poppins"/>
              <a:ea typeface="Poppins"/>
              <a:cs typeface="Poppins"/>
              <a:sym typeface="Poppins"/>
            </a:endParaRPr>
          </a:p>
        </p:txBody>
      </p:sp>
      <p:sp>
        <p:nvSpPr>
          <p:cNvPr id="1434" name="Google Shape;1434;p97"/>
          <p:cNvSpPr txBox="1"/>
          <p:nvPr/>
        </p:nvSpPr>
        <p:spPr>
          <a:xfrm>
            <a:off x="6552875" y="2837875"/>
            <a:ext cx="2593200" cy="11328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Reduce time spent searching for information.</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Reduce time spent completing a task.</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Reduce call resolution times.</a:t>
            </a:r>
            <a:endParaRPr sz="1100">
              <a:solidFill>
                <a:schemeClr val="dk1"/>
              </a:solidFill>
              <a:latin typeface="Poppins"/>
              <a:ea typeface="Poppins"/>
              <a:cs typeface="Poppins"/>
              <a:sym typeface="Poppins"/>
            </a:endParaRPr>
          </a:p>
        </p:txBody>
      </p:sp>
      <p:grpSp>
        <p:nvGrpSpPr>
          <p:cNvPr id="1435" name="Google Shape;1435;p97"/>
          <p:cNvGrpSpPr/>
          <p:nvPr/>
        </p:nvGrpSpPr>
        <p:grpSpPr>
          <a:xfrm>
            <a:off x="7599001" y="288994"/>
            <a:ext cx="390975" cy="381229"/>
            <a:chOff x="846700" y="2395875"/>
            <a:chExt cx="926700" cy="903600"/>
          </a:xfrm>
        </p:grpSpPr>
        <p:sp>
          <p:nvSpPr>
            <p:cNvPr id="1436" name="Google Shape;1436;p97">
              <a:hlinkClick/>
            </p:cNvPr>
            <p:cNvSpPr/>
            <p:nvPr/>
          </p:nvSpPr>
          <p:spPr>
            <a:xfrm>
              <a:off x="846700" y="2395875"/>
              <a:ext cx="926700" cy="9036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97"/>
            <p:cNvSpPr/>
            <p:nvPr/>
          </p:nvSpPr>
          <p:spPr>
            <a:xfrm>
              <a:off x="1015780" y="2538999"/>
              <a:ext cx="603495" cy="598762"/>
            </a:xfrm>
            <a:custGeom>
              <a:rect b="b" l="l" r="r" t="t"/>
              <a:pathLst>
                <a:path extrusionOk="0" h="315553" w="315553">
                  <a:moveTo>
                    <a:pt x="161926" y="234950"/>
                  </a:moveTo>
                  <a:lnTo>
                    <a:pt x="180609" y="234950"/>
                  </a:lnTo>
                  <a:cubicBezTo>
                    <a:pt x="183540" y="234950"/>
                    <a:pt x="185372" y="236991"/>
                    <a:pt x="185372" y="239372"/>
                  </a:cubicBezTo>
                  <a:cubicBezTo>
                    <a:pt x="185372" y="241754"/>
                    <a:pt x="183540" y="244135"/>
                    <a:pt x="180609" y="244135"/>
                  </a:cubicBezTo>
                  <a:lnTo>
                    <a:pt x="161926" y="244135"/>
                  </a:lnTo>
                  <a:cubicBezTo>
                    <a:pt x="159361" y="244135"/>
                    <a:pt x="157163" y="241754"/>
                    <a:pt x="157163" y="239372"/>
                  </a:cubicBezTo>
                  <a:cubicBezTo>
                    <a:pt x="157163" y="236991"/>
                    <a:pt x="159361" y="234950"/>
                    <a:pt x="161926" y="234950"/>
                  </a:cubicBezTo>
                  <a:close/>
                  <a:moveTo>
                    <a:pt x="90427" y="234950"/>
                  </a:moveTo>
                  <a:lnTo>
                    <a:pt x="137811" y="234950"/>
                  </a:lnTo>
                  <a:cubicBezTo>
                    <a:pt x="140343" y="234950"/>
                    <a:pt x="142514" y="236991"/>
                    <a:pt x="142514" y="239372"/>
                  </a:cubicBezTo>
                  <a:cubicBezTo>
                    <a:pt x="142514" y="241754"/>
                    <a:pt x="140343" y="244135"/>
                    <a:pt x="137811" y="244135"/>
                  </a:cubicBezTo>
                  <a:lnTo>
                    <a:pt x="90427" y="244135"/>
                  </a:lnTo>
                  <a:cubicBezTo>
                    <a:pt x="87896" y="244135"/>
                    <a:pt x="85725" y="241754"/>
                    <a:pt x="85725" y="239372"/>
                  </a:cubicBezTo>
                  <a:cubicBezTo>
                    <a:pt x="85725" y="236991"/>
                    <a:pt x="87896" y="234950"/>
                    <a:pt x="90427" y="234950"/>
                  </a:cubicBezTo>
                  <a:close/>
                  <a:moveTo>
                    <a:pt x="73314" y="219259"/>
                  </a:moveTo>
                  <a:cubicBezTo>
                    <a:pt x="75479" y="220676"/>
                    <a:pt x="75839" y="223510"/>
                    <a:pt x="74396" y="225635"/>
                  </a:cubicBezTo>
                  <a:lnTo>
                    <a:pt x="49862" y="258225"/>
                  </a:lnTo>
                  <a:cubicBezTo>
                    <a:pt x="48780" y="259287"/>
                    <a:pt x="47337" y="259996"/>
                    <a:pt x="45893" y="259996"/>
                  </a:cubicBezTo>
                  <a:cubicBezTo>
                    <a:pt x="44450" y="259996"/>
                    <a:pt x="43007" y="259287"/>
                    <a:pt x="41925" y="258225"/>
                  </a:cubicBezTo>
                  <a:lnTo>
                    <a:pt x="30018" y="242284"/>
                  </a:lnTo>
                  <a:cubicBezTo>
                    <a:pt x="28575" y="240159"/>
                    <a:pt x="28936" y="237325"/>
                    <a:pt x="31100" y="235908"/>
                  </a:cubicBezTo>
                  <a:cubicBezTo>
                    <a:pt x="33266" y="234137"/>
                    <a:pt x="36152" y="234491"/>
                    <a:pt x="37956" y="236617"/>
                  </a:cubicBezTo>
                  <a:lnTo>
                    <a:pt x="45893" y="247598"/>
                  </a:lnTo>
                  <a:lnTo>
                    <a:pt x="66820" y="219968"/>
                  </a:lnTo>
                  <a:cubicBezTo>
                    <a:pt x="68263" y="217842"/>
                    <a:pt x="71149" y="217488"/>
                    <a:pt x="73314" y="219259"/>
                  </a:cubicBezTo>
                  <a:close/>
                  <a:moveTo>
                    <a:pt x="138023" y="166688"/>
                  </a:moveTo>
                  <a:lnTo>
                    <a:pt x="166059" y="166688"/>
                  </a:lnTo>
                  <a:cubicBezTo>
                    <a:pt x="168934" y="166688"/>
                    <a:pt x="171091" y="168805"/>
                    <a:pt x="171091" y="171274"/>
                  </a:cubicBezTo>
                  <a:cubicBezTo>
                    <a:pt x="171091" y="174096"/>
                    <a:pt x="168934" y="175860"/>
                    <a:pt x="166059" y="175860"/>
                  </a:cubicBezTo>
                  <a:lnTo>
                    <a:pt x="138023" y="175860"/>
                  </a:lnTo>
                  <a:cubicBezTo>
                    <a:pt x="135507" y="175860"/>
                    <a:pt x="133350" y="174096"/>
                    <a:pt x="133350" y="171274"/>
                  </a:cubicBezTo>
                  <a:cubicBezTo>
                    <a:pt x="133350" y="168805"/>
                    <a:pt x="135507" y="166688"/>
                    <a:pt x="138023" y="166688"/>
                  </a:cubicBezTo>
                  <a:close/>
                  <a:moveTo>
                    <a:pt x="90436" y="166688"/>
                  </a:moveTo>
                  <a:lnTo>
                    <a:pt x="113628" y="166688"/>
                  </a:lnTo>
                  <a:cubicBezTo>
                    <a:pt x="116527" y="166688"/>
                    <a:pt x="118701" y="168805"/>
                    <a:pt x="118701" y="171274"/>
                  </a:cubicBezTo>
                  <a:cubicBezTo>
                    <a:pt x="118701" y="174096"/>
                    <a:pt x="116527" y="175860"/>
                    <a:pt x="113628" y="175860"/>
                  </a:cubicBezTo>
                  <a:lnTo>
                    <a:pt x="90436" y="175860"/>
                  </a:lnTo>
                  <a:cubicBezTo>
                    <a:pt x="87899" y="175860"/>
                    <a:pt x="85725" y="174096"/>
                    <a:pt x="85725" y="171274"/>
                  </a:cubicBezTo>
                  <a:cubicBezTo>
                    <a:pt x="85725" y="168805"/>
                    <a:pt x="87899" y="166688"/>
                    <a:pt x="90436" y="166688"/>
                  </a:cubicBezTo>
                  <a:close/>
                  <a:moveTo>
                    <a:pt x="33523" y="155778"/>
                  </a:moveTo>
                  <a:cubicBezTo>
                    <a:pt x="35295" y="153988"/>
                    <a:pt x="38131" y="153988"/>
                    <a:pt x="40258" y="155778"/>
                  </a:cubicBezTo>
                  <a:lnTo>
                    <a:pt x="49830" y="165443"/>
                  </a:lnTo>
                  <a:lnTo>
                    <a:pt x="59401" y="155778"/>
                  </a:lnTo>
                  <a:cubicBezTo>
                    <a:pt x="61173" y="153988"/>
                    <a:pt x="64364" y="153988"/>
                    <a:pt x="66136" y="155778"/>
                  </a:cubicBezTo>
                  <a:cubicBezTo>
                    <a:pt x="67909" y="157568"/>
                    <a:pt x="67909" y="160789"/>
                    <a:pt x="66136" y="162579"/>
                  </a:cubicBezTo>
                  <a:lnTo>
                    <a:pt x="56565" y="172244"/>
                  </a:lnTo>
                  <a:lnTo>
                    <a:pt x="66136" y="181909"/>
                  </a:lnTo>
                  <a:cubicBezTo>
                    <a:pt x="67909" y="183699"/>
                    <a:pt x="67909" y="186563"/>
                    <a:pt x="66136" y="188710"/>
                  </a:cubicBezTo>
                  <a:cubicBezTo>
                    <a:pt x="65073" y="189784"/>
                    <a:pt x="64009" y="190142"/>
                    <a:pt x="62591" y="190142"/>
                  </a:cubicBezTo>
                  <a:cubicBezTo>
                    <a:pt x="61528" y="190142"/>
                    <a:pt x="60464" y="189784"/>
                    <a:pt x="59401" y="188710"/>
                  </a:cubicBezTo>
                  <a:lnTo>
                    <a:pt x="49830" y="179045"/>
                  </a:lnTo>
                  <a:lnTo>
                    <a:pt x="40258" y="188710"/>
                  </a:lnTo>
                  <a:cubicBezTo>
                    <a:pt x="39195" y="189784"/>
                    <a:pt x="38131" y="190142"/>
                    <a:pt x="36713" y="190142"/>
                  </a:cubicBezTo>
                  <a:cubicBezTo>
                    <a:pt x="35650" y="190142"/>
                    <a:pt x="34586" y="189784"/>
                    <a:pt x="33523" y="188710"/>
                  </a:cubicBezTo>
                  <a:cubicBezTo>
                    <a:pt x="31750" y="186563"/>
                    <a:pt x="31750" y="183699"/>
                    <a:pt x="33523" y="181909"/>
                  </a:cubicBezTo>
                  <a:lnTo>
                    <a:pt x="43094" y="172244"/>
                  </a:lnTo>
                  <a:lnTo>
                    <a:pt x="33523" y="162579"/>
                  </a:lnTo>
                  <a:cubicBezTo>
                    <a:pt x="31750" y="160789"/>
                    <a:pt x="31750" y="157568"/>
                    <a:pt x="33523" y="155778"/>
                  </a:cubicBezTo>
                  <a:close/>
                  <a:moveTo>
                    <a:pt x="143164" y="100013"/>
                  </a:moveTo>
                  <a:lnTo>
                    <a:pt x="180687" y="100013"/>
                  </a:lnTo>
                  <a:cubicBezTo>
                    <a:pt x="183573" y="100013"/>
                    <a:pt x="185377" y="102054"/>
                    <a:pt x="185377" y="104435"/>
                  </a:cubicBezTo>
                  <a:cubicBezTo>
                    <a:pt x="185377" y="107157"/>
                    <a:pt x="183573" y="109198"/>
                    <a:pt x="180687" y="109198"/>
                  </a:cubicBezTo>
                  <a:lnTo>
                    <a:pt x="143164" y="109198"/>
                  </a:lnTo>
                  <a:cubicBezTo>
                    <a:pt x="140278" y="109198"/>
                    <a:pt x="138113" y="107157"/>
                    <a:pt x="138113" y="104435"/>
                  </a:cubicBezTo>
                  <a:cubicBezTo>
                    <a:pt x="138113" y="102054"/>
                    <a:pt x="140278" y="100013"/>
                    <a:pt x="143164" y="100013"/>
                  </a:cubicBezTo>
                  <a:close/>
                  <a:moveTo>
                    <a:pt x="90442" y="100013"/>
                  </a:moveTo>
                  <a:lnTo>
                    <a:pt x="118745" y="100013"/>
                  </a:lnTo>
                  <a:cubicBezTo>
                    <a:pt x="121285" y="100013"/>
                    <a:pt x="123462" y="102054"/>
                    <a:pt x="123462" y="104435"/>
                  </a:cubicBezTo>
                  <a:cubicBezTo>
                    <a:pt x="123462" y="107157"/>
                    <a:pt x="121285" y="109198"/>
                    <a:pt x="118745" y="109198"/>
                  </a:cubicBezTo>
                  <a:lnTo>
                    <a:pt x="90442" y="109198"/>
                  </a:lnTo>
                  <a:cubicBezTo>
                    <a:pt x="87902" y="109198"/>
                    <a:pt x="85725" y="107157"/>
                    <a:pt x="85725" y="104435"/>
                  </a:cubicBezTo>
                  <a:cubicBezTo>
                    <a:pt x="85725" y="102054"/>
                    <a:pt x="87902" y="100013"/>
                    <a:pt x="90442" y="100013"/>
                  </a:cubicBezTo>
                  <a:close/>
                  <a:moveTo>
                    <a:pt x="73314" y="85555"/>
                  </a:moveTo>
                  <a:cubicBezTo>
                    <a:pt x="75479" y="86972"/>
                    <a:pt x="75839" y="90160"/>
                    <a:pt x="74396" y="92285"/>
                  </a:cubicBezTo>
                  <a:lnTo>
                    <a:pt x="49862" y="124520"/>
                  </a:lnTo>
                  <a:cubicBezTo>
                    <a:pt x="48780" y="125583"/>
                    <a:pt x="47337" y="126646"/>
                    <a:pt x="45893" y="126646"/>
                  </a:cubicBezTo>
                  <a:cubicBezTo>
                    <a:pt x="44450" y="126646"/>
                    <a:pt x="43007" y="125583"/>
                    <a:pt x="41925" y="124520"/>
                  </a:cubicBezTo>
                  <a:lnTo>
                    <a:pt x="30018" y="108934"/>
                  </a:lnTo>
                  <a:cubicBezTo>
                    <a:pt x="28575" y="106809"/>
                    <a:pt x="28936" y="103621"/>
                    <a:pt x="31100" y="102204"/>
                  </a:cubicBezTo>
                  <a:cubicBezTo>
                    <a:pt x="33266" y="100787"/>
                    <a:pt x="36152" y="101141"/>
                    <a:pt x="37956" y="103266"/>
                  </a:cubicBezTo>
                  <a:lnTo>
                    <a:pt x="45893" y="113893"/>
                  </a:lnTo>
                  <a:lnTo>
                    <a:pt x="66820" y="86617"/>
                  </a:lnTo>
                  <a:cubicBezTo>
                    <a:pt x="68263" y="84492"/>
                    <a:pt x="71149" y="84138"/>
                    <a:pt x="73314" y="85555"/>
                  </a:cubicBezTo>
                  <a:close/>
                  <a:moveTo>
                    <a:pt x="19135" y="47603"/>
                  </a:moveTo>
                  <a:cubicBezTo>
                    <a:pt x="14080" y="47603"/>
                    <a:pt x="9748" y="51931"/>
                    <a:pt x="9748" y="57340"/>
                  </a:cubicBezTo>
                  <a:lnTo>
                    <a:pt x="9748" y="296439"/>
                  </a:lnTo>
                  <a:cubicBezTo>
                    <a:pt x="9748" y="301849"/>
                    <a:pt x="14080" y="306176"/>
                    <a:pt x="19135" y="306176"/>
                  </a:cubicBezTo>
                  <a:lnTo>
                    <a:pt x="196404" y="306176"/>
                  </a:lnTo>
                  <a:cubicBezTo>
                    <a:pt x="201820" y="306176"/>
                    <a:pt x="206152" y="301849"/>
                    <a:pt x="206152" y="296439"/>
                  </a:cubicBezTo>
                  <a:lnTo>
                    <a:pt x="206152" y="57340"/>
                  </a:lnTo>
                  <a:cubicBezTo>
                    <a:pt x="206152" y="51931"/>
                    <a:pt x="201820" y="47603"/>
                    <a:pt x="196404" y="47603"/>
                  </a:cubicBezTo>
                  <a:lnTo>
                    <a:pt x="163550" y="47603"/>
                  </a:lnTo>
                  <a:lnTo>
                    <a:pt x="163550" y="50488"/>
                  </a:lnTo>
                  <a:cubicBezTo>
                    <a:pt x="163550" y="58783"/>
                    <a:pt x="156690" y="65635"/>
                    <a:pt x="148386" y="65635"/>
                  </a:cubicBezTo>
                  <a:lnTo>
                    <a:pt x="67153" y="65635"/>
                  </a:lnTo>
                  <a:cubicBezTo>
                    <a:pt x="58849" y="65635"/>
                    <a:pt x="51990" y="58783"/>
                    <a:pt x="51990" y="50488"/>
                  </a:cubicBezTo>
                  <a:lnTo>
                    <a:pt x="51990" y="47603"/>
                  </a:lnTo>
                  <a:lnTo>
                    <a:pt x="19135" y="47603"/>
                  </a:lnTo>
                  <a:close/>
                  <a:moveTo>
                    <a:pt x="282349" y="20411"/>
                  </a:moveTo>
                  <a:cubicBezTo>
                    <a:pt x="284050" y="19050"/>
                    <a:pt x="287111" y="19050"/>
                    <a:pt x="288812" y="20411"/>
                  </a:cubicBezTo>
                  <a:cubicBezTo>
                    <a:pt x="289493" y="21431"/>
                    <a:pt x="290173" y="22452"/>
                    <a:pt x="290173" y="23812"/>
                  </a:cubicBezTo>
                  <a:cubicBezTo>
                    <a:pt x="290173" y="24833"/>
                    <a:pt x="289493" y="26194"/>
                    <a:pt x="288812" y="26874"/>
                  </a:cubicBezTo>
                  <a:cubicBezTo>
                    <a:pt x="287792" y="27895"/>
                    <a:pt x="286771" y="28235"/>
                    <a:pt x="285411" y="28235"/>
                  </a:cubicBezTo>
                  <a:cubicBezTo>
                    <a:pt x="284390" y="28235"/>
                    <a:pt x="283029" y="27895"/>
                    <a:pt x="282349" y="26874"/>
                  </a:cubicBezTo>
                  <a:cubicBezTo>
                    <a:pt x="281669" y="26194"/>
                    <a:pt x="280988" y="24833"/>
                    <a:pt x="280988" y="23812"/>
                  </a:cubicBezTo>
                  <a:cubicBezTo>
                    <a:pt x="280988" y="22452"/>
                    <a:pt x="281669" y="21431"/>
                    <a:pt x="282349" y="20411"/>
                  </a:cubicBezTo>
                  <a:close/>
                  <a:moveTo>
                    <a:pt x="231599" y="20411"/>
                  </a:moveTo>
                  <a:cubicBezTo>
                    <a:pt x="233363" y="19050"/>
                    <a:pt x="236538" y="19050"/>
                    <a:pt x="238302" y="20411"/>
                  </a:cubicBezTo>
                  <a:cubicBezTo>
                    <a:pt x="239008" y="21431"/>
                    <a:pt x="239360" y="22452"/>
                    <a:pt x="239360" y="23812"/>
                  </a:cubicBezTo>
                  <a:cubicBezTo>
                    <a:pt x="239360" y="24833"/>
                    <a:pt x="239008" y="26194"/>
                    <a:pt x="238302" y="26874"/>
                  </a:cubicBezTo>
                  <a:cubicBezTo>
                    <a:pt x="237244" y="27895"/>
                    <a:pt x="236185" y="28235"/>
                    <a:pt x="235127" y="28235"/>
                  </a:cubicBezTo>
                  <a:cubicBezTo>
                    <a:pt x="233716" y="28235"/>
                    <a:pt x="232305" y="27895"/>
                    <a:pt x="231599" y="26874"/>
                  </a:cubicBezTo>
                  <a:cubicBezTo>
                    <a:pt x="230894" y="26194"/>
                    <a:pt x="230188" y="24833"/>
                    <a:pt x="230188" y="23812"/>
                  </a:cubicBezTo>
                  <a:cubicBezTo>
                    <a:pt x="230188" y="22452"/>
                    <a:pt x="230894" y="21431"/>
                    <a:pt x="231599" y="20411"/>
                  </a:cubicBezTo>
                  <a:close/>
                  <a:moveTo>
                    <a:pt x="260174" y="19050"/>
                  </a:moveTo>
                  <a:cubicBezTo>
                    <a:pt x="262644" y="19050"/>
                    <a:pt x="264760" y="21167"/>
                    <a:pt x="264760" y="23636"/>
                  </a:cubicBezTo>
                  <a:cubicBezTo>
                    <a:pt x="264760" y="26105"/>
                    <a:pt x="262644" y="28222"/>
                    <a:pt x="260174" y="28222"/>
                  </a:cubicBezTo>
                  <a:cubicBezTo>
                    <a:pt x="257352" y="28222"/>
                    <a:pt x="255588" y="26105"/>
                    <a:pt x="255588" y="23636"/>
                  </a:cubicBezTo>
                  <a:cubicBezTo>
                    <a:pt x="255588" y="21167"/>
                    <a:pt x="257352" y="19050"/>
                    <a:pt x="260174" y="19050"/>
                  </a:cubicBezTo>
                  <a:close/>
                  <a:moveTo>
                    <a:pt x="107950" y="9376"/>
                  </a:moveTo>
                  <a:cubicBezTo>
                    <a:pt x="102174" y="9376"/>
                    <a:pt x="97480" y="14064"/>
                    <a:pt x="97480" y="19835"/>
                  </a:cubicBezTo>
                  <a:cubicBezTo>
                    <a:pt x="97480" y="22359"/>
                    <a:pt x="95314" y="24523"/>
                    <a:pt x="92426" y="24523"/>
                  </a:cubicBezTo>
                  <a:lnTo>
                    <a:pt x="67153" y="24523"/>
                  </a:lnTo>
                  <a:cubicBezTo>
                    <a:pt x="64265" y="24523"/>
                    <a:pt x="61738" y="27047"/>
                    <a:pt x="61738" y="29932"/>
                  </a:cubicBezTo>
                  <a:lnTo>
                    <a:pt x="61738" y="50488"/>
                  </a:lnTo>
                  <a:cubicBezTo>
                    <a:pt x="61738" y="53373"/>
                    <a:pt x="64265" y="55537"/>
                    <a:pt x="67153" y="55537"/>
                  </a:cubicBezTo>
                  <a:lnTo>
                    <a:pt x="148386" y="55537"/>
                  </a:lnTo>
                  <a:cubicBezTo>
                    <a:pt x="151636" y="55537"/>
                    <a:pt x="154163" y="53373"/>
                    <a:pt x="154163" y="50488"/>
                  </a:cubicBezTo>
                  <a:lnTo>
                    <a:pt x="154163" y="29932"/>
                  </a:lnTo>
                  <a:cubicBezTo>
                    <a:pt x="154163" y="27047"/>
                    <a:pt x="151636" y="24523"/>
                    <a:pt x="148386" y="24523"/>
                  </a:cubicBezTo>
                  <a:lnTo>
                    <a:pt x="123114" y="24523"/>
                  </a:lnTo>
                  <a:cubicBezTo>
                    <a:pt x="120587" y="24523"/>
                    <a:pt x="118420" y="22359"/>
                    <a:pt x="118420" y="19835"/>
                  </a:cubicBezTo>
                  <a:cubicBezTo>
                    <a:pt x="118420" y="14064"/>
                    <a:pt x="113727" y="9376"/>
                    <a:pt x="107950" y="9376"/>
                  </a:cubicBezTo>
                  <a:close/>
                  <a:moveTo>
                    <a:pt x="169779" y="0"/>
                  </a:moveTo>
                  <a:lnTo>
                    <a:pt x="310874" y="0"/>
                  </a:lnTo>
                  <a:cubicBezTo>
                    <a:pt x="313394" y="0"/>
                    <a:pt x="315553" y="1803"/>
                    <a:pt x="315553" y="4688"/>
                  </a:cubicBezTo>
                  <a:lnTo>
                    <a:pt x="315553" y="42915"/>
                  </a:lnTo>
                  <a:lnTo>
                    <a:pt x="315553" y="310864"/>
                  </a:lnTo>
                  <a:cubicBezTo>
                    <a:pt x="315553" y="313389"/>
                    <a:pt x="313394" y="315553"/>
                    <a:pt x="310874" y="315553"/>
                  </a:cubicBezTo>
                  <a:lnTo>
                    <a:pt x="234568" y="315553"/>
                  </a:lnTo>
                  <a:cubicBezTo>
                    <a:pt x="231688" y="315553"/>
                    <a:pt x="229529" y="313389"/>
                    <a:pt x="229529" y="310864"/>
                  </a:cubicBezTo>
                  <a:cubicBezTo>
                    <a:pt x="229529" y="307979"/>
                    <a:pt x="231688" y="306176"/>
                    <a:pt x="234568" y="306176"/>
                  </a:cubicBezTo>
                  <a:lnTo>
                    <a:pt x="306195" y="306176"/>
                  </a:lnTo>
                  <a:lnTo>
                    <a:pt x="306195" y="47603"/>
                  </a:lnTo>
                  <a:lnTo>
                    <a:pt x="234568" y="47603"/>
                  </a:lnTo>
                  <a:cubicBezTo>
                    <a:pt x="231688" y="47603"/>
                    <a:pt x="229529" y="45439"/>
                    <a:pt x="229529" y="42915"/>
                  </a:cubicBezTo>
                  <a:cubicBezTo>
                    <a:pt x="229529" y="40391"/>
                    <a:pt x="231688" y="38227"/>
                    <a:pt x="234568" y="38227"/>
                  </a:cubicBezTo>
                  <a:lnTo>
                    <a:pt x="306195" y="38227"/>
                  </a:lnTo>
                  <a:lnTo>
                    <a:pt x="306195" y="9376"/>
                  </a:lnTo>
                  <a:lnTo>
                    <a:pt x="169779" y="9376"/>
                  </a:lnTo>
                  <a:cubicBezTo>
                    <a:pt x="167260" y="9376"/>
                    <a:pt x="165100" y="7213"/>
                    <a:pt x="165100" y="4688"/>
                  </a:cubicBezTo>
                  <a:cubicBezTo>
                    <a:pt x="165100" y="1803"/>
                    <a:pt x="167260" y="0"/>
                    <a:pt x="169779" y="0"/>
                  </a:cubicBezTo>
                  <a:close/>
                  <a:moveTo>
                    <a:pt x="107950" y="0"/>
                  </a:moveTo>
                  <a:cubicBezTo>
                    <a:pt x="117337" y="0"/>
                    <a:pt x="125280" y="6491"/>
                    <a:pt x="127446" y="15146"/>
                  </a:cubicBezTo>
                  <a:lnTo>
                    <a:pt x="148386" y="15146"/>
                  </a:lnTo>
                  <a:cubicBezTo>
                    <a:pt x="156690" y="15146"/>
                    <a:pt x="163550" y="21998"/>
                    <a:pt x="163550" y="29932"/>
                  </a:cubicBezTo>
                  <a:lnTo>
                    <a:pt x="163550" y="38227"/>
                  </a:lnTo>
                  <a:lnTo>
                    <a:pt x="196404" y="38227"/>
                  </a:lnTo>
                  <a:cubicBezTo>
                    <a:pt x="206874" y="38227"/>
                    <a:pt x="215539" y="46521"/>
                    <a:pt x="215539" y="57340"/>
                  </a:cubicBezTo>
                  <a:lnTo>
                    <a:pt x="215539" y="296439"/>
                  </a:lnTo>
                  <a:cubicBezTo>
                    <a:pt x="215539" y="307258"/>
                    <a:pt x="206874" y="315553"/>
                    <a:pt x="196404" y="315553"/>
                  </a:cubicBezTo>
                  <a:lnTo>
                    <a:pt x="19135" y="315553"/>
                  </a:lnTo>
                  <a:cubicBezTo>
                    <a:pt x="8665" y="315553"/>
                    <a:pt x="0" y="307258"/>
                    <a:pt x="0" y="296439"/>
                  </a:cubicBezTo>
                  <a:lnTo>
                    <a:pt x="0" y="57340"/>
                  </a:lnTo>
                  <a:cubicBezTo>
                    <a:pt x="0" y="46521"/>
                    <a:pt x="8665" y="38227"/>
                    <a:pt x="19135" y="38227"/>
                  </a:cubicBezTo>
                  <a:lnTo>
                    <a:pt x="51990" y="38227"/>
                  </a:lnTo>
                  <a:lnTo>
                    <a:pt x="51990" y="29932"/>
                  </a:lnTo>
                  <a:cubicBezTo>
                    <a:pt x="51990" y="21998"/>
                    <a:pt x="58849" y="15146"/>
                    <a:pt x="67153" y="15146"/>
                  </a:cubicBezTo>
                  <a:lnTo>
                    <a:pt x="88454" y="15146"/>
                  </a:lnTo>
                  <a:cubicBezTo>
                    <a:pt x="90620" y="6491"/>
                    <a:pt x="98563" y="0"/>
                    <a:pt x="107950" y="0"/>
                  </a:cubicBezTo>
                  <a:close/>
                  <a:moveTo>
                    <a:pt x="4683" y="0"/>
                  </a:moveTo>
                  <a:lnTo>
                    <a:pt x="45396" y="0"/>
                  </a:lnTo>
                  <a:cubicBezTo>
                    <a:pt x="48278" y="0"/>
                    <a:pt x="50440" y="1786"/>
                    <a:pt x="50440" y="4643"/>
                  </a:cubicBezTo>
                  <a:cubicBezTo>
                    <a:pt x="50440" y="7144"/>
                    <a:pt x="48278" y="9287"/>
                    <a:pt x="45396" y="9287"/>
                  </a:cubicBezTo>
                  <a:lnTo>
                    <a:pt x="9727" y="9287"/>
                  </a:lnTo>
                  <a:lnTo>
                    <a:pt x="9727" y="23574"/>
                  </a:lnTo>
                  <a:cubicBezTo>
                    <a:pt x="9727" y="26075"/>
                    <a:pt x="7566" y="28218"/>
                    <a:pt x="4683" y="28218"/>
                  </a:cubicBezTo>
                  <a:cubicBezTo>
                    <a:pt x="2161" y="28218"/>
                    <a:pt x="0" y="26075"/>
                    <a:pt x="0" y="23574"/>
                  </a:cubicBezTo>
                  <a:lnTo>
                    <a:pt x="0" y="4643"/>
                  </a:lnTo>
                  <a:cubicBezTo>
                    <a:pt x="0" y="1786"/>
                    <a:pt x="2161" y="0"/>
                    <a:pt x="4683" y="0"/>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Lato Light"/>
                <a:ea typeface="Lato Light"/>
                <a:cs typeface="Lato Light"/>
                <a:sym typeface="Lato Light"/>
              </a:endParaRPr>
            </a:p>
          </p:txBody>
        </p:sp>
      </p:grpSp>
      <p:pic>
        <p:nvPicPr>
          <p:cNvPr id="1438" name="Google Shape;1438;p97"/>
          <p:cNvPicPr preferRelativeResize="0"/>
          <p:nvPr/>
        </p:nvPicPr>
        <p:blipFill rotWithShape="1">
          <a:blip r:embed="rId3">
            <a:alphaModFix/>
          </a:blip>
          <a:srcRect b="887" l="28690" r="-1418" t="10325"/>
          <a:stretch/>
        </p:blipFill>
        <p:spPr>
          <a:xfrm>
            <a:off x="2154029" y="1871113"/>
            <a:ext cx="3834234" cy="2310876"/>
          </a:xfrm>
          <a:prstGeom prst="rect">
            <a:avLst/>
          </a:prstGeom>
          <a:noFill/>
          <a:ln>
            <a:noFill/>
          </a:ln>
          <a:effectLst>
            <a:outerShdw blurRad="57150" rotWithShape="0" algn="bl" dir="5400000" dist="19050">
              <a:srgbClr val="000000">
                <a:alpha val="50000"/>
              </a:srgbClr>
            </a:outerShdw>
          </a:effectLst>
        </p:spPr>
      </p:pic>
      <p:grpSp>
        <p:nvGrpSpPr>
          <p:cNvPr id="1439" name="Google Shape;1439;p97"/>
          <p:cNvGrpSpPr/>
          <p:nvPr/>
        </p:nvGrpSpPr>
        <p:grpSpPr>
          <a:xfrm>
            <a:off x="617204" y="3161702"/>
            <a:ext cx="3952026" cy="1384742"/>
            <a:chOff x="388625" y="1712113"/>
            <a:chExt cx="5968926" cy="2281288"/>
          </a:xfrm>
        </p:grpSpPr>
        <p:pic>
          <p:nvPicPr>
            <p:cNvPr id="1440" name="Google Shape;1440;p97"/>
            <p:cNvPicPr preferRelativeResize="0"/>
            <p:nvPr/>
          </p:nvPicPr>
          <p:blipFill rotWithShape="1">
            <a:blip r:embed="rId4">
              <a:alphaModFix/>
            </a:blip>
            <a:srcRect b="0" l="0" r="16569" t="0"/>
            <a:stretch/>
          </p:blipFill>
          <p:spPr>
            <a:xfrm>
              <a:off x="2690781" y="2102750"/>
              <a:ext cx="3666768" cy="1641300"/>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pic>
          <p:nvPicPr>
            <p:cNvPr id="1441" name="Google Shape;1441;p97"/>
            <p:cNvPicPr preferRelativeResize="0"/>
            <p:nvPr/>
          </p:nvPicPr>
          <p:blipFill rotWithShape="1">
            <a:blip r:embed="rId4">
              <a:alphaModFix/>
            </a:blip>
            <a:srcRect b="0" l="0" r="16569" t="0"/>
            <a:stretch/>
          </p:blipFill>
          <p:spPr>
            <a:xfrm>
              <a:off x="388625" y="1712113"/>
              <a:ext cx="5096575" cy="2281275"/>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pic>
          <p:nvPicPr>
            <p:cNvPr id="1442" name="Google Shape;1442;p97"/>
            <p:cNvPicPr preferRelativeResize="0"/>
            <p:nvPr/>
          </p:nvPicPr>
          <p:blipFill rotWithShape="1">
            <a:blip r:embed="rId4">
              <a:alphaModFix/>
            </a:blip>
            <a:srcRect b="0" l="0" r="16569" t="0"/>
            <a:stretch/>
          </p:blipFill>
          <p:spPr>
            <a:xfrm>
              <a:off x="388625" y="1712125"/>
              <a:ext cx="5096575" cy="2281275"/>
            </a:xfrm>
            <a:prstGeom prst="rect">
              <a:avLst/>
            </a:prstGeom>
            <a:noFill/>
            <a:ln cap="flat" cmpd="sng" w="9525">
              <a:solidFill>
                <a:srgbClr val="D4E8F9"/>
              </a:solidFill>
              <a:prstDash val="solid"/>
              <a:round/>
              <a:headEnd len="sm" w="sm" type="none"/>
              <a:tailEnd len="sm" w="sm" type="none"/>
            </a:ln>
          </p:spPr>
        </p:pic>
        <p:pic>
          <p:nvPicPr>
            <p:cNvPr id="1443" name="Google Shape;1443;p97"/>
            <p:cNvPicPr preferRelativeResize="0"/>
            <p:nvPr/>
          </p:nvPicPr>
          <p:blipFill rotWithShape="1">
            <a:blip r:embed="rId4">
              <a:alphaModFix/>
            </a:blip>
            <a:srcRect b="9782" l="83525" r="2047" t="17107"/>
            <a:stretch/>
          </p:blipFill>
          <p:spPr>
            <a:xfrm>
              <a:off x="5474450" y="2102750"/>
              <a:ext cx="883101" cy="1671325"/>
            </a:xfrm>
            <a:prstGeom prst="rect">
              <a:avLst/>
            </a:prstGeom>
            <a:noFill/>
            <a:ln>
              <a:noFill/>
            </a:ln>
          </p:spPr>
        </p:pic>
      </p:grpSp>
      <p:sp>
        <p:nvSpPr>
          <p:cNvPr id="1444" name="Google Shape;1444;p97"/>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1445" name="Google Shape;1445;p97"/>
          <p:cNvSpPr txBox="1"/>
          <p:nvPr/>
        </p:nvSpPr>
        <p:spPr>
          <a:xfrm>
            <a:off x="6485663" y="25450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sp>
        <p:nvSpPr>
          <p:cNvPr id="1446" name="Google Shape;1446;p97"/>
          <p:cNvSpPr txBox="1"/>
          <p:nvPr/>
        </p:nvSpPr>
        <p:spPr>
          <a:xfrm>
            <a:off x="7094200" y="1695069"/>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SmartTips</a:t>
            </a:r>
            <a:endParaRPr sz="1000">
              <a:latin typeface="Poppins"/>
              <a:ea typeface="Poppins"/>
              <a:cs typeface="Poppins"/>
              <a:sym typeface="Poppins"/>
            </a:endParaRPr>
          </a:p>
        </p:txBody>
      </p:sp>
      <p:grpSp>
        <p:nvGrpSpPr>
          <p:cNvPr id="1447" name="Google Shape;1447;p97"/>
          <p:cNvGrpSpPr/>
          <p:nvPr/>
        </p:nvGrpSpPr>
        <p:grpSpPr>
          <a:xfrm>
            <a:off x="6769153" y="1764175"/>
            <a:ext cx="251335" cy="200470"/>
            <a:chOff x="1928650" y="1247875"/>
            <a:chExt cx="3790875" cy="3023675"/>
          </a:xfrm>
        </p:grpSpPr>
        <p:sp>
          <p:nvSpPr>
            <p:cNvPr id="1448" name="Google Shape;1448;p97"/>
            <p:cNvSpPr/>
            <p:nvPr/>
          </p:nvSpPr>
          <p:spPr>
            <a:xfrm>
              <a:off x="4002725" y="1247875"/>
              <a:ext cx="1716800" cy="1884175"/>
            </a:xfrm>
            <a:custGeom>
              <a:rect b="b" l="l" r="r" t="t"/>
              <a:pathLst>
                <a:path extrusionOk="0" h="75367" w="68672">
                  <a:moveTo>
                    <a:pt x="24671" y="1"/>
                  </a:moveTo>
                  <a:cubicBezTo>
                    <a:pt x="22884" y="1"/>
                    <a:pt x="21098" y="903"/>
                    <a:pt x="20083" y="2708"/>
                  </a:cubicBezTo>
                  <a:lnTo>
                    <a:pt x="0" y="37383"/>
                  </a:lnTo>
                  <a:lnTo>
                    <a:pt x="4062" y="39714"/>
                  </a:lnTo>
                  <a:lnTo>
                    <a:pt x="24069" y="5040"/>
                  </a:lnTo>
                  <a:cubicBezTo>
                    <a:pt x="24219" y="4814"/>
                    <a:pt x="24370" y="4739"/>
                    <a:pt x="24671" y="4739"/>
                  </a:cubicBezTo>
                  <a:cubicBezTo>
                    <a:pt x="24896" y="4739"/>
                    <a:pt x="25047" y="4814"/>
                    <a:pt x="25197" y="5040"/>
                  </a:cubicBezTo>
                  <a:lnTo>
                    <a:pt x="62504" y="69725"/>
                  </a:lnTo>
                  <a:cubicBezTo>
                    <a:pt x="62730" y="70177"/>
                    <a:pt x="62429" y="70628"/>
                    <a:pt x="61977" y="70703"/>
                  </a:cubicBezTo>
                  <a:lnTo>
                    <a:pt x="16322" y="70703"/>
                  </a:lnTo>
                  <a:lnTo>
                    <a:pt x="16322" y="75366"/>
                  </a:lnTo>
                  <a:lnTo>
                    <a:pt x="61977" y="75366"/>
                  </a:lnTo>
                  <a:cubicBezTo>
                    <a:pt x="66114" y="75366"/>
                    <a:pt x="68672" y="70929"/>
                    <a:pt x="66641" y="67394"/>
                  </a:cubicBezTo>
                  <a:lnTo>
                    <a:pt x="29259" y="2708"/>
                  </a:lnTo>
                  <a:cubicBezTo>
                    <a:pt x="28243" y="903"/>
                    <a:pt x="26457" y="1"/>
                    <a:pt x="24671"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97"/>
            <p:cNvSpPr/>
            <p:nvPr/>
          </p:nvSpPr>
          <p:spPr>
            <a:xfrm>
              <a:off x="1928650" y="1827025"/>
              <a:ext cx="2542300" cy="2444525"/>
            </a:xfrm>
            <a:custGeom>
              <a:rect b="b" l="l" r="r" t="t"/>
              <a:pathLst>
                <a:path extrusionOk="0" h="97781" w="101692">
                  <a:moveTo>
                    <a:pt x="52802" y="4740"/>
                  </a:moveTo>
                  <a:cubicBezTo>
                    <a:pt x="77171" y="4740"/>
                    <a:pt x="96953" y="24521"/>
                    <a:pt x="96953" y="48966"/>
                  </a:cubicBezTo>
                  <a:cubicBezTo>
                    <a:pt x="96953" y="66792"/>
                    <a:pt x="86197" y="82964"/>
                    <a:pt x="69650" y="89808"/>
                  </a:cubicBezTo>
                  <a:cubicBezTo>
                    <a:pt x="64214" y="92042"/>
                    <a:pt x="58500" y="93129"/>
                    <a:pt x="52830" y="93129"/>
                  </a:cubicBezTo>
                  <a:cubicBezTo>
                    <a:pt x="41315" y="93129"/>
                    <a:pt x="29979" y="88647"/>
                    <a:pt x="21512" y="80181"/>
                  </a:cubicBezTo>
                  <a:cubicBezTo>
                    <a:pt x="8876" y="67544"/>
                    <a:pt x="5115" y="48515"/>
                    <a:pt x="11960" y="32043"/>
                  </a:cubicBezTo>
                  <a:cubicBezTo>
                    <a:pt x="18804" y="15495"/>
                    <a:pt x="34901" y="4740"/>
                    <a:pt x="52802" y="4740"/>
                  </a:cubicBezTo>
                  <a:close/>
                  <a:moveTo>
                    <a:pt x="52828" y="1"/>
                  </a:moveTo>
                  <a:cubicBezTo>
                    <a:pt x="40092" y="1"/>
                    <a:pt x="27577" y="4968"/>
                    <a:pt x="18203" y="14292"/>
                  </a:cubicBezTo>
                  <a:cubicBezTo>
                    <a:pt x="4213" y="28282"/>
                    <a:pt x="1" y="49342"/>
                    <a:pt x="7597" y="67620"/>
                  </a:cubicBezTo>
                  <a:cubicBezTo>
                    <a:pt x="15194" y="85897"/>
                    <a:pt x="33020" y="97781"/>
                    <a:pt x="52802" y="97781"/>
                  </a:cubicBezTo>
                  <a:cubicBezTo>
                    <a:pt x="79729" y="97781"/>
                    <a:pt x="101692" y="75893"/>
                    <a:pt x="101692" y="48891"/>
                  </a:cubicBezTo>
                  <a:cubicBezTo>
                    <a:pt x="101692" y="29109"/>
                    <a:pt x="89732" y="11283"/>
                    <a:pt x="71455" y="3687"/>
                  </a:cubicBezTo>
                  <a:cubicBezTo>
                    <a:pt x="65425" y="1205"/>
                    <a:pt x="59100" y="1"/>
                    <a:pt x="52828"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97"/>
            <p:cNvSpPr/>
            <p:nvPr/>
          </p:nvSpPr>
          <p:spPr>
            <a:xfrm>
              <a:off x="2821825" y="2345875"/>
              <a:ext cx="851850" cy="1408575"/>
            </a:xfrm>
            <a:custGeom>
              <a:rect b="b" l="l" r="r" t="t"/>
              <a:pathLst>
                <a:path extrusionOk="0" h="56343" w="34074">
                  <a:moveTo>
                    <a:pt x="17114" y="1"/>
                  </a:moveTo>
                  <a:cubicBezTo>
                    <a:pt x="14050" y="1"/>
                    <a:pt x="11064" y="672"/>
                    <a:pt x="8350" y="1887"/>
                  </a:cubicBezTo>
                  <a:cubicBezTo>
                    <a:pt x="5792" y="3090"/>
                    <a:pt x="3686" y="4971"/>
                    <a:pt x="2182" y="7378"/>
                  </a:cubicBezTo>
                  <a:cubicBezTo>
                    <a:pt x="753" y="9784"/>
                    <a:pt x="1" y="12643"/>
                    <a:pt x="1" y="15501"/>
                  </a:cubicBezTo>
                  <a:lnTo>
                    <a:pt x="6770" y="15501"/>
                  </a:lnTo>
                  <a:cubicBezTo>
                    <a:pt x="6695" y="12868"/>
                    <a:pt x="7748" y="10236"/>
                    <a:pt x="9704" y="8431"/>
                  </a:cubicBezTo>
                  <a:cubicBezTo>
                    <a:pt x="11668" y="6676"/>
                    <a:pt x="14157" y="5708"/>
                    <a:pt x="16741" y="5708"/>
                  </a:cubicBezTo>
                  <a:cubicBezTo>
                    <a:pt x="16927" y="5708"/>
                    <a:pt x="17114" y="5713"/>
                    <a:pt x="17300" y="5723"/>
                  </a:cubicBezTo>
                  <a:cubicBezTo>
                    <a:pt x="17483" y="5713"/>
                    <a:pt x="17664" y="5708"/>
                    <a:pt x="17845" y="5708"/>
                  </a:cubicBezTo>
                  <a:cubicBezTo>
                    <a:pt x="20349" y="5708"/>
                    <a:pt x="22697" y="6672"/>
                    <a:pt x="24521" y="8355"/>
                  </a:cubicBezTo>
                  <a:cubicBezTo>
                    <a:pt x="26401" y="10236"/>
                    <a:pt x="27304" y="12868"/>
                    <a:pt x="27154" y="15501"/>
                  </a:cubicBezTo>
                  <a:cubicBezTo>
                    <a:pt x="27229" y="19938"/>
                    <a:pt x="25800" y="23022"/>
                    <a:pt x="23017" y="24677"/>
                  </a:cubicBezTo>
                  <a:cubicBezTo>
                    <a:pt x="20234" y="26332"/>
                    <a:pt x="16473" y="27159"/>
                    <a:pt x="11734" y="27159"/>
                  </a:cubicBezTo>
                  <a:lnTo>
                    <a:pt x="8651" y="27159"/>
                  </a:lnTo>
                  <a:lnTo>
                    <a:pt x="8651" y="40999"/>
                  </a:lnTo>
                  <a:lnTo>
                    <a:pt x="15194" y="40999"/>
                  </a:lnTo>
                  <a:lnTo>
                    <a:pt x="15194" y="31898"/>
                  </a:lnTo>
                  <a:cubicBezTo>
                    <a:pt x="21061" y="31823"/>
                    <a:pt x="25649" y="30393"/>
                    <a:pt x="29034" y="27686"/>
                  </a:cubicBezTo>
                  <a:cubicBezTo>
                    <a:pt x="32419" y="24978"/>
                    <a:pt x="34073" y="20916"/>
                    <a:pt x="34073" y="15501"/>
                  </a:cubicBezTo>
                  <a:cubicBezTo>
                    <a:pt x="34073" y="10612"/>
                    <a:pt x="32569" y="6851"/>
                    <a:pt x="29560" y="4068"/>
                  </a:cubicBezTo>
                  <a:cubicBezTo>
                    <a:pt x="26552" y="1360"/>
                    <a:pt x="22565" y="6"/>
                    <a:pt x="17601" y="6"/>
                  </a:cubicBezTo>
                  <a:cubicBezTo>
                    <a:pt x="17439" y="3"/>
                    <a:pt x="17276" y="1"/>
                    <a:pt x="17114" y="1"/>
                  </a:cubicBezTo>
                  <a:close/>
                  <a:moveTo>
                    <a:pt x="7748" y="48144"/>
                  </a:moveTo>
                  <a:lnTo>
                    <a:pt x="7748" y="56343"/>
                  </a:lnTo>
                  <a:lnTo>
                    <a:pt x="16247" y="56343"/>
                  </a:lnTo>
                  <a:lnTo>
                    <a:pt x="16247" y="48144"/>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97"/>
            <p:cNvSpPr/>
            <p:nvPr/>
          </p:nvSpPr>
          <p:spPr>
            <a:xfrm>
              <a:off x="4551775" y="1857125"/>
              <a:ext cx="133550" cy="866875"/>
            </a:xfrm>
            <a:custGeom>
              <a:rect b="b" l="l" r="r" t="t"/>
              <a:pathLst>
                <a:path extrusionOk="0" h="34675" w="5342">
                  <a:moveTo>
                    <a:pt x="227" y="0"/>
                  </a:moveTo>
                  <a:lnTo>
                    <a:pt x="828" y="24746"/>
                  </a:lnTo>
                  <a:lnTo>
                    <a:pt x="4439" y="24746"/>
                  </a:lnTo>
                  <a:lnTo>
                    <a:pt x="5040" y="0"/>
                  </a:lnTo>
                  <a:close/>
                  <a:moveTo>
                    <a:pt x="1" y="29485"/>
                  </a:moveTo>
                  <a:lnTo>
                    <a:pt x="1" y="34675"/>
                  </a:lnTo>
                  <a:lnTo>
                    <a:pt x="5341" y="34675"/>
                  </a:lnTo>
                  <a:lnTo>
                    <a:pt x="5341" y="29485"/>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2" name="Google Shape;1452;p97"/>
          <p:cNvSpPr txBox="1"/>
          <p:nvPr/>
        </p:nvSpPr>
        <p:spPr>
          <a:xfrm>
            <a:off x="7094200" y="2085506"/>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Menus</a:t>
            </a:r>
            <a:endParaRPr sz="1000">
              <a:latin typeface="Poppins"/>
              <a:ea typeface="Poppins"/>
              <a:cs typeface="Poppins"/>
              <a:sym typeface="Poppins"/>
            </a:endParaRPr>
          </a:p>
        </p:txBody>
      </p:sp>
      <p:sp>
        <p:nvSpPr>
          <p:cNvPr id="1453" name="Google Shape;1453;p97"/>
          <p:cNvSpPr/>
          <p:nvPr/>
        </p:nvSpPr>
        <p:spPr>
          <a:xfrm>
            <a:off x="6769236" y="2127509"/>
            <a:ext cx="251166" cy="254714"/>
          </a:xfrm>
          <a:custGeom>
            <a:rect b="b" l="l" r="r" t="t"/>
            <a:pathLst>
              <a:path extrusionOk="0" h="283804" w="283803">
                <a:moveTo>
                  <a:pt x="34471" y="246063"/>
                </a:moveTo>
                <a:lnTo>
                  <a:pt x="85819" y="246063"/>
                </a:lnTo>
                <a:cubicBezTo>
                  <a:pt x="88333" y="246063"/>
                  <a:pt x="90128" y="248261"/>
                  <a:pt x="90128" y="250826"/>
                </a:cubicBezTo>
                <a:cubicBezTo>
                  <a:pt x="90128" y="253024"/>
                  <a:pt x="88333" y="255222"/>
                  <a:pt x="85819" y="255222"/>
                </a:cubicBezTo>
                <a:lnTo>
                  <a:pt x="34471" y="255222"/>
                </a:lnTo>
                <a:cubicBezTo>
                  <a:pt x="31958" y="255222"/>
                  <a:pt x="30162" y="253024"/>
                  <a:pt x="30162" y="250826"/>
                </a:cubicBezTo>
                <a:cubicBezTo>
                  <a:pt x="30162" y="248261"/>
                  <a:pt x="31958" y="246063"/>
                  <a:pt x="34471" y="246063"/>
                </a:cubicBezTo>
                <a:close/>
                <a:moveTo>
                  <a:pt x="82536" y="217488"/>
                </a:moveTo>
                <a:lnTo>
                  <a:pt x="114314" y="217488"/>
                </a:lnTo>
                <a:cubicBezTo>
                  <a:pt x="116505" y="217488"/>
                  <a:pt x="118697" y="219774"/>
                  <a:pt x="118697" y="222060"/>
                </a:cubicBezTo>
                <a:cubicBezTo>
                  <a:pt x="118697" y="224346"/>
                  <a:pt x="116505" y="226632"/>
                  <a:pt x="114314" y="226632"/>
                </a:cubicBezTo>
                <a:lnTo>
                  <a:pt x="82536" y="226632"/>
                </a:lnTo>
                <a:cubicBezTo>
                  <a:pt x="79979" y="226632"/>
                  <a:pt x="77787" y="224346"/>
                  <a:pt x="77787" y="222060"/>
                </a:cubicBezTo>
                <a:cubicBezTo>
                  <a:pt x="77787" y="219774"/>
                  <a:pt x="79979" y="217488"/>
                  <a:pt x="82536" y="217488"/>
                </a:cubicBezTo>
                <a:close/>
                <a:moveTo>
                  <a:pt x="34483" y="217488"/>
                </a:moveTo>
                <a:lnTo>
                  <a:pt x="60047" y="217488"/>
                </a:lnTo>
                <a:cubicBezTo>
                  <a:pt x="62567" y="217488"/>
                  <a:pt x="64727" y="219774"/>
                  <a:pt x="64727" y="222060"/>
                </a:cubicBezTo>
                <a:cubicBezTo>
                  <a:pt x="64727" y="224346"/>
                  <a:pt x="62567" y="226632"/>
                  <a:pt x="60047" y="226632"/>
                </a:cubicBezTo>
                <a:lnTo>
                  <a:pt x="34483" y="226632"/>
                </a:lnTo>
                <a:cubicBezTo>
                  <a:pt x="31963" y="226632"/>
                  <a:pt x="30162" y="224346"/>
                  <a:pt x="30162" y="222060"/>
                </a:cubicBezTo>
                <a:cubicBezTo>
                  <a:pt x="30162" y="219774"/>
                  <a:pt x="31963" y="217488"/>
                  <a:pt x="34483" y="217488"/>
                </a:cubicBezTo>
                <a:close/>
                <a:moveTo>
                  <a:pt x="235512" y="198650"/>
                </a:moveTo>
                <a:cubicBezTo>
                  <a:pt x="231129" y="198650"/>
                  <a:pt x="228207" y="202194"/>
                  <a:pt x="228207" y="205737"/>
                </a:cubicBezTo>
                <a:lnTo>
                  <a:pt x="228207" y="214242"/>
                </a:lnTo>
                <a:cubicBezTo>
                  <a:pt x="228207" y="218494"/>
                  <a:pt x="231129" y="221329"/>
                  <a:pt x="235512" y="221329"/>
                </a:cubicBezTo>
                <a:lnTo>
                  <a:pt x="243913" y="221329"/>
                </a:lnTo>
                <a:cubicBezTo>
                  <a:pt x="247931" y="221329"/>
                  <a:pt x="251219" y="218494"/>
                  <a:pt x="251219" y="214242"/>
                </a:cubicBezTo>
                <a:lnTo>
                  <a:pt x="251219" y="205737"/>
                </a:lnTo>
                <a:cubicBezTo>
                  <a:pt x="251219" y="202194"/>
                  <a:pt x="247931" y="198650"/>
                  <a:pt x="243913" y="198650"/>
                </a:cubicBezTo>
                <a:lnTo>
                  <a:pt x="235512" y="198650"/>
                </a:lnTo>
                <a:close/>
                <a:moveTo>
                  <a:pt x="179584" y="198650"/>
                </a:moveTo>
                <a:cubicBezTo>
                  <a:pt x="175566" y="198650"/>
                  <a:pt x="172279" y="202194"/>
                  <a:pt x="172279" y="205737"/>
                </a:cubicBezTo>
                <a:lnTo>
                  <a:pt x="172279" y="214242"/>
                </a:lnTo>
                <a:cubicBezTo>
                  <a:pt x="172279" y="218494"/>
                  <a:pt x="175566" y="221329"/>
                  <a:pt x="179584" y="221329"/>
                </a:cubicBezTo>
                <a:lnTo>
                  <a:pt x="188350" y="221329"/>
                </a:lnTo>
                <a:cubicBezTo>
                  <a:pt x="192368" y="221329"/>
                  <a:pt x="195656" y="218494"/>
                  <a:pt x="195656" y="214242"/>
                </a:cubicBezTo>
                <a:lnTo>
                  <a:pt x="195656" y="205737"/>
                </a:lnTo>
                <a:cubicBezTo>
                  <a:pt x="195656" y="202194"/>
                  <a:pt x="192368" y="198650"/>
                  <a:pt x="188350" y="198650"/>
                </a:cubicBezTo>
                <a:lnTo>
                  <a:pt x="179584" y="198650"/>
                </a:lnTo>
                <a:close/>
                <a:moveTo>
                  <a:pt x="235512" y="190500"/>
                </a:moveTo>
                <a:lnTo>
                  <a:pt x="243913" y="190500"/>
                </a:lnTo>
                <a:cubicBezTo>
                  <a:pt x="253045" y="190500"/>
                  <a:pt x="259985" y="197233"/>
                  <a:pt x="259985" y="205737"/>
                </a:cubicBezTo>
                <a:lnTo>
                  <a:pt x="259985" y="214242"/>
                </a:lnTo>
                <a:cubicBezTo>
                  <a:pt x="259985" y="222746"/>
                  <a:pt x="253045" y="229834"/>
                  <a:pt x="243913" y="229834"/>
                </a:cubicBezTo>
                <a:lnTo>
                  <a:pt x="235512" y="229834"/>
                </a:lnTo>
                <a:cubicBezTo>
                  <a:pt x="226381" y="229834"/>
                  <a:pt x="219075" y="222746"/>
                  <a:pt x="219075" y="214242"/>
                </a:cubicBezTo>
                <a:lnTo>
                  <a:pt x="219075" y="205737"/>
                </a:lnTo>
                <a:cubicBezTo>
                  <a:pt x="219075" y="197233"/>
                  <a:pt x="226381" y="190500"/>
                  <a:pt x="235512" y="190500"/>
                </a:cubicBezTo>
                <a:close/>
                <a:moveTo>
                  <a:pt x="179584" y="190500"/>
                </a:moveTo>
                <a:lnTo>
                  <a:pt x="188350" y="190500"/>
                </a:lnTo>
                <a:cubicBezTo>
                  <a:pt x="197117" y="190500"/>
                  <a:pt x="204422" y="197233"/>
                  <a:pt x="204422" y="205737"/>
                </a:cubicBezTo>
                <a:lnTo>
                  <a:pt x="204422" y="214242"/>
                </a:lnTo>
                <a:cubicBezTo>
                  <a:pt x="204422" y="222746"/>
                  <a:pt x="197117" y="229834"/>
                  <a:pt x="188350" y="229834"/>
                </a:cubicBezTo>
                <a:lnTo>
                  <a:pt x="179584" y="229834"/>
                </a:lnTo>
                <a:cubicBezTo>
                  <a:pt x="170818" y="229834"/>
                  <a:pt x="163512" y="222746"/>
                  <a:pt x="163512" y="214242"/>
                </a:cubicBezTo>
                <a:lnTo>
                  <a:pt x="163512" y="205737"/>
                </a:lnTo>
                <a:cubicBezTo>
                  <a:pt x="163512" y="197233"/>
                  <a:pt x="170818" y="190500"/>
                  <a:pt x="179584" y="190500"/>
                </a:cubicBezTo>
                <a:close/>
                <a:moveTo>
                  <a:pt x="60134" y="173038"/>
                </a:moveTo>
                <a:cubicBezTo>
                  <a:pt x="62801" y="173038"/>
                  <a:pt x="64706" y="175236"/>
                  <a:pt x="64706" y="177434"/>
                </a:cubicBezTo>
                <a:lnTo>
                  <a:pt x="64706" y="197217"/>
                </a:lnTo>
                <a:cubicBezTo>
                  <a:pt x="64706" y="199415"/>
                  <a:pt x="62801" y="201247"/>
                  <a:pt x="60134" y="201247"/>
                </a:cubicBezTo>
                <a:cubicBezTo>
                  <a:pt x="57467" y="201247"/>
                  <a:pt x="55562" y="199415"/>
                  <a:pt x="55562" y="197217"/>
                </a:cubicBezTo>
                <a:lnTo>
                  <a:pt x="55562" y="177434"/>
                </a:lnTo>
                <a:cubicBezTo>
                  <a:pt x="55562" y="175236"/>
                  <a:pt x="57467" y="173038"/>
                  <a:pt x="60134" y="173038"/>
                </a:cubicBezTo>
                <a:close/>
                <a:moveTo>
                  <a:pt x="34734" y="161925"/>
                </a:moveTo>
                <a:cubicBezTo>
                  <a:pt x="37020" y="161925"/>
                  <a:pt x="39306" y="163689"/>
                  <a:pt x="39306" y="166158"/>
                </a:cubicBezTo>
                <a:lnTo>
                  <a:pt x="39306" y="195792"/>
                </a:lnTo>
                <a:cubicBezTo>
                  <a:pt x="39306" y="197908"/>
                  <a:pt x="37020" y="199672"/>
                  <a:pt x="34734" y="199672"/>
                </a:cubicBezTo>
                <a:cubicBezTo>
                  <a:pt x="32067" y="199672"/>
                  <a:pt x="30162" y="197908"/>
                  <a:pt x="30162" y="195792"/>
                </a:cubicBezTo>
                <a:lnTo>
                  <a:pt x="30162" y="166158"/>
                </a:lnTo>
                <a:cubicBezTo>
                  <a:pt x="30162" y="163689"/>
                  <a:pt x="32067" y="161925"/>
                  <a:pt x="34734" y="161925"/>
                </a:cubicBezTo>
                <a:close/>
                <a:moveTo>
                  <a:pt x="86741" y="157163"/>
                </a:moveTo>
                <a:cubicBezTo>
                  <a:pt x="89408" y="157163"/>
                  <a:pt x="91694" y="158970"/>
                  <a:pt x="91694" y="161500"/>
                </a:cubicBezTo>
                <a:lnTo>
                  <a:pt x="91694" y="197276"/>
                </a:lnTo>
                <a:cubicBezTo>
                  <a:pt x="91694" y="199445"/>
                  <a:pt x="89408" y="201252"/>
                  <a:pt x="86741" y="201252"/>
                </a:cubicBezTo>
                <a:cubicBezTo>
                  <a:pt x="84455" y="201252"/>
                  <a:pt x="82550" y="199445"/>
                  <a:pt x="82550" y="197276"/>
                </a:cubicBezTo>
                <a:lnTo>
                  <a:pt x="82550" y="161500"/>
                </a:lnTo>
                <a:cubicBezTo>
                  <a:pt x="82550" y="158970"/>
                  <a:pt x="84455" y="157163"/>
                  <a:pt x="86741" y="157163"/>
                </a:cubicBezTo>
                <a:close/>
                <a:moveTo>
                  <a:pt x="114109" y="146050"/>
                </a:moveTo>
                <a:cubicBezTo>
                  <a:pt x="116395" y="146050"/>
                  <a:pt x="118681" y="147866"/>
                  <a:pt x="118681" y="150045"/>
                </a:cubicBezTo>
                <a:lnTo>
                  <a:pt x="118681" y="197255"/>
                </a:lnTo>
                <a:cubicBezTo>
                  <a:pt x="118681" y="199434"/>
                  <a:pt x="116395" y="201250"/>
                  <a:pt x="114109" y="201250"/>
                </a:cubicBezTo>
                <a:cubicBezTo>
                  <a:pt x="111823" y="201250"/>
                  <a:pt x="109537" y="199434"/>
                  <a:pt x="109537" y="197255"/>
                </a:cubicBezTo>
                <a:lnTo>
                  <a:pt x="109537" y="150045"/>
                </a:lnTo>
                <a:cubicBezTo>
                  <a:pt x="109537" y="147866"/>
                  <a:pt x="111823" y="146050"/>
                  <a:pt x="114109" y="146050"/>
                </a:cubicBezTo>
                <a:close/>
                <a:moveTo>
                  <a:pt x="235512" y="142116"/>
                </a:moveTo>
                <a:cubicBezTo>
                  <a:pt x="231129" y="142116"/>
                  <a:pt x="228207" y="145404"/>
                  <a:pt x="228207" y="149422"/>
                </a:cubicBezTo>
                <a:lnTo>
                  <a:pt x="228207" y="158188"/>
                </a:lnTo>
                <a:cubicBezTo>
                  <a:pt x="228207" y="162206"/>
                  <a:pt x="231129" y="165493"/>
                  <a:pt x="235512" y="165493"/>
                </a:cubicBezTo>
                <a:lnTo>
                  <a:pt x="243913" y="165493"/>
                </a:lnTo>
                <a:cubicBezTo>
                  <a:pt x="247931" y="165493"/>
                  <a:pt x="251219" y="162206"/>
                  <a:pt x="251219" y="158188"/>
                </a:cubicBezTo>
                <a:lnTo>
                  <a:pt x="251219" y="149422"/>
                </a:lnTo>
                <a:cubicBezTo>
                  <a:pt x="251219" y="145404"/>
                  <a:pt x="247931" y="142116"/>
                  <a:pt x="243913" y="142116"/>
                </a:cubicBezTo>
                <a:lnTo>
                  <a:pt x="235512" y="142116"/>
                </a:lnTo>
                <a:close/>
                <a:moveTo>
                  <a:pt x="179584" y="142116"/>
                </a:moveTo>
                <a:cubicBezTo>
                  <a:pt x="175566" y="142116"/>
                  <a:pt x="172279" y="145404"/>
                  <a:pt x="172279" y="149422"/>
                </a:cubicBezTo>
                <a:lnTo>
                  <a:pt x="172279" y="158188"/>
                </a:lnTo>
                <a:cubicBezTo>
                  <a:pt x="172279" y="162206"/>
                  <a:pt x="175566" y="165493"/>
                  <a:pt x="179584" y="165493"/>
                </a:cubicBezTo>
                <a:lnTo>
                  <a:pt x="188350" y="165493"/>
                </a:lnTo>
                <a:cubicBezTo>
                  <a:pt x="192368" y="165493"/>
                  <a:pt x="195656" y="162206"/>
                  <a:pt x="195656" y="158188"/>
                </a:cubicBezTo>
                <a:lnTo>
                  <a:pt x="195656" y="149422"/>
                </a:lnTo>
                <a:cubicBezTo>
                  <a:pt x="195656" y="145404"/>
                  <a:pt x="192368" y="142116"/>
                  <a:pt x="188350" y="142116"/>
                </a:cubicBezTo>
                <a:lnTo>
                  <a:pt x="179584" y="142116"/>
                </a:lnTo>
                <a:close/>
                <a:moveTo>
                  <a:pt x="235512" y="133350"/>
                </a:moveTo>
                <a:lnTo>
                  <a:pt x="243913" y="133350"/>
                </a:lnTo>
                <a:cubicBezTo>
                  <a:pt x="253045" y="133350"/>
                  <a:pt x="259985" y="140655"/>
                  <a:pt x="259985" y="149422"/>
                </a:cubicBezTo>
                <a:lnTo>
                  <a:pt x="259985" y="158188"/>
                </a:lnTo>
                <a:cubicBezTo>
                  <a:pt x="259985" y="166954"/>
                  <a:pt x="253045" y="174260"/>
                  <a:pt x="243913" y="174260"/>
                </a:cubicBezTo>
                <a:lnTo>
                  <a:pt x="235512" y="174260"/>
                </a:lnTo>
                <a:cubicBezTo>
                  <a:pt x="226381" y="174260"/>
                  <a:pt x="219075" y="166954"/>
                  <a:pt x="219075" y="158188"/>
                </a:cubicBezTo>
                <a:lnTo>
                  <a:pt x="219075" y="149422"/>
                </a:lnTo>
                <a:cubicBezTo>
                  <a:pt x="219075" y="140655"/>
                  <a:pt x="226381" y="133350"/>
                  <a:pt x="235512" y="133350"/>
                </a:cubicBezTo>
                <a:close/>
                <a:moveTo>
                  <a:pt x="179584" y="133350"/>
                </a:moveTo>
                <a:lnTo>
                  <a:pt x="188350" y="133350"/>
                </a:lnTo>
                <a:cubicBezTo>
                  <a:pt x="197117" y="133350"/>
                  <a:pt x="204422" y="140655"/>
                  <a:pt x="204422" y="149422"/>
                </a:cubicBezTo>
                <a:lnTo>
                  <a:pt x="204422" y="158188"/>
                </a:lnTo>
                <a:cubicBezTo>
                  <a:pt x="204422" y="166954"/>
                  <a:pt x="197117" y="174260"/>
                  <a:pt x="188350" y="174260"/>
                </a:cubicBezTo>
                <a:lnTo>
                  <a:pt x="179584" y="174260"/>
                </a:lnTo>
                <a:cubicBezTo>
                  <a:pt x="170818" y="174260"/>
                  <a:pt x="163512" y="166954"/>
                  <a:pt x="163512" y="158188"/>
                </a:cubicBezTo>
                <a:lnTo>
                  <a:pt x="163512" y="149422"/>
                </a:lnTo>
                <a:cubicBezTo>
                  <a:pt x="163512" y="140655"/>
                  <a:pt x="170818" y="133350"/>
                  <a:pt x="179584" y="133350"/>
                </a:cubicBezTo>
                <a:close/>
                <a:moveTo>
                  <a:pt x="34471" y="120650"/>
                </a:moveTo>
                <a:lnTo>
                  <a:pt x="85819" y="120650"/>
                </a:lnTo>
                <a:cubicBezTo>
                  <a:pt x="88333" y="120650"/>
                  <a:pt x="90128" y="122304"/>
                  <a:pt x="90128" y="124619"/>
                </a:cubicBezTo>
                <a:cubicBezTo>
                  <a:pt x="90128" y="126603"/>
                  <a:pt x="88333" y="128257"/>
                  <a:pt x="85819" y="128257"/>
                </a:cubicBezTo>
                <a:lnTo>
                  <a:pt x="34471" y="128257"/>
                </a:lnTo>
                <a:cubicBezTo>
                  <a:pt x="31958" y="128257"/>
                  <a:pt x="30162" y="126603"/>
                  <a:pt x="30162" y="124619"/>
                </a:cubicBezTo>
                <a:cubicBezTo>
                  <a:pt x="30162" y="122304"/>
                  <a:pt x="31958" y="120650"/>
                  <a:pt x="34471" y="120650"/>
                </a:cubicBezTo>
                <a:close/>
                <a:moveTo>
                  <a:pt x="146398" y="117473"/>
                </a:moveTo>
                <a:lnTo>
                  <a:pt x="146398" y="239257"/>
                </a:lnTo>
                <a:cubicBezTo>
                  <a:pt x="146398" y="243209"/>
                  <a:pt x="149635" y="246083"/>
                  <a:pt x="153232" y="246083"/>
                </a:cubicBezTo>
                <a:lnTo>
                  <a:pt x="268335" y="246083"/>
                </a:lnTo>
                <a:cubicBezTo>
                  <a:pt x="272292" y="246083"/>
                  <a:pt x="275529" y="243209"/>
                  <a:pt x="275529" y="239257"/>
                </a:cubicBezTo>
                <a:lnTo>
                  <a:pt x="275529" y="117473"/>
                </a:lnTo>
                <a:lnTo>
                  <a:pt x="146398" y="117473"/>
                </a:lnTo>
                <a:close/>
                <a:moveTo>
                  <a:pt x="34464" y="92075"/>
                </a:moveTo>
                <a:lnTo>
                  <a:pt x="114402" y="92075"/>
                </a:lnTo>
                <a:cubicBezTo>
                  <a:pt x="116553" y="92075"/>
                  <a:pt x="118704" y="93980"/>
                  <a:pt x="118704" y="96647"/>
                </a:cubicBezTo>
                <a:cubicBezTo>
                  <a:pt x="118704" y="98933"/>
                  <a:pt x="116553" y="101219"/>
                  <a:pt x="114402" y="101219"/>
                </a:cubicBezTo>
                <a:lnTo>
                  <a:pt x="34464" y="101219"/>
                </a:lnTo>
                <a:cubicBezTo>
                  <a:pt x="31955" y="101219"/>
                  <a:pt x="30162" y="98933"/>
                  <a:pt x="30162" y="96647"/>
                </a:cubicBezTo>
                <a:cubicBezTo>
                  <a:pt x="30162" y="93980"/>
                  <a:pt x="31955" y="92075"/>
                  <a:pt x="34464" y="92075"/>
                </a:cubicBezTo>
                <a:close/>
                <a:moveTo>
                  <a:pt x="255143" y="87557"/>
                </a:moveTo>
                <a:cubicBezTo>
                  <a:pt x="257048" y="85725"/>
                  <a:pt x="260096" y="85725"/>
                  <a:pt x="262001" y="87557"/>
                </a:cubicBezTo>
                <a:cubicBezTo>
                  <a:pt x="262763" y="88289"/>
                  <a:pt x="263144" y="89388"/>
                  <a:pt x="263144" y="90487"/>
                </a:cubicBezTo>
                <a:cubicBezTo>
                  <a:pt x="263144" y="91586"/>
                  <a:pt x="262763" y="92686"/>
                  <a:pt x="262001" y="93418"/>
                </a:cubicBezTo>
                <a:cubicBezTo>
                  <a:pt x="260858" y="94517"/>
                  <a:pt x="259715" y="94884"/>
                  <a:pt x="258572" y="94884"/>
                </a:cubicBezTo>
                <a:cubicBezTo>
                  <a:pt x="257429" y="94884"/>
                  <a:pt x="256286" y="94517"/>
                  <a:pt x="255143" y="93418"/>
                </a:cubicBezTo>
                <a:cubicBezTo>
                  <a:pt x="254381" y="92686"/>
                  <a:pt x="254000" y="91586"/>
                  <a:pt x="254000" y="90487"/>
                </a:cubicBezTo>
                <a:cubicBezTo>
                  <a:pt x="254000" y="89388"/>
                  <a:pt x="254381" y="88289"/>
                  <a:pt x="255143" y="87557"/>
                </a:cubicBezTo>
                <a:close/>
                <a:moveTo>
                  <a:pt x="209428" y="87557"/>
                </a:moveTo>
                <a:cubicBezTo>
                  <a:pt x="210893" y="85725"/>
                  <a:pt x="213824" y="85725"/>
                  <a:pt x="215289" y="87557"/>
                </a:cubicBezTo>
                <a:cubicBezTo>
                  <a:pt x="216388" y="88289"/>
                  <a:pt x="217121" y="89388"/>
                  <a:pt x="217121" y="90487"/>
                </a:cubicBezTo>
                <a:cubicBezTo>
                  <a:pt x="217121" y="91586"/>
                  <a:pt x="216388" y="92686"/>
                  <a:pt x="215656" y="93418"/>
                </a:cubicBezTo>
                <a:cubicBezTo>
                  <a:pt x="214923" y="94517"/>
                  <a:pt x="213457" y="94884"/>
                  <a:pt x="212358" y="94884"/>
                </a:cubicBezTo>
                <a:cubicBezTo>
                  <a:pt x="211259" y="94884"/>
                  <a:pt x="210160" y="94517"/>
                  <a:pt x="209428" y="93418"/>
                </a:cubicBezTo>
                <a:cubicBezTo>
                  <a:pt x="208695" y="92686"/>
                  <a:pt x="207962" y="91586"/>
                  <a:pt x="207962" y="90487"/>
                </a:cubicBezTo>
                <a:cubicBezTo>
                  <a:pt x="207962" y="89388"/>
                  <a:pt x="208695" y="88289"/>
                  <a:pt x="209428" y="87557"/>
                </a:cubicBezTo>
                <a:close/>
                <a:moveTo>
                  <a:pt x="234759" y="85725"/>
                </a:moveTo>
                <a:cubicBezTo>
                  <a:pt x="237426" y="85725"/>
                  <a:pt x="239331" y="88011"/>
                  <a:pt x="239331" y="90297"/>
                </a:cubicBezTo>
                <a:cubicBezTo>
                  <a:pt x="239331" y="92583"/>
                  <a:pt x="237426" y="94869"/>
                  <a:pt x="234759" y="94869"/>
                </a:cubicBezTo>
                <a:cubicBezTo>
                  <a:pt x="232092" y="94869"/>
                  <a:pt x="230187" y="92583"/>
                  <a:pt x="230187" y="90297"/>
                </a:cubicBezTo>
                <a:cubicBezTo>
                  <a:pt x="230187" y="88011"/>
                  <a:pt x="232092" y="85725"/>
                  <a:pt x="234759" y="85725"/>
                </a:cubicBezTo>
                <a:close/>
                <a:moveTo>
                  <a:pt x="153232" y="71490"/>
                </a:moveTo>
                <a:cubicBezTo>
                  <a:pt x="149635" y="71490"/>
                  <a:pt x="146398" y="74723"/>
                  <a:pt x="146398" y="78675"/>
                </a:cubicBezTo>
                <a:lnTo>
                  <a:pt x="146398" y="108851"/>
                </a:lnTo>
                <a:lnTo>
                  <a:pt x="275529" y="108851"/>
                </a:lnTo>
                <a:lnTo>
                  <a:pt x="275529" y="78675"/>
                </a:lnTo>
                <a:cubicBezTo>
                  <a:pt x="275529" y="74723"/>
                  <a:pt x="272292" y="71490"/>
                  <a:pt x="268335" y="71490"/>
                </a:cubicBezTo>
                <a:lnTo>
                  <a:pt x="153232" y="71490"/>
                </a:lnTo>
                <a:close/>
                <a:moveTo>
                  <a:pt x="85317" y="61913"/>
                </a:moveTo>
                <a:lnTo>
                  <a:pt x="114345" y="61913"/>
                </a:lnTo>
                <a:cubicBezTo>
                  <a:pt x="116522" y="61913"/>
                  <a:pt x="118699" y="63818"/>
                  <a:pt x="118699" y="66485"/>
                </a:cubicBezTo>
                <a:cubicBezTo>
                  <a:pt x="118699" y="69152"/>
                  <a:pt x="116522" y="71057"/>
                  <a:pt x="114345" y="71057"/>
                </a:cubicBezTo>
                <a:lnTo>
                  <a:pt x="85317" y="71057"/>
                </a:lnTo>
                <a:cubicBezTo>
                  <a:pt x="83139" y="71057"/>
                  <a:pt x="80962" y="69152"/>
                  <a:pt x="80962" y="66485"/>
                </a:cubicBezTo>
                <a:cubicBezTo>
                  <a:pt x="80962" y="63818"/>
                  <a:pt x="83139" y="61913"/>
                  <a:pt x="85317" y="61913"/>
                </a:cubicBezTo>
                <a:close/>
                <a:moveTo>
                  <a:pt x="34558" y="61913"/>
                </a:moveTo>
                <a:lnTo>
                  <a:pt x="63500" y="61913"/>
                </a:lnTo>
                <a:cubicBezTo>
                  <a:pt x="66064" y="61913"/>
                  <a:pt x="67896" y="63818"/>
                  <a:pt x="67896" y="66485"/>
                </a:cubicBezTo>
                <a:cubicBezTo>
                  <a:pt x="67896" y="69152"/>
                  <a:pt x="66064" y="71057"/>
                  <a:pt x="63500" y="71057"/>
                </a:cubicBezTo>
                <a:lnTo>
                  <a:pt x="34558" y="71057"/>
                </a:lnTo>
                <a:cubicBezTo>
                  <a:pt x="31994" y="71057"/>
                  <a:pt x="30162" y="69152"/>
                  <a:pt x="30162" y="66485"/>
                </a:cubicBezTo>
                <a:cubicBezTo>
                  <a:pt x="30162" y="63818"/>
                  <a:pt x="31994" y="61913"/>
                  <a:pt x="34558" y="61913"/>
                </a:cubicBezTo>
                <a:close/>
                <a:moveTo>
                  <a:pt x="65825" y="8622"/>
                </a:moveTo>
                <a:lnTo>
                  <a:pt x="65825" y="21555"/>
                </a:lnTo>
                <a:cubicBezTo>
                  <a:pt x="65825" y="28380"/>
                  <a:pt x="71580" y="34128"/>
                  <a:pt x="78774" y="34128"/>
                </a:cubicBezTo>
                <a:lnTo>
                  <a:pt x="147836" y="34128"/>
                </a:lnTo>
                <a:cubicBezTo>
                  <a:pt x="155030" y="34128"/>
                  <a:pt x="160426" y="28380"/>
                  <a:pt x="160426" y="21555"/>
                </a:cubicBezTo>
                <a:lnTo>
                  <a:pt x="160426" y="8622"/>
                </a:lnTo>
                <a:lnTo>
                  <a:pt x="65825" y="8622"/>
                </a:lnTo>
                <a:close/>
                <a:moveTo>
                  <a:pt x="27337" y="8622"/>
                </a:moveTo>
                <a:cubicBezTo>
                  <a:pt x="16906" y="8622"/>
                  <a:pt x="8633" y="16525"/>
                  <a:pt x="8633" y="26943"/>
                </a:cubicBezTo>
                <a:lnTo>
                  <a:pt x="8633" y="256501"/>
                </a:lnTo>
                <a:cubicBezTo>
                  <a:pt x="8633" y="266919"/>
                  <a:pt x="16906" y="274823"/>
                  <a:pt x="27337" y="274823"/>
                </a:cubicBezTo>
                <a:lnTo>
                  <a:pt x="199273" y="274823"/>
                </a:lnTo>
                <a:cubicBezTo>
                  <a:pt x="209705" y="274823"/>
                  <a:pt x="217978" y="266919"/>
                  <a:pt x="217978" y="256501"/>
                </a:cubicBezTo>
                <a:lnTo>
                  <a:pt x="217978" y="255064"/>
                </a:lnTo>
                <a:lnTo>
                  <a:pt x="153232" y="255064"/>
                </a:lnTo>
                <a:cubicBezTo>
                  <a:pt x="144599" y="255064"/>
                  <a:pt x="137765" y="247879"/>
                  <a:pt x="137765" y="239257"/>
                </a:cubicBezTo>
                <a:lnTo>
                  <a:pt x="137765" y="78675"/>
                </a:lnTo>
                <a:cubicBezTo>
                  <a:pt x="137765" y="70053"/>
                  <a:pt x="144599" y="62868"/>
                  <a:pt x="153232" y="62868"/>
                </a:cubicBezTo>
                <a:lnTo>
                  <a:pt x="217978" y="62868"/>
                </a:lnTo>
                <a:lnTo>
                  <a:pt x="217978" y="26943"/>
                </a:lnTo>
                <a:cubicBezTo>
                  <a:pt x="217978" y="16525"/>
                  <a:pt x="209705" y="8622"/>
                  <a:pt x="199273" y="8622"/>
                </a:cubicBezTo>
                <a:lnTo>
                  <a:pt x="169418" y="8622"/>
                </a:lnTo>
                <a:lnTo>
                  <a:pt x="169418" y="21555"/>
                </a:lnTo>
                <a:cubicBezTo>
                  <a:pt x="169418" y="33410"/>
                  <a:pt x="159347" y="42750"/>
                  <a:pt x="147836" y="42750"/>
                </a:cubicBezTo>
                <a:lnTo>
                  <a:pt x="78774" y="42750"/>
                </a:lnTo>
                <a:cubicBezTo>
                  <a:pt x="66904" y="42750"/>
                  <a:pt x="57192" y="33410"/>
                  <a:pt x="57192" y="21555"/>
                </a:cubicBezTo>
                <a:lnTo>
                  <a:pt x="57192" y="8622"/>
                </a:lnTo>
                <a:lnTo>
                  <a:pt x="27337" y="8622"/>
                </a:lnTo>
                <a:close/>
                <a:moveTo>
                  <a:pt x="27337" y="0"/>
                </a:moveTo>
                <a:lnTo>
                  <a:pt x="199273" y="0"/>
                </a:lnTo>
                <a:cubicBezTo>
                  <a:pt x="214381" y="0"/>
                  <a:pt x="226610" y="12214"/>
                  <a:pt x="226610" y="26943"/>
                </a:cubicBezTo>
                <a:lnTo>
                  <a:pt x="226610" y="62868"/>
                </a:lnTo>
                <a:lnTo>
                  <a:pt x="268335" y="62868"/>
                </a:lnTo>
                <a:cubicBezTo>
                  <a:pt x="276968" y="62868"/>
                  <a:pt x="283803" y="70053"/>
                  <a:pt x="283803" y="78675"/>
                </a:cubicBezTo>
                <a:lnTo>
                  <a:pt x="283803" y="239257"/>
                </a:lnTo>
                <a:cubicBezTo>
                  <a:pt x="283803" y="247879"/>
                  <a:pt x="276968" y="255064"/>
                  <a:pt x="268335" y="255064"/>
                </a:cubicBezTo>
                <a:lnTo>
                  <a:pt x="226610" y="255064"/>
                </a:lnTo>
                <a:lnTo>
                  <a:pt x="226610" y="256501"/>
                </a:lnTo>
                <a:cubicBezTo>
                  <a:pt x="226610" y="271230"/>
                  <a:pt x="214381" y="283804"/>
                  <a:pt x="199273" y="283804"/>
                </a:cubicBezTo>
                <a:lnTo>
                  <a:pt x="27337" y="283804"/>
                </a:lnTo>
                <a:cubicBezTo>
                  <a:pt x="12230" y="283804"/>
                  <a:pt x="0" y="271230"/>
                  <a:pt x="0" y="256501"/>
                </a:cubicBezTo>
                <a:lnTo>
                  <a:pt x="0" y="26943"/>
                </a:lnTo>
                <a:cubicBezTo>
                  <a:pt x="0" y="12214"/>
                  <a:pt x="12230" y="0"/>
                  <a:pt x="27337" y="0"/>
                </a:cubicBezTo>
                <a:close/>
              </a:path>
            </a:pathLst>
          </a:custGeom>
          <a:solidFill>
            <a:srgbClr val="3C40FD"/>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Roboto Light"/>
              <a:ea typeface="Roboto Light"/>
              <a:cs typeface="Roboto Light"/>
              <a:sym typeface="Roboto Light"/>
            </a:endParaRPr>
          </a:p>
        </p:txBody>
      </p:sp>
      <p:sp>
        <p:nvSpPr>
          <p:cNvPr id="1454" name="Google Shape;1454;p97"/>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Increase employee productivity &amp; satisfaction</a:t>
            </a:r>
            <a:endParaRPr sz="1100">
              <a:solidFill>
                <a:schemeClr val="lt1"/>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sp>
        <p:nvSpPr>
          <p:cNvPr id="1459" name="Google Shape;1459;p98"/>
          <p:cNvSpPr txBox="1"/>
          <p:nvPr>
            <p:ph type="title"/>
          </p:nvPr>
        </p:nvSpPr>
        <p:spPr>
          <a:xfrm>
            <a:off x="349125" y="243825"/>
            <a:ext cx="60513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Automate tasks</a:t>
            </a:r>
            <a:endParaRPr>
              <a:solidFill>
                <a:schemeClr val="accent3"/>
              </a:solidFill>
            </a:endParaRPr>
          </a:p>
        </p:txBody>
      </p:sp>
      <p:sp>
        <p:nvSpPr>
          <p:cNvPr id="1460" name="Google Shape;1460;p98"/>
          <p:cNvSpPr txBox="1"/>
          <p:nvPr/>
        </p:nvSpPr>
        <p:spPr>
          <a:xfrm>
            <a:off x="7047411" y="650575"/>
            <a:ext cx="153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Reduce process completion time</a:t>
            </a:r>
            <a:endParaRPr sz="1000">
              <a:solidFill>
                <a:schemeClr val="dk2"/>
              </a:solidFill>
              <a:latin typeface="Poppins Medium"/>
              <a:ea typeface="Poppins Medium"/>
              <a:cs typeface="Poppins Medium"/>
              <a:sym typeface="Poppins Medium"/>
            </a:endParaRPr>
          </a:p>
        </p:txBody>
      </p:sp>
      <p:sp>
        <p:nvSpPr>
          <p:cNvPr id="1461" name="Google Shape;1461;p98"/>
          <p:cNvSpPr txBox="1"/>
          <p:nvPr/>
        </p:nvSpPr>
        <p:spPr>
          <a:xfrm>
            <a:off x="401025" y="670300"/>
            <a:ext cx="5896500" cy="7434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Substantial parts of process are redundant and time-consuming.</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There are tasks that users need to complete only once or very infrequently, and they therefore need to relearn the process and requirements every time. </a:t>
            </a:r>
            <a:endParaRPr sz="1100">
              <a:solidFill>
                <a:schemeClr val="dk1"/>
              </a:solidFill>
              <a:latin typeface="Poppins"/>
              <a:ea typeface="Poppins"/>
              <a:cs typeface="Poppins"/>
              <a:sym typeface="Poppins"/>
            </a:endParaRPr>
          </a:p>
        </p:txBody>
      </p:sp>
      <p:sp>
        <p:nvSpPr>
          <p:cNvPr id="1462" name="Google Shape;1462;p98"/>
          <p:cNvSpPr txBox="1"/>
          <p:nvPr/>
        </p:nvSpPr>
        <p:spPr>
          <a:xfrm>
            <a:off x="6552875" y="2837875"/>
            <a:ext cx="2593200" cy="19116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Reduce empty clicks.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Minimize time spent training and retraining employees.</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Drive employee efficiency by collecting all necessary inputs for task completion from a single chat interface.</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Improve % of employees who complete tasks.</a:t>
            </a:r>
            <a:endParaRPr sz="1100">
              <a:solidFill>
                <a:schemeClr val="dk1"/>
              </a:solidFill>
              <a:latin typeface="Poppins"/>
              <a:ea typeface="Poppins"/>
              <a:cs typeface="Poppins"/>
              <a:sym typeface="Poppins"/>
            </a:endParaRPr>
          </a:p>
        </p:txBody>
      </p:sp>
      <p:grpSp>
        <p:nvGrpSpPr>
          <p:cNvPr id="1463" name="Google Shape;1463;p98"/>
          <p:cNvGrpSpPr/>
          <p:nvPr/>
        </p:nvGrpSpPr>
        <p:grpSpPr>
          <a:xfrm>
            <a:off x="7599001" y="288994"/>
            <a:ext cx="390975" cy="381229"/>
            <a:chOff x="846700" y="2395875"/>
            <a:chExt cx="926700" cy="903600"/>
          </a:xfrm>
        </p:grpSpPr>
        <p:sp>
          <p:nvSpPr>
            <p:cNvPr id="1464" name="Google Shape;1464;p98">
              <a:hlinkClick/>
            </p:cNvPr>
            <p:cNvSpPr/>
            <p:nvPr/>
          </p:nvSpPr>
          <p:spPr>
            <a:xfrm>
              <a:off x="846700" y="2395875"/>
              <a:ext cx="926700" cy="9036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98"/>
            <p:cNvSpPr/>
            <p:nvPr/>
          </p:nvSpPr>
          <p:spPr>
            <a:xfrm>
              <a:off x="1015780" y="2538999"/>
              <a:ext cx="603495" cy="598762"/>
            </a:xfrm>
            <a:custGeom>
              <a:rect b="b" l="l" r="r" t="t"/>
              <a:pathLst>
                <a:path extrusionOk="0" h="315553" w="315553">
                  <a:moveTo>
                    <a:pt x="161926" y="234950"/>
                  </a:moveTo>
                  <a:lnTo>
                    <a:pt x="180609" y="234950"/>
                  </a:lnTo>
                  <a:cubicBezTo>
                    <a:pt x="183540" y="234950"/>
                    <a:pt x="185372" y="236991"/>
                    <a:pt x="185372" y="239372"/>
                  </a:cubicBezTo>
                  <a:cubicBezTo>
                    <a:pt x="185372" y="241754"/>
                    <a:pt x="183540" y="244135"/>
                    <a:pt x="180609" y="244135"/>
                  </a:cubicBezTo>
                  <a:lnTo>
                    <a:pt x="161926" y="244135"/>
                  </a:lnTo>
                  <a:cubicBezTo>
                    <a:pt x="159361" y="244135"/>
                    <a:pt x="157163" y="241754"/>
                    <a:pt x="157163" y="239372"/>
                  </a:cubicBezTo>
                  <a:cubicBezTo>
                    <a:pt x="157163" y="236991"/>
                    <a:pt x="159361" y="234950"/>
                    <a:pt x="161926" y="234950"/>
                  </a:cubicBezTo>
                  <a:close/>
                  <a:moveTo>
                    <a:pt x="90427" y="234950"/>
                  </a:moveTo>
                  <a:lnTo>
                    <a:pt x="137811" y="234950"/>
                  </a:lnTo>
                  <a:cubicBezTo>
                    <a:pt x="140343" y="234950"/>
                    <a:pt x="142514" y="236991"/>
                    <a:pt x="142514" y="239372"/>
                  </a:cubicBezTo>
                  <a:cubicBezTo>
                    <a:pt x="142514" y="241754"/>
                    <a:pt x="140343" y="244135"/>
                    <a:pt x="137811" y="244135"/>
                  </a:cubicBezTo>
                  <a:lnTo>
                    <a:pt x="90427" y="244135"/>
                  </a:lnTo>
                  <a:cubicBezTo>
                    <a:pt x="87896" y="244135"/>
                    <a:pt x="85725" y="241754"/>
                    <a:pt x="85725" y="239372"/>
                  </a:cubicBezTo>
                  <a:cubicBezTo>
                    <a:pt x="85725" y="236991"/>
                    <a:pt x="87896" y="234950"/>
                    <a:pt x="90427" y="234950"/>
                  </a:cubicBezTo>
                  <a:close/>
                  <a:moveTo>
                    <a:pt x="73314" y="219259"/>
                  </a:moveTo>
                  <a:cubicBezTo>
                    <a:pt x="75479" y="220676"/>
                    <a:pt x="75839" y="223510"/>
                    <a:pt x="74396" y="225635"/>
                  </a:cubicBezTo>
                  <a:lnTo>
                    <a:pt x="49862" y="258225"/>
                  </a:lnTo>
                  <a:cubicBezTo>
                    <a:pt x="48780" y="259287"/>
                    <a:pt x="47337" y="259996"/>
                    <a:pt x="45893" y="259996"/>
                  </a:cubicBezTo>
                  <a:cubicBezTo>
                    <a:pt x="44450" y="259996"/>
                    <a:pt x="43007" y="259287"/>
                    <a:pt x="41925" y="258225"/>
                  </a:cubicBezTo>
                  <a:lnTo>
                    <a:pt x="30018" y="242284"/>
                  </a:lnTo>
                  <a:cubicBezTo>
                    <a:pt x="28575" y="240159"/>
                    <a:pt x="28936" y="237325"/>
                    <a:pt x="31100" y="235908"/>
                  </a:cubicBezTo>
                  <a:cubicBezTo>
                    <a:pt x="33266" y="234137"/>
                    <a:pt x="36152" y="234491"/>
                    <a:pt x="37956" y="236617"/>
                  </a:cubicBezTo>
                  <a:lnTo>
                    <a:pt x="45893" y="247598"/>
                  </a:lnTo>
                  <a:lnTo>
                    <a:pt x="66820" y="219968"/>
                  </a:lnTo>
                  <a:cubicBezTo>
                    <a:pt x="68263" y="217842"/>
                    <a:pt x="71149" y="217488"/>
                    <a:pt x="73314" y="219259"/>
                  </a:cubicBezTo>
                  <a:close/>
                  <a:moveTo>
                    <a:pt x="138023" y="166688"/>
                  </a:moveTo>
                  <a:lnTo>
                    <a:pt x="166059" y="166688"/>
                  </a:lnTo>
                  <a:cubicBezTo>
                    <a:pt x="168934" y="166688"/>
                    <a:pt x="171091" y="168805"/>
                    <a:pt x="171091" y="171274"/>
                  </a:cubicBezTo>
                  <a:cubicBezTo>
                    <a:pt x="171091" y="174096"/>
                    <a:pt x="168934" y="175860"/>
                    <a:pt x="166059" y="175860"/>
                  </a:cubicBezTo>
                  <a:lnTo>
                    <a:pt x="138023" y="175860"/>
                  </a:lnTo>
                  <a:cubicBezTo>
                    <a:pt x="135507" y="175860"/>
                    <a:pt x="133350" y="174096"/>
                    <a:pt x="133350" y="171274"/>
                  </a:cubicBezTo>
                  <a:cubicBezTo>
                    <a:pt x="133350" y="168805"/>
                    <a:pt x="135507" y="166688"/>
                    <a:pt x="138023" y="166688"/>
                  </a:cubicBezTo>
                  <a:close/>
                  <a:moveTo>
                    <a:pt x="90436" y="166688"/>
                  </a:moveTo>
                  <a:lnTo>
                    <a:pt x="113628" y="166688"/>
                  </a:lnTo>
                  <a:cubicBezTo>
                    <a:pt x="116527" y="166688"/>
                    <a:pt x="118701" y="168805"/>
                    <a:pt x="118701" y="171274"/>
                  </a:cubicBezTo>
                  <a:cubicBezTo>
                    <a:pt x="118701" y="174096"/>
                    <a:pt x="116527" y="175860"/>
                    <a:pt x="113628" y="175860"/>
                  </a:cubicBezTo>
                  <a:lnTo>
                    <a:pt x="90436" y="175860"/>
                  </a:lnTo>
                  <a:cubicBezTo>
                    <a:pt x="87899" y="175860"/>
                    <a:pt x="85725" y="174096"/>
                    <a:pt x="85725" y="171274"/>
                  </a:cubicBezTo>
                  <a:cubicBezTo>
                    <a:pt x="85725" y="168805"/>
                    <a:pt x="87899" y="166688"/>
                    <a:pt x="90436" y="166688"/>
                  </a:cubicBezTo>
                  <a:close/>
                  <a:moveTo>
                    <a:pt x="33523" y="155778"/>
                  </a:moveTo>
                  <a:cubicBezTo>
                    <a:pt x="35295" y="153988"/>
                    <a:pt x="38131" y="153988"/>
                    <a:pt x="40258" y="155778"/>
                  </a:cubicBezTo>
                  <a:lnTo>
                    <a:pt x="49830" y="165443"/>
                  </a:lnTo>
                  <a:lnTo>
                    <a:pt x="59401" y="155778"/>
                  </a:lnTo>
                  <a:cubicBezTo>
                    <a:pt x="61173" y="153988"/>
                    <a:pt x="64364" y="153988"/>
                    <a:pt x="66136" y="155778"/>
                  </a:cubicBezTo>
                  <a:cubicBezTo>
                    <a:pt x="67909" y="157568"/>
                    <a:pt x="67909" y="160789"/>
                    <a:pt x="66136" y="162579"/>
                  </a:cubicBezTo>
                  <a:lnTo>
                    <a:pt x="56565" y="172244"/>
                  </a:lnTo>
                  <a:lnTo>
                    <a:pt x="66136" y="181909"/>
                  </a:lnTo>
                  <a:cubicBezTo>
                    <a:pt x="67909" y="183699"/>
                    <a:pt x="67909" y="186563"/>
                    <a:pt x="66136" y="188710"/>
                  </a:cubicBezTo>
                  <a:cubicBezTo>
                    <a:pt x="65073" y="189784"/>
                    <a:pt x="64009" y="190142"/>
                    <a:pt x="62591" y="190142"/>
                  </a:cubicBezTo>
                  <a:cubicBezTo>
                    <a:pt x="61528" y="190142"/>
                    <a:pt x="60464" y="189784"/>
                    <a:pt x="59401" y="188710"/>
                  </a:cubicBezTo>
                  <a:lnTo>
                    <a:pt x="49830" y="179045"/>
                  </a:lnTo>
                  <a:lnTo>
                    <a:pt x="40258" y="188710"/>
                  </a:lnTo>
                  <a:cubicBezTo>
                    <a:pt x="39195" y="189784"/>
                    <a:pt x="38131" y="190142"/>
                    <a:pt x="36713" y="190142"/>
                  </a:cubicBezTo>
                  <a:cubicBezTo>
                    <a:pt x="35650" y="190142"/>
                    <a:pt x="34586" y="189784"/>
                    <a:pt x="33523" y="188710"/>
                  </a:cubicBezTo>
                  <a:cubicBezTo>
                    <a:pt x="31750" y="186563"/>
                    <a:pt x="31750" y="183699"/>
                    <a:pt x="33523" y="181909"/>
                  </a:cubicBezTo>
                  <a:lnTo>
                    <a:pt x="43094" y="172244"/>
                  </a:lnTo>
                  <a:lnTo>
                    <a:pt x="33523" y="162579"/>
                  </a:lnTo>
                  <a:cubicBezTo>
                    <a:pt x="31750" y="160789"/>
                    <a:pt x="31750" y="157568"/>
                    <a:pt x="33523" y="155778"/>
                  </a:cubicBezTo>
                  <a:close/>
                  <a:moveTo>
                    <a:pt x="143164" y="100013"/>
                  </a:moveTo>
                  <a:lnTo>
                    <a:pt x="180687" y="100013"/>
                  </a:lnTo>
                  <a:cubicBezTo>
                    <a:pt x="183573" y="100013"/>
                    <a:pt x="185377" y="102054"/>
                    <a:pt x="185377" y="104435"/>
                  </a:cubicBezTo>
                  <a:cubicBezTo>
                    <a:pt x="185377" y="107157"/>
                    <a:pt x="183573" y="109198"/>
                    <a:pt x="180687" y="109198"/>
                  </a:cubicBezTo>
                  <a:lnTo>
                    <a:pt x="143164" y="109198"/>
                  </a:lnTo>
                  <a:cubicBezTo>
                    <a:pt x="140278" y="109198"/>
                    <a:pt x="138113" y="107157"/>
                    <a:pt x="138113" y="104435"/>
                  </a:cubicBezTo>
                  <a:cubicBezTo>
                    <a:pt x="138113" y="102054"/>
                    <a:pt x="140278" y="100013"/>
                    <a:pt x="143164" y="100013"/>
                  </a:cubicBezTo>
                  <a:close/>
                  <a:moveTo>
                    <a:pt x="90442" y="100013"/>
                  </a:moveTo>
                  <a:lnTo>
                    <a:pt x="118745" y="100013"/>
                  </a:lnTo>
                  <a:cubicBezTo>
                    <a:pt x="121285" y="100013"/>
                    <a:pt x="123462" y="102054"/>
                    <a:pt x="123462" y="104435"/>
                  </a:cubicBezTo>
                  <a:cubicBezTo>
                    <a:pt x="123462" y="107157"/>
                    <a:pt x="121285" y="109198"/>
                    <a:pt x="118745" y="109198"/>
                  </a:cubicBezTo>
                  <a:lnTo>
                    <a:pt x="90442" y="109198"/>
                  </a:lnTo>
                  <a:cubicBezTo>
                    <a:pt x="87902" y="109198"/>
                    <a:pt x="85725" y="107157"/>
                    <a:pt x="85725" y="104435"/>
                  </a:cubicBezTo>
                  <a:cubicBezTo>
                    <a:pt x="85725" y="102054"/>
                    <a:pt x="87902" y="100013"/>
                    <a:pt x="90442" y="100013"/>
                  </a:cubicBezTo>
                  <a:close/>
                  <a:moveTo>
                    <a:pt x="73314" y="85555"/>
                  </a:moveTo>
                  <a:cubicBezTo>
                    <a:pt x="75479" y="86972"/>
                    <a:pt x="75839" y="90160"/>
                    <a:pt x="74396" y="92285"/>
                  </a:cubicBezTo>
                  <a:lnTo>
                    <a:pt x="49862" y="124520"/>
                  </a:lnTo>
                  <a:cubicBezTo>
                    <a:pt x="48780" y="125583"/>
                    <a:pt x="47337" y="126646"/>
                    <a:pt x="45893" y="126646"/>
                  </a:cubicBezTo>
                  <a:cubicBezTo>
                    <a:pt x="44450" y="126646"/>
                    <a:pt x="43007" y="125583"/>
                    <a:pt x="41925" y="124520"/>
                  </a:cubicBezTo>
                  <a:lnTo>
                    <a:pt x="30018" y="108934"/>
                  </a:lnTo>
                  <a:cubicBezTo>
                    <a:pt x="28575" y="106809"/>
                    <a:pt x="28936" y="103621"/>
                    <a:pt x="31100" y="102204"/>
                  </a:cubicBezTo>
                  <a:cubicBezTo>
                    <a:pt x="33266" y="100787"/>
                    <a:pt x="36152" y="101141"/>
                    <a:pt x="37956" y="103266"/>
                  </a:cubicBezTo>
                  <a:lnTo>
                    <a:pt x="45893" y="113893"/>
                  </a:lnTo>
                  <a:lnTo>
                    <a:pt x="66820" y="86617"/>
                  </a:lnTo>
                  <a:cubicBezTo>
                    <a:pt x="68263" y="84492"/>
                    <a:pt x="71149" y="84138"/>
                    <a:pt x="73314" y="85555"/>
                  </a:cubicBezTo>
                  <a:close/>
                  <a:moveTo>
                    <a:pt x="19135" y="47603"/>
                  </a:moveTo>
                  <a:cubicBezTo>
                    <a:pt x="14080" y="47603"/>
                    <a:pt x="9748" y="51931"/>
                    <a:pt x="9748" y="57340"/>
                  </a:cubicBezTo>
                  <a:lnTo>
                    <a:pt x="9748" y="296439"/>
                  </a:lnTo>
                  <a:cubicBezTo>
                    <a:pt x="9748" y="301849"/>
                    <a:pt x="14080" y="306176"/>
                    <a:pt x="19135" y="306176"/>
                  </a:cubicBezTo>
                  <a:lnTo>
                    <a:pt x="196404" y="306176"/>
                  </a:lnTo>
                  <a:cubicBezTo>
                    <a:pt x="201820" y="306176"/>
                    <a:pt x="206152" y="301849"/>
                    <a:pt x="206152" y="296439"/>
                  </a:cubicBezTo>
                  <a:lnTo>
                    <a:pt x="206152" y="57340"/>
                  </a:lnTo>
                  <a:cubicBezTo>
                    <a:pt x="206152" y="51931"/>
                    <a:pt x="201820" y="47603"/>
                    <a:pt x="196404" y="47603"/>
                  </a:cubicBezTo>
                  <a:lnTo>
                    <a:pt x="163550" y="47603"/>
                  </a:lnTo>
                  <a:lnTo>
                    <a:pt x="163550" y="50488"/>
                  </a:lnTo>
                  <a:cubicBezTo>
                    <a:pt x="163550" y="58783"/>
                    <a:pt x="156690" y="65635"/>
                    <a:pt x="148386" y="65635"/>
                  </a:cubicBezTo>
                  <a:lnTo>
                    <a:pt x="67153" y="65635"/>
                  </a:lnTo>
                  <a:cubicBezTo>
                    <a:pt x="58849" y="65635"/>
                    <a:pt x="51990" y="58783"/>
                    <a:pt x="51990" y="50488"/>
                  </a:cubicBezTo>
                  <a:lnTo>
                    <a:pt x="51990" y="47603"/>
                  </a:lnTo>
                  <a:lnTo>
                    <a:pt x="19135" y="47603"/>
                  </a:lnTo>
                  <a:close/>
                  <a:moveTo>
                    <a:pt x="282349" y="20411"/>
                  </a:moveTo>
                  <a:cubicBezTo>
                    <a:pt x="284050" y="19050"/>
                    <a:pt x="287111" y="19050"/>
                    <a:pt x="288812" y="20411"/>
                  </a:cubicBezTo>
                  <a:cubicBezTo>
                    <a:pt x="289493" y="21431"/>
                    <a:pt x="290173" y="22452"/>
                    <a:pt x="290173" y="23812"/>
                  </a:cubicBezTo>
                  <a:cubicBezTo>
                    <a:pt x="290173" y="24833"/>
                    <a:pt x="289493" y="26194"/>
                    <a:pt x="288812" y="26874"/>
                  </a:cubicBezTo>
                  <a:cubicBezTo>
                    <a:pt x="287792" y="27895"/>
                    <a:pt x="286771" y="28235"/>
                    <a:pt x="285411" y="28235"/>
                  </a:cubicBezTo>
                  <a:cubicBezTo>
                    <a:pt x="284390" y="28235"/>
                    <a:pt x="283029" y="27895"/>
                    <a:pt x="282349" y="26874"/>
                  </a:cubicBezTo>
                  <a:cubicBezTo>
                    <a:pt x="281669" y="26194"/>
                    <a:pt x="280988" y="24833"/>
                    <a:pt x="280988" y="23812"/>
                  </a:cubicBezTo>
                  <a:cubicBezTo>
                    <a:pt x="280988" y="22452"/>
                    <a:pt x="281669" y="21431"/>
                    <a:pt x="282349" y="20411"/>
                  </a:cubicBezTo>
                  <a:close/>
                  <a:moveTo>
                    <a:pt x="231599" y="20411"/>
                  </a:moveTo>
                  <a:cubicBezTo>
                    <a:pt x="233363" y="19050"/>
                    <a:pt x="236538" y="19050"/>
                    <a:pt x="238302" y="20411"/>
                  </a:cubicBezTo>
                  <a:cubicBezTo>
                    <a:pt x="239008" y="21431"/>
                    <a:pt x="239360" y="22452"/>
                    <a:pt x="239360" y="23812"/>
                  </a:cubicBezTo>
                  <a:cubicBezTo>
                    <a:pt x="239360" y="24833"/>
                    <a:pt x="239008" y="26194"/>
                    <a:pt x="238302" y="26874"/>
                  </a:cubicBezTo>
                  <a:cubicBezTo>
                    <a:pt x="237244" y="27895"/>
                    <a:pt x="236185" y="28235"/>
                    <a:pt x="235127" y="28235"/>
                  </a:cubicBezTo>
                  <a:cubicBezTo>
                    <a:pt x="233716" y="28235"/>
                    <a:pt x="232305" y="27895"/>
                    <a:pt x="231599" y="26874"/>
                  </a:cubicBezTo>
                  <a:cubicBezTo>
                    <a:pt x="230894" y="26194"/>
                    <a:pt x="230188" y="24833"/>
                    <a:pt x="230188" y="23812"/>
                  </a:cubicBezTo>
                  <a:cubicBezTo>
                    <a:pt x="230188" y="22452"/>
                    <a:pt x="230894" y="21431"/>
                    <a:pt x="231599" y="20411"/>
                  </a:cubicBezTo>
                  <a:close/>
                  <a:moveTo>
                    <a:pt x="260174" y="19050"/>
                  </a:moveTo>
                  <a:cubicBezTo>
                    <a:pt x="262644" y="19050"/>
                    <a:pt x="264760" y="21167"/>
                    <a:pt x="264760" y="23636"/>
                  </a:cubicBezTo>
                  <a:cubicBezTo>
                    <a:pt x="264760" y="26105"/>
                    <a:pt x="262644" y="28222"/>
                    <a:pt x="260174" y="28222"/>
                  </a:cubicBezTo>
                  <a:cubicBezTo>
                    <a:pt x="257352" y="28222"/>
                    <a:pt x="255588" y="26105"/>
                    <a:pt x="255588" y="23636"/>
                  </a:cubicBezTo>
                  <a:cubicBezTo>
                    <a:pt x="255588" y="21167"/>
                    <a:pt x="257352" y="19050"/>
                    <a:pt x="260174" y="19050"/>
                  </a:cubicBezTo>
                  <a:close/>
                  <a:moveTo>
                    <a:pt x="107950" y="9376"/>
                  </a:moveTo>
                  <a:cubicBezTo>
                    <a:pt x="102174" y="9376"/>
                    <a:pt x="97480" y="14064"/>
                    <a:pt x="97480" y="19835"/>
                  </a:cubicBezTo>
                  <a:cubicBezTo>
                    <a:pt x="97480" y="22359"/>
                    <a:pt x="95314" y="24523"/>
                    <a:pt x="92426" y="24523"/>
                  </a:cubicBezTo>
                  <a:lnTo>
                    <a:pt x="67153" y="24523"/>
                  </a:lnTo>
                  <a:cubicBezTo>
                    <a:pt x="64265" y="24523"/>
                    <a:pt x="61738" y="27047"/>
                    <a:pt x="61738" y="29932"/>
                  </a:cubicBezTo>
                  <a:lnTo>
                    <a:pt x="61738" y="50488"/>
                  </a:lnTo>
                  <a:cubicBezTo>
                    <a:pt x="61738" y="53373"/>
                    <a:pt x="64265" y="55537"/>
                    <a:pt x="67153" y="55537"/>
                  </a:cubicBezTo>
                  <a:lnTo>
                    <a:pt x="148386" y="55537"/>
                  </a:lnTo>
                  <a:cubicBezTo>
                    <a:pt x="151636" y="55537"/>
                    <a:pt x="154163" y="53373"/>
                    <a:pt x="154163" y="50488"/>
                  </a:cubicBezTo>
                  <a:lnTo>
                    <a:pt x="154163" y="29932"/>
                  </a:lnTo>
                  <a:cubicBezTo>
                    <a:pt x="154163" y="27047"/>
                    <a:pt x="151636" y="24523"/>
                    <a:pt x="148386" y="24523"/>
                  </a:cubicBezTo>
                  <a:lnTo>
                    <a:pt x="123114" y="24523"/>
                  </a:lnTo>
                  <a:cubicBezTo>
                    <a:pt x="120587" y="24523"/>
                    <a:pt x="118420" y="22359"/>
                    <a:pt x="118420" y="19835"/>
                  </a:cubicBezTo>
                  <a:cubicBezTo>
                    <a:pt x="118420" y="14064"/>
                    <a:pt x="113727" y="9376"/>
                    <a:pt x="107950" y="9376"/>
                  </a:cubicBezTo>
                  <a:close/>
                  <a:moveTo>
                    <a:pt x="169779" y="0"/>
                  </a:moveTo>
                  <a:lnTo>
                    <a:pt x="310874" y="0"/>
                  </a:lnTo>
                  <a:cubicBezTo>
                    <a:pt x="313394" y="0"/>
                    <a:pt x="315553" y="1803"/>
                    <a:pt x="315553" y="4688"/>
                  </a:cubicBezTo>
                  <a:lnTo>
                    <a:pt x="315553" y="42915"/>
                  </a:lnTo>
                  <a:lnTo>
                    <a:pt x="315553" y="310864"/>
                  </a:lnTo>
                  <a:cubicBezTo>
                    <a:pt x="315553" y="313389"/>
                    <a:pt x="313394" y="315553"/>
                    <a:pt x="310874" y="315553"/>
                  </a:cubicBezTo>
                  <a:lnTo>
                    <a:pt x="234568" y="315553"/>
                  </a:lnTo>
                  <a:cubicBezTo>
                    <a:pt x="231688" y="315553"/>
                    <a:pt x="229529" y="313389"/>
                    <a:pt x="229529" y="310864"/>
                  </a:cubicBezTo>
                  <a:cubicBezTo>
                    <a:pt x="229529" y="307979"/>
                    <a:pt x="231688" y="306176"/>
                    <a:pt x="234568" y="306176"/>
                  </a:cubicBezTo>
                  <a:lnTo>
                    <a:pt x="306195" y="306176"/>
                  </a:lnTo>
                  <a:lnTo>
                    <a:pt x="306195" y="47603"/>
                  </a:lnTo>
                  <a:lnTo>
                    <a:pt x="234568" y="47603"/>
                  </a:lnTo>
                  <a:cubicBezTo>
                    <a:pt x="231688" y="47603"/>
                    <a:pt x="229529" y="45439"/>
                    <a:pt x="229529" y="42915"/>
                  </a:cubicBezTo>
                  <a:cubicBezTo>
                    <a:pt x="229529" y="40391"/>
                    <a:pt x="231688" y="38227"/>
                    <a:pt x="234568" y="38227"/>
                  </a:cubicBezTo>
                  <a:lnTo>
                    <a:pt x="306195" y="38227"/>
                  </a:lnTo>
                  <a:lnTo>
                    <a:pt x="306195" y="9376"/>
                  </a:lnTo>
                  <a:lnTo>
                    <a:pt x="169779" y="9376"/>
                  </a:lnTo>
                  <a:cubicBezTo>
                    <a:pt x="167260" y="9376"/>
                    <a:pt x="165100" y="7213"/>
                    <a:pt x="165100" y="4688"/>
                  </a:cubicBezTo>
                  <a:cubicBezTo>
                    <a:pt x="165100" y="1803"/>
                    <a:pt x="167260" y="0"/>
                    <a:pt x="169779" y="0"/>
                  </a:cubicBezTo>
                  <a:close/>
                  <a:moveTo>
                    <a:pt x="107950" y="0"/>
                  </a:moveTo>
                  <a:cubicBezTo>
                    <a:pt x="117337" y="0"/>
                    <a:pt x="125280" y="6491"/>
                    <a:pt x="127446" y="15146"/>
                  </a:cubicBezTo>
                  <a:lnTo>
                    <a:pt x="148386" y="15146"/>
                  </a:lnTo>
                  <a:cubicBezTo>
                    <a:pt x="156690" y="15146"/>
                    <a:pt x="163550" y="21998"/>
                    <a:pt x="163550" y="29932"/>
                  </a:cubicBezTo>
                  <a:lnTo>
                    <a:pt x="163550" y="38227"/>
                  </a:lnTo>
                  <a:lnTo>
                    <a:pt x="196404" y="38227"/>
                  </a:lnTo>
                  <a:cubicBezTo>
                    <a:pt x="206874" y="38227"/>
                    <a:pt x="215539" y="46521"/>
                    <a:pt x="215539" y="57340"/>
                  </a:cubicBezTo>
                  <a:lnTo>
                    <a:pt x="215539" y="296439"/>
                  </a:lnTo>
                  <a:cubicBezTo>
                    <a:pt x="215539" y="307258"/>
                    <a:pt x="206874" y="315553"/>
                    <a:pt x="196404" y="315553"/>
                  </a:cubicBezTo>
                  <a:lnTo>
                    <a:pt x="19135" y="315553"/>
                  </a:lnTo>
                  <a:cubicBezTo>
                    <a:pt x="8665" y="315553"/>
                    <a:pt x="0" y="307258"/>
                    <a:pt x="0" y="296439"/>
                  </a:cubicBezTo>
                  <a:lnTo>
                    <a:pt x="0" y="57340"/>
                  </a:lnTo>
                  <a:cubicBezTo>
                    <a:pt x="0" y="46521"/>
                    <a:pt x="8665" y="38227"/>
                    <a:pt x="19135" y="38227"/>
                  </a:cubicBezTo>
                  <a:lnTo>
                    <a:pt x="51990" y="38227"/>
                  </a:lnTo>
                  <a:lnTo>
                    <a:pt x="51990" y="29932"/>
                  </a:lnTo>
                  <a:cubicBezTo>
                    <a:pt x="51990" y="21998"/>
                    <a:pt x="58849" y="15146"/>
                    <a:pt x="67153" y="15146"/>
                  </a:cubicBezTo>
                  <a:lnTo>
                    <a:pt x="88454" y="15146"/>
                  </a:lnTo>
                  <a:cubicBezTo>
                    <a:pt x="90620" y="6491"/>
                    <a:pt x="98563" y="0"/>
                    <a:pt x="107950" y="0"/>
                  </a:cubicBezTo>
                  <a:close/>
                  <a:moveTo>
                    <a:pt x="4683" y="0"/>
                  </a:moveTo>
                  <a:lnTo>
                    <a:pt x="45396" y="0"/>
                  </a:lnTo>
                  <a:cubicBezTo>
                    <a:pt x="48278" y="0"/>
                    <a:pt x="50440" y="1786"/>
                    <a:pt x="50440" y="4643"/>
                  </a:cubicBezTo>
                  <a:cubicBezTo>
                    <a:pt x="50440" y="7144"/>
                    <a:pt x="48278" y="9287"/>
                    <a:pt x="45396" y="9287"/>
                  </a:cubicBezTo>
                  <a:lnTo>
                    <a:pt x="9727" y="9287"/>
                  </a:lnTo>
                  <a:lnTo>
                    <a:pt x="9727" y="23574"/>
                  </a:lnTo>
                  <a:cubicBezTo>
                    <a:pt x="9727" y="26075"/>
                    <a:pt x="7566" y="28218"/>
                    <a:pt x="4683" y="28218"/>
                  </a:cubicBezTo>
                  <a:cubicBezTo>
                    <a:pt x="2161" y="28218"/>
                    <a:pt x="0" y="26075"/>
                    <a:pt x="0" y="23574"/>
                  </a:cubicBezTo>
                  <a:lnTo>
                    <a:pt x="0" y="4643"/>
                  </a:lnTo>
                  <a:cubicBezTo>
                    <a:pt x="0" y="1786"/>
                    <a:pt x="2161" y="0"/>
                    <a:pt x="4683" y="0"/>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Lato Light"/>
                <a:ea typeface="Lato Light"/>
                <a:cs typeface="Lato Light"/>
                <a:sym typeface="Lato Light"/>
              </a:endParaRPr>
            </a:p>
          </p:txBody>
        </p:sp>
      </p:grpSp>
      <p:sp>
        <p:nvSpPr>
          <p:cNvPr id="1466" name="Google Shape;1466;p98"/>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1467" name="Google Shape;1467;p98"/>
          <p:cNvSpPr txBox="1"/>
          <p:nvPr/>
        </p:nvSpPr>
        <p:spPr>
          <a:xfrm>
            <a:off x="6485663" y="25450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pic>
        <p:nvPicPr>
          <p:cNvPr id="1468" name="Google Shape;1468;p98"/>
          <p:cNvPicPr preferRelativeResize="0"/>
          <p:nvPr/>
        </p:nvPicPr>
        <p:blipFill rotWithShape="1">
          <a:blip r:embed="rId3">
            <a:alphaModFix/>
          </a:blip>
          <a:srcRect b="0" l="19335" r="0" t="11268"/>
          <a:stretch/>
        </p:blipFill>
        <p:spPr>
          <a:xfrm>
            <a:off x="1384493" y="1689876"/>
            <a:ext cx="4311000" cy="2838000"/>
          </a:xfrm>
          <a:prstGeom prst="roundRect">
            <a:avLst>
              <a:gd fmla="val 2548" name="adj"/>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sp>
        <p:nvSpPr>
          <p:cNvPr id="1469" name="Google Shape;1469;p98"/>
          <p:cNvSpPr txBox="1"/>
          <p:nvPr/>
        </p:nvSpPr>
        <p:spPr>
          <a:xfrm>
            <a:off x="7094200" y="1676826"/>
            <a:ext cx="16611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Smart Walk-Thrus with automation</a:t>
            </a:r>
            <a:endParaRPr sz="1000">
              <a:latin typeface="Poppins"/>
              <a:ea typeface="Poppins"/>
              <a:cs typeface="Poppins"/>
              <a:sym typeface="Poppins"/>
            </a:endParaRPr>
          </a:p>
        </p:txBody>
      </p:sp>
      <p:grpSp>
        <p:nvGrpSpPr>
          <p:cNvPr id="1470" name="Google Shape;1470;p98"/>
          <p:cNvGrpSpPr/>
          <p:nvPr/>
        </p:nvGrpSpPr>
        <p:grpSpPr>
          <a:xfrm>
            <a:off x="6781630" y="1771433"/>
            <a:ext cx="174045" cy="243345"/>
            <a:chOff x="2489000" y="944675"/>
            <a:chExt cx="2830000" cy="3956825"/>
          </a:xfrm>
        </p:grpSpPr>
        <p:sp>
          <p:nvSpPr>
            <p:cNvPr id="1471" name="Google Shape;1471;p98"/>
            <p:cNvSpPr/>
            <p:nvPr/>
          </p:nvSpPr>
          <p:spPr>
            <a:xfrm>
              <a:off x="2560450" y="3863825"/>
              <a:ext cx="1211000" cy="1037675"/>
            </a:xfrm>
            <a:custGeom>
              <a:rect b="b" l="l" r="r" t="t"/>
              <a:pathLst>
                <a:path extrusionOk="0" h="41507" w="48440">
                  <a:moveTo>
                    <a:pt x="27680" y="4726"/>
                  </a:moveTo>
                  <a:cubicBezTo>
                    <a:pt x="36556" y="4726"/>
                    <a:pt x="43776" y="11946"/>
                    <a:pt x="43776" y="20822"/>
                  </a:cubicBezTo>
                  <a:cubicBezTo>
                    <a:pt x="43776" y="30477"/>
                    <a:pt x="35879" y="36871"/>
                    <a:pt x="27647" y="36871"/>
                  </a:cubicBezTo>
                  <a:cubicBezTo>
                    <a:pt x="23696" y="36871"/>
                    <a:pt x="19667" y="35398"/>
                    <a:pt x="16398" y="32104"/>
                  </a:cubicBezTo>
                  <a:cubicBezTo>
                    <a:pt x="6244" y="22025"/>
                    <a:pt x="13389" y="4726"/>
                    <a:pt x="27680" y="4726"/>
                  </a:cubicBezTo>
                  <a:close/>
                  <a:moveTo>
                    <a:pt x="27510" y="1"/>
                  </a:moveTo>
                  <a:cubicBezTo>
                    <a:pt x="22422" y="1"/>
                    <a:pt x="17236" y="1881"/>
                    <a:pt x="13013" y="6080"/>
                  </a:cubicBezTo>
                  <a:cubicBezTo>
                    <a:pt x="1" y="19167"/>
                    <a:pt x="9252" y="41506"/>
                    <a:pt x="27680" y="41506"/>
                  </a:cubicBezTo>
                  <a:cubicBezTo>
                    <a:pt x="39188" y="41506"/>
                    <a:pt x="48440" y="32255"/>
                    <a:pt x="48440" y="20822"/>
                  </a:cubicBezTo>
                  <a:cubicBezTo>
                    <a:pt x="48440" y="8289"/>
                    <a:pt x="38190" y="1"/>
                    <a:pt x="2751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98"/>
            <p:cNvSpPr/>
            <p:nvPr/>
          </p:nvSpPr>
          <p:spPr>
            <a:xfrm>
              <a:off x="4106125" y="2700450"/>
              <a:ext cx="1212875" cy="1038950"/>
            </a:xfrm>
            <a:custGeom>
              <a:rect b="b" l="l" r="r" t="t"/>
              <a:pathLst>
                <a:path extrusionOk="0" h="41558" w="48515">
                  <a:moveTo>
                    <a:pt x="27755" y="4702"/>
                  </a:moveTo>
                  <a:cubicBezTo>
                    <a:pt x="36631" y="4778"/>
                    <a:pt x="43776" y="11923"/>
                    <a:pt x="43776" y="20799"/>
                  </a:cubicBezTo>
                  <a:cubicBezTo>
                    <a:pt x="43776" y="30472"/>
                    <a:pt x="35850" y="36871"/>
                    <a:pt x="27602" y="36871"/>
                  </a:cubicBezTo>
                  <a:cubicBezTo>
                    <a:pt x="23665" y="36871"/>
                    <a:pt x="19655" y="35413"/>
                    <a:pt x="16398" y="32156"/>
                  </a:cubicBezTo>
                  <a:cubicBezTo>
                    <a:pt x="6244" y="22002"/>
                    <a:pt x="13464" y="4702"/>
                    <a:pt x="27755" y="4702"/>
                  </a:cubicBezTo>
                  <a:close/>
                  <a:moveTo>
                    <a:pt x="27630" y="1"/>
                  </a:moveTo>
                  <a:cubicBezTo>
                    <a:pt x="22528" y="1"/>
                    <a:pt x="17324" y="1896"/>
                    <a:pt x="13088" y="6132"/>
                  </a:cubicBezTo>
                  <a:cubicBezTo>
                    <a:pt x="1" y="19219"/>
                    <a:pt x="9252" y="41558"/>
                    <a:pt x="27755" y="41558"/>
                  </a:cubicBezTo>
                  <a:cubicBezTo>
                    <a:pt x="39188" y="41558"/>
                    <a:pt x="48515" y="32231"/>
                    <a:pt x="48515" y="20799"/>
                  </a:cubicBezTo>
                  <a:cubicBezTo>
                    <a:pt x="48515" y="8283"/>
                    <a:pt x="38294" y="1"/>
                    <a:pt x="2763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98"/>
            <p:cNvSpPr/>
            <p:nvPr/>
          </p:nvSpPr>
          <p:spPr>
            <a:xfrm>
              <a:off x="2489000" y="944675"/>
              <a:ext cx="1528775" cy="1457775"/>
            </a:xfrm>
            <a:custGeom>
              <a:rect b="b" l="l" r="r" t="t"/>
              <a:pathLst>
                <a:path extrusionOk="0" h="58311" w="61151">
                  <a:moveTo>
                    <a:pt x="30576" y="4664"/>
                  </a:moveTo>
                  <a:cubicBezTo>
                    <a:pt x="33095" y="4664"/>
                    <a:pt x="35615" y="5623"/>
                    <a:pt x="37533" y="7541"/>
                  </a:cubicBezTo>
                  <a:lnTo>
                    <a:pt x="52125" y="22132"/>
                  </a:lnTo>
                  <a:cubicBezTo>
                    <a:pt x="55961" y="26043"/>
                    <a:pt x="55961" y="32286"/>
                    <a:pt x="52125" y="36122"/>
                  </a:cubicBezTo>
                  <a:lnTo>
                    <a:pt x="37533" y="50714"/>
                  </a:lnTo>
                  <a:cubicBezTo>
                    <a:pt x="35615" y="52632"/>
                    <a:pt x="33095" y="53591"/>
                    <a:pt x="30576" y="53591"/>
                  </a:cubicBezTo>
                  <a:cubicBezTo>
                    <a:pt x="28056" y="53591"/>
                    <a:pt x="25536" y="52632"/>
                    <a:pt x="23618" y="50714"/>
                  </a:cubicBezTo>
                  <a:lnTo>
                    <a:pt x="9027" y="36122"/>
                  </a:lnTo>
                  <a:cubicBezTo>
                    <a:pt x="5115" y="32286"/>
                    <a:pt x="5115" y="26043"/>
                    <a:pt x="9027" y="22132"/>
                  </a:cubicBezTo>
                  <a:lnTo>
                    <a:pt x="23618" y="7541"/>
                  </a:lnTo>
                  <a:cubicBezTo>
                    <a:pt x="25536" y="5623"/>
                    <a:pt x="28056" y="4664"/>
                    <a:pt x="30576" y="4664"/>
                  </a:cubicBezTo>
                  <a:close/>
                  <a:moveTo>
                    <a:pt x="30566" y="0"/>
                  </a:moveTo>
                  <a:cubicBezTo>
                    <a:pt x="26834" y="0"/>
                    <a:pt x="23092" y="1410"/>
                    <a:pt x="20234" y="4231"/>
                  </a:cubicBezTo>
                  <a:lnTo>
                    <a:pt x="5717" y="18823"/>
                  </a:lnTo>
                  <a:cubicBezTo>
                    <a:pt x="1" y="24539"/>
                    <a:pt x="1" y="33715"/>
                    <a:pt x="5717" y="39432"/>
                  </a:cubicBezTo>
                  <a:lnTo>
                    <a:pt x="20234" y="54024"/>
                  </a:lnTo>
                  <a:cubicBezTo>
                    <a:pt x="22941" y="56807"/>
                    <a:pt x="26702" y="58311"/>
                    <a:pt x="30538" y="58311"/>
                  </a:cubicBezTo>
                  <a:cubicBezTo>
                    <a:pt x="34449" y="58311"/>
                    <a:pt x="38135" y="56731"/>
                    <a:pt x="40843" y="54024"/>
                  </a:cubicBezTo>
                  <a:lnTo>
                    <a:pt x="55434" y="39432"/>
                  </a:lnTo>
                  <a:cubicBezTo>
                    <a:pt x="61151" y="33791"/>
                    <a:pt x="61151" y="24539"/>
                    <a:pt x="55434" y="18823"/>
                  </a:cubicBezTo>
                  <a:lnTo>
                    <a:pt x="40843" y="4231"/>
                  </a:lnTo>
                  <a:cubicBezTo>
                    <a:pt x="38022" y="1410"/>
                    <a:pt x="34299" y="0"/>
                    <a:pt x="30566" y="0"/>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98"/>
            <p:cNvSpPr/>
            <p:nvPr/>
          </p:nvSpPr>
          <p:spPr>
            <a:xfrm>
              <a:off x="3190400" y="2344150"/>
              <a:ext cx="126000" cy="1575775"/>
            </a:xfrm>
            <a:custGeom>
              <a:rect b="b" l="l" r="r" t="t"/>
              <a:pathLst>
                <a:path extrusionOk="0" h="63031" w="5040">
                  <a:moveTo>
                    <a:pt x="0" y="0"/>
                  </a:moveTo>
                  <a:lnTo>
                    <a:pt x="0" y="63031"/>
                  </a:lnTo>
                  <a:lnTo>
                    <a:pt x="5039" y="63031"/>
                  </a:lnTo>
                  <a:lnTo>
                    <a:pt x="5039" y="0"/>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98"/>
            <p:cNvSpPr/>
            <p:nvPr/>
          </p:nvSpPr>
          <p:spPr>
            <a:xfrm>
              <a:off x="3587150" y="2007550"/>
              <a:ext cx="960900" cy="960900"/>
            </a:xfrm>
            <a:custGeom>
              <a:rect b="b" l="l" r="r" t="t"/>
              <a:pathLst>
                <a:path extrusionOk="0" h="38436" w="38436">
                  <a:moveTo>
                    <a:pt x="3611" y="1"/>
                  </a:moveTo>
                  <a:lnTo>
                    <a:pt x="0" y="3611"/>
                  </a:lnTo>
                  <a:lnTo>
                    <a:pt x="34825" y="38436"/>
                  </a:lnTo>
                  <a:lnTo>
                    <a:pt x="38436" y="34825"/>
                  </a:lnTo>
                  <a:lnTo>
                    <a:pt x="3611" y="1"/>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6" name="Google Shape;1476;p98"/>
          <p:cNvGrpSpPr/>
          <p:nvPr/>
        </p:nvGrpSpPr>
        <p:grpSpPr>
          <a:xfrm>
            <a:off x="6735107" y="2192515"/>
            <a:ext cx="267088" cy="187306"/>
            <a:chOff x="1938050" y="1539350"/>
            <a:chExt cx="3725075" cy="2675800"/>
          </a:xfrm>
        </p:grpSpPr>
        <p:sp>
          <p:nvSpPr>
            <p:cNvPr id="1477" name="Google Shape;1477;p98"/>
            <p:cNvSpPr/>
            <p:nvPr/>
          </p:nvSpPr>
          <p:spPr>
            <a:xfrm>
              <a:off x="2746625" y="2385500"/>
              <a:ext cx="2109800" cy="1299375"/>
            </a:xfrm>
            <a:custGeom>
              <a:rect b="b" l="l" r="r" t="t"/>
              <a:pathLst>
                <a:path extrusionOk="0" h="51975" w="84392">
                  <a:moveTo>
                    <a:pt x="21375" y="5190"/>
                  </a:moveTo>
                  <a:cubicBezTo>
                    <a:pt x="21421" y="5190"/>
                    <a:pt x="21466" y="5190"/>
                    <a:pt x="21512" y="5191"/>
                  </a:cubicBezTo>
                  <a:lnTo>
                    <a:pt x="62880" y="5191"/>
                  </a:lnTo>
                  <a:cubicBezTo>
                    <a:pt x="71906" y="5191"/>
                    <a:pt x="79202" y="12487"/>
                    <a:pt x="79202" y="21437"/>
                  </a:cubicBezTo>
                  <a:lnTo>
                    <a:pt x="79127" y="30463"/>
                  </a:lnTo>
                  <a:cubicBezTo>
                    <a:pt x="79127" y="39489"/>
                    <a:pt x="71831" y="46785"/>
                    <a:pt x="62880" y="46785"/>
                  </a:cubicBezTo>
                  <a:lnTo>
                    <a:pt x="21512" y="46785"/>
                  </a:lnTo>
                  <a:cubicBezTo>
                    <a:pt x="12486" y="46785"/>
                    <a:pt x="5190" y="39489"/>
                    <a:pt x="5190" y="30463"/>
                  </a:cubicBezTo>
                  <a:lnTo>
                    <a:pt x="5190" y="21437"/>
                  </a:lnTo>
                  <a:cubicBezTo>
                    <a:pt x="5190" y="12532"/>
                    <a:pt x="12412" y="5190"/>
                    <a:pt x="21375" y="5190"/>
                  </a:cubicBezTo>
                  <a:close/>
                  <a:moveTo>
                    <a:pt x="21512" y="1"/>
                  </a:moveTo>
                  <a:cubicBezTo>
                    <a:pt x="9628" y="1"/>
                    <a:pt x="0" y="9629"/>
                    <a:pt x="0" y="21437"/>
                  </a:cubicBezTo>
                  <a:lnTo>
                    <a:pt x="0" y="30463"/>
                  </a:lnTo>
                  <a:cubicBezTo>
                    <a:pt x="0" y="42347"/>
                    <a:pt x="9628" y="51900"/>
                    <a:pt x="21512" y="51975"/>
                  </a:cubicBezTo>
                  <a:lnTo>
                    <a:pt x="62880" y="51975"/>
                  </a:lnTo>
                  <a:cubicBezTo>
                    <a:pt x="74689" y="51975"/>
                    <a:pt x="84317" y="42347"/>
                    <a:pt x="84392" y="30463"/>
                  </a:cubicBezTo>
                  <a:lnTo>
                    <a:pt x="84392" y="21437"/>
                  </a:lnTo>
                  <a:cubicBezTo>
                    <a:pt x="84392" y="9553"/>
                    <a:pt x="74689" y="1"/>
                    <a:pt x="6288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98"/>
            <p:cNvSpPr/>
            <p:nvPr/>
          </p:nvSpPr>
          <p:spPr>
            <a:xfrm>
              <a:off x="3150900" y="2791675"/>
              <a:ext cx="282075" cy="241150"/>
            </a:xfrm>
            <a:custGeom>
              <a:rect b="b" l="l" r="r" t="t"/>
              <a:pathLst>
                <a:path extrusionOk="0" h="9646" w="11283">
                  <a:moveTo>
                    <a:pt x="6469" y="0"/>
                  </a:moveTo>
                  <a:cubicBezTo>
                    <a:pt x="2107" y="0"/>
                    <a:pt x="1" y="5190"/>
                    <a:pt x="3009" y="8199"/>
                  </a:cubicBezTo>
                  <a:cubicBezTo>
                    <a:pt x="4010" y="9199"/>
                    <a:pt x="5232" y="9646"/>
                    <a:pt x="6427" y="9646"/>
                  </a:cubicBezTo>
                  <a:cubicBezTo>
                    <a:pt x="8914" y="9646"/>
                    <a:pt x="11283" y="7711"/>
                    <a:pt x="11283" y="4814"/>
                  </a:cubicBezTo>
                  <a:cubicBezTo>
                    <a:pt x="11283" y="2106"/>
                    <a:pt x="9102" y="0"/>
                    <a:pt x="6469" y="0"/>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98"/>
            <p:cNvSpPr/>
            <p:nvPr/>
          </p:nvSpPr>
          <p:spPr>
            <a:xfrm>
              <a:off x="4128700" y="2791675"/>
              <a:ext cx="282075" cy="241150"/>
            </a:xfrm>
            <a:custGeom>
              <a:rect b="b" l="l" r="r" t="t"/>
              <a:pathLst>
                <a:path extrusionOk="0" h="9646" w="11283">
                  <a:moveTo>
                    <a:pt x="6469" y="0"/>
                  </a:moveTo>
                  <a:cubicBezTo>
                    <a:pt x="2107" y="0"/>
                    <a:pt x="0" y="5190"/>
                    <a:pt x="3009" y="8199"/>
                  </a:cubicBezTo>
                  <a:cubicBezTo>
                    <a:pt x="4010" y="9199"/>
                    <a:pt x="5232" y="9646"/>
                    <a:pt x="6426" y="9646"/>
                  </a:cubicBezTo>
                  <a:cubicBezTo>
                    <a:pt x="8914" y="9646"/>
                    <a:pt x="11283" y="7711"/>
                    <a:pt x="11283" y="4814"/>
                  </a:cubicBezTo>
                  <a:cubicBezTo>
                    <a:pt x="11283" y="2106"/>
                    <a:pt x="9102" y="0"/>
                    <a:pt x="6469" y="0"/>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98"/>
            <p:cNvSpPr/>
            <p:nvPr/>
          </p:nvSpPr>
          <p:spPr>
            <a:xfrm>
              <a:off x="1938050" y="1539350"/>
              <a:ext cx="3725075" cy="2675800"/>
            </a:xfrm>
            <a:custGeom>
              <a:rect b="b" l="l" r="r" t="t"/>
              <a:pathLst>
                <a:path extrusionOk="0" h="107032" w="149003">
                  <a:moveTo>
                    <a:pt x="13101" y="5149"/>
                  </a:moveTo>
                  <a:cubicBezTo>
                    <a:pt x="14281" y="5149"/>
                    <a:pt x="15485" y="5580"/>
                    <a:pt x="16473" y="6544"/>
                  </a:cubicBezTo>
                  <a:cubicBezTo>
                    <a:pt x="19481" y="9628"/>
                    <a:pt x="17375" y="14817"/>
                    <a:pt x="13013" y="14817"/>
                  </a:cubicBezTo>
                  <a:cubicBezTo>
                    <a:pt x="10380" y="14817"/>
                    <a:pt x="8199" y="12636"/>
                    <a:pt x="8199" y="10004"/>
                  </a:cubicBezTo>
                  <a:cubicBezTo>
                    <a:pt x="8199" y="7090"/>
                    <a:pt x="10597" y="5149"/>
                    <a:pt x="13101" y="5149"/>
                  </a:cubicBezTo>
                  <a:close/>
                  <a:moveTo>
                    <a:pt x="136078" y="5149"/>
                  </a:moveTo>
                  <a:cubicBezTo>
                    <a:pt x="137258" y="5149"/>
                    <a:pt x="138462" y="5580"/>
                    <a:pt x="139450" y="6544"/>
                  </a:cubicBezTo>
                  <a:cubicBezTo>
                    <a:pt x="142458" y="9628"/>
                    <a:pt x="140352" y="14817"/>
                    <a:pt x="135990" y="14817"/>
                  </a:cubicBezTo>
                  <a:cubicBezTo>
                    <a:pt x="133357" y="14817"/>
                    <a:pt x="131176" y="12636"/>
                    <a:pt x="131176" y="10004"/>
                  </a:cubicBezTo>
                  <a:cubicBezTo>
                    <a:pt x="131176" y="7090"/>
                    <a:pt x="133574" y="5149"/>
                    <a:pt x="136078" y="5149"/>
                  </a:cubicBezTo>
                  <a:close/>
                  <a:moveTo>
                    <a:pt x="133583" y="42045"/>
                  </a:moveTo>
                  <a:cubicBezTo>
                    <a:pt x="142910" y="43249"/>
                    <a:pt x="143812" y="46859"/>
                    <a:pt x="143812" y="56035"/>
                  </a:cubicBezTo>
                  <a:lnTo>
                    <a:pt x="143812" y="60624"/>
                  </a:lnTo>
                  <a:cubicBezTo>
                    <a:pt x="143812" y="69649"/>
                    <a:pt x="142910" y="73335"/>
                    <a:pt x="133884" y="74538"/>
                  </a:cubicBezTo>
                  <a:cubicBezTo>
                    <a:pt x="134034" y="73109"/>
                    <a:pt x="134185" y="71680"/>
                    <a:pt x="134185" y="70251"/>
                  </a:cubicBezTo>
                  <a:lnTo>
                    <a:pt x="134185" y="48664"/>
                  </a:lnTo>
                  <a:cubicBezTo>
                    <a:pt x="134185" y="46408"/>
                    <a:pt x="133959" y="44227"/>
                    <a:pt x="133583" y="42045"/>
                  </a:cubicBezTo>
                  <a:close/>
                  <a:moveTo>
                    <a:pt x="15495" y="42121"/>
                  </a:moveTo>
                  <a:lnTo>
                    <a:pt x="15495" y="42121"/>
                  </a:lnTo>
                  <a:cubicBezTo>
                    <a:pt x="15119" y="44227"/>
                    <a:pt x="14893" y="46483"/>
                    <a:pt x="14893" y="48664"/>
                  </a:cubicBezTo>
                  <a:lnTo>
                    <a:pt x="14893" y="70326"/>
                  </a:lnTo>
                  <a:cubicBezTo>
                    <a:pt x="14893" y="71755"/>
                    <a:pt x="14969" y="73185"/>
                    <a:pt x="15119" y="74614"/>
                  </a:cubicBezTo>
                  <a:cubicBezTo>
                    <a:pt x="6093" y="73335"/>
                    <a:pt x="5266" y="69649"/>
                    <a:pt x="5266" y="60624"/>
                  </a:cubicBezTo>
                  <a:lnTo>
                    <a:pt x="5266" y="56111"/>
                  </a:lnTo>
                  <a:cubicBezTo>
                    <a:pt x="5266" y="46859"/>
                    <a:pt x="6168" y="43249"/>
                    <a:pt x="15495" y="42121"/>
                  </a:cubicBezTo>
                  <a:close/>
                  <a:moveTo>
                    <a:pt x="97404" y="17074"/>
                  </a:moveTo>
                  <a:cubicBezTo>
                    <a:pt x="114854" y="17074"/>
                    <a:pt x="128920" y="31214"/>
                    <a:pt x="128995" y="48664"/>
                  </a:cubicBezTo>
                  <a:lnTo>
                    <a:pt x="128995" y="70251"/>
                  </a:lnTo>
                  <a:cubicBezTo>
                    <a:pt x="128920" y="87701"/>
                    <a:pt x="114854" y="101766"/>
                    <a:pt x="97404" y="101766"/>
                  </a:cubicBezTo>
                  <a:lnTo>
                    <a:pt x="51598" y="101766"/>
                  </a:lnTo>
                  <a:cubicBezTo>
                    <a:pt x="34224" y="101766"/>
                    <a:pt x="20083" y="87701"/>
                    <a:pt x="20083" y="70251"/>
                  </a:cubicBezTo>
                  <a:lnTo>
                    <a:pt x="20083" y="48664"/>
                  </a:lnTo>
                  <a:cubicBezTo>
                    <a:pt x="20083" y="31214"/>
                    <a:pt x="34224" y="17074"/>
                    <a:pt x="51598" y="17074"/>
                  </a:cubicBezTo>
                  <a:close/>
                  <a:moveTo>
                    <a:pt x="13013" y="0"/>
                  </a:moveTo>
                  <a:cubicBezTo>
                    <a:pt x="7974" y="0"/>
                    <a:pt x="3761" y="3686"/>
                    <a:pt x="3085" y="8725"/>
                  </a:cubicBezTo>
                  <a:cubicBezTo>
                    <a:pt x="2408" y="13689"/>
                    <a:pt x="5567" y="18428"/>
                    <a:pt x="10456" y="19706"/>
                  </a:cubicBezTo>
                  <a:lnTo>
                    <a:pt x="10456" y="37533"/>
                  </a:lnTo>
                  <a:cubicBezTo>
                    <a:pt x="828" y="40616"/>
                    <a:pt x="1" y="47461"/>
                    <a:pt x="1" y="56111"/>
                  </a:cubicBezTo>
                  <a:lnTo>
                    <a:pt x="1" y="60624"/>
                  </a:lnTo>
                  <a:cubicBezTo>
                    <a:pt x="1" y="70702"/>
                    <a:pt x="1129" y="78374"/>
                    <a:pt x="16322" y="80480"/>
                  </a:cubicBezTo>
                  <a:cubicBezTo>
                    <a:pt x="20911" y="96200"/>
                    <a:pt x="35277" y="106956"/>
                    <a:pt x="51598" y="107031"/>
                  </a:cubicBezTo>
                  <a:lnTo>
                    <a:pt x="61301" y="107031"/>
                  </a:lnTo>
                  <a:lnTo>
                    <a:pt x="70402" y="106881"/>
                  </a:lnTo>
                  <a:lnTo>
                    <a:pt x="87777" y="107031"/>
                  </a:lnTo>
                  <a:lnTo>
                    <a:pt x="97404" y="107031"/>
                  </a:lnTo>
                  <a:cubicBezTo>
                    <a:pt x="113801" y="106956"/>
                    <a:pt x="128168" y="96125"/>
                    <a:pt x="132756" y="80405"/>
                  </a:cubicBezTo>
                  <a:cubicBezTo>
                    <a:pt x="147949" y="78374"/>
                    <a:pt x="149002" y="70702"/>
                    <a:pt x="149002" y="60624"/>
                  </a:cubicBezTo>
                  <a:lnTo>
                    <a:pt x="149002" y="56111"/>
                  </a:lnTo>
                  <a:cubicBezTo>
                    <a:pt x="149002" y="47461"/>
                    <a:pt x="148250" y="40616"/>
                    <a:pt x="138622" y="37533"/>
                  </a:cubicBezTo>
                  <a:lnTo>
                    <a:pt x="138622" y="19706"/>
                  </a:lnTo>
                  <a:cubicBezTo>
                    <a:pt x="143511" y="18428"/>
                    <a:pt x="146595" y="13689"/>
                    <a:pt x="145994" y="8725"/>
                  </a:cubicBezTo>
                  <a:cubicBezTo>
                    <a:pt x="145317" y="3686"/>
                    <a:pt x="141029" y="0"/>
                    <a:pt x="135990" y="0"/>
                  </a:cubicBezTo>
                  <a:cubicBezTo>
                    <a:pt x="131026" y="0"/>
                    <a:pt x="126738" y="3686"/>
                    <a:pt x="126062" y="8725"/>
                  </a:cubicBezTo>
                  <a:cubicBezTo>
                    <a:pt x="125385" y="13689"/>
                    <a:pt x="128544" y="18428"/>
                    <a:pt x="133433" y="19706"/>
                  </a:cubicBezTo>
                  <a:lnTo>
                    <a:pt x="133433" y="36329"/>
                  </a:lnTo>
                  <a:lnTo>
                    <a:pt x="132004" y="36179"/>
                  </a:lnTo>
                  <a:cubicBezTo>
                    <a:pt x="126738" y="21587"/>
                    <a:pt x="112899" y="11884"/>
                    <a:pt x="97404" y="11884"/>
                  </a:cubicBezTo>
                  <a:lnTo>
                    <a:pt x="51598" y="11884"/>
                  </a:lnTo>
                  <a:cubicBezTo>
                    <a:pt x="36179" y="11884"/>
                    <a:pt x="22340" y="21587"/>
                    <a:pt x="17075" y="36103"/>
                  </a:cubicBezTo>
                  <a:lnTo>
                    <a:pt x="15645" y="36329"/>
                  </a:lnTo>
                  <a:lnTo>
                    <a:pt x="15645" y="19706"/>
                  </a:lnTo>
                  <a:cubicBezTo>
                    <a:pt x="20459" y="18428"/>
                    <a:pt x="23618" y="13689"/>
                    <a:pt x="22941" y="8725"/>
                  </a:cubicBezTo>
                  <a:cubicBezTo>
                    <a:pt x="22340" y="3686"/>
                    <a:pt x="18052" y="0"/>
                    <a:pt x="13013" y="0"/>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98"/>
            <p:cNvSpPr/>
            <p:nvPr/>
          </p:nvSpPr>
          <p:spPr>
            <a:xfrm>
              <a:off x="3459275" y="3157400"/>
              <a:ext cx="697125" cy="241675"/>
            </a:xfrm>
            <a:custGeom>
              <a:rect b="b" l="l" r="r" t="t"/>
              <a:pathLst>
                <a:path extrusionOk="0" h="9667" w="27885">
                  <a:moveTo>
                    <a:pt x="2850" y="1"/>
                  </a:moveTo>
                  <a:cubicBezTo>
                    <a:pt x="2182" y="1"/>
                    <a:pt x="1505" y="264"/>
                    <a:pt x="979" y="791"/>
                  </a:cubicBezTo>
                  <a:cubicBezTo>
                    <a:pt x="1" y="1844"/>
                    <a:pt x="1" y="3423"/>
                    <a:pt x="979" y="4476"/>
                  </a:cubicBezTo>
                  <a:cubicBezTo>
                    <a:pt x="4476" y="7936"/>
                    <a:pt x="9045" y="9666"/>
                    <a:pt x="13615" y="9666"/>
                  </a:cubicBezTo>
                  <a:cubicBezTo>
                    <a:pt x="18184" y="9666"/>
                    <a:pt x="22753" y="7936"/>
                    <a:pt x="26251" y="4476"/>
                  </a:cubicBezTo>
                  <a:cubicBezTo>
                    <a:pt x="27884" y="2843"/>
                    <a:pt x="26733" y="37"/>
                    <a:pt x="24461" y="37"/>
                  </a:cubicBezTo>
                  <a:cubicBezTo>
                    <a:pt x="24431" y="37"/>
                    <a:pt x="24401" y="37"/>
                    <a:pt x="24371" y="38"/>
                  </a:cubicBezTo>
                  <a:lnTo>
                    <a:pt x="24446" y="38"/>
                  </a:lnTo>
                  <a:cubicBezTo>
                    <a:pt x="23694" y="38"/>
                    <a:pt x="23017" y="264"/>
                    <a:pt x="22565" y="791"/>
                  </a:cubicBezTo>
                  <a:cubicBezTo>
                    <a:pt x="20083" y="3235"/>
                    <a:pt x="16849" y="4457"/>
                    <a:pt x="13615" y="4457"/>
                  </a:cubicBezTo>
                  <a:cubicBezTo>
                    <a:pt x="10381" y="4457"/>
                    <a:pt x="7146" y="3235"/>
                    <a:pt x="4664" y="791"/>
                  </a:cubicBezTo>
                  <a:cubicBezTo>
                    <a:pt x="4175" y="264"/>
                    <a:pt x="3517" y="1"/>
                    <a:pt x="285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2" name="Google Shape;1482;p98"/>
          <p:cNvSpPr txBox="1"/>
          <p:nvPr/>
        </p:nvSpPr>
        <p:spPr>
          <a:xfrm>
            <a:off x="7094200" y="2106072"/>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ActionBot</a:t>
            </a:r>
            <a:endParaRPr sz="1000">
              <a:latin typeface="Poppins"/>
              <a:ea typeface="Poppins"/>
              <a:cs typeface="Poppins"/>
              <a:sym typeface="Poppins"/>
            </a:endParaRPr>
          </a:p>
        </p:txBody>
      </p:sp>
      <p:sp>
        <p:nvSpPr>
          <p:cNvPr id="1483" name="Google Shape;1483;p98"/>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Increase employee productivity &amp; satisfaction</a:t>
            </a:r>
            <a:endParaRPr sz="1100">
              <a:solidFill>
                <a:schemeClr val="lt1"/>
              </a:solidFill>
              <a:latin typeface="Poppins"/>
              <a:ea typeface="Poppins"/>
              <a:cs typeface="Poppins"/>
              <a:sym typeface="Poppins"/>
            </a:endParaRPr>
          </a:p>
        </p:txBody>
      </p:sp>
      <p:grpSp>
        <p:nvGrpSpPr>
          <p:cNvPr id="1484" name="Google Shape;1484;p98"/>
          <p:cNvGrpSpPr/>
          <p:nvPr/>
        </p:nvGrpSpPr>
        <p:grpSpPr>
          <a:xfrm>
            <a:off x="62400" y="2841591"/>
            <a:ext cx="2073600" cy="646500"/>
            <a:chOff x="62400" y="2870650"/>
            <a:chExt cx="2073600" cy="646500"/>
          </a:xfrm>
        </p:grpSpPr>
        <p:sp>
          <p:nvSpPr>
            <p:cNvPr id="1485" name="Google Shape;1485;p98"/>
            <p:cNvSpPr txBox="1"/>
            <p:nvPr/>
          </p:nvSpPr>
          <p:spPr>
            <a:xfrm>
              <a:off x="62400" y="2870650"/>
              <a:ext cx="1322100" cy="646500"/>
            </a:xfrm>
            <a:prstGeom prst="rect">
              <a:avLst/>
            </a:prstGeom>
            <a:solidFill>
              <a:schemeClr val="lt1"/>
            </a:solid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oppins"/>
                  <a:ea typeface="Poppins"/>
                  <a:cs typeface="Poppins"/>
                  <a:sym typeface="Poppins"/>
                </a:rPr>
                <a:t>Auto-click shown on screen with ripple effect </a:t>
              </a:r>
              <a:endParaRPr sz="1000">
                <a:latin typeface="Poppins"/>
                <a:ea typeface="Poppins"/>
                <a:cs typeface="Poppins"/>
                <a:sym typeface="Poppins"/>
              </a:endParaRPr>
            </a:p>
          </p:txBody>
        </p:sp>
        <p:cxnSp>
          <p:nvCxnSpPr>
            <p:cNvPr id="1486" name="Google Shape;1486;p98"/>
            <p:cNvCxnSpPr>
              <a:stCxn id="1485" idx="3"/>
            </p:cNvCxnSpPr>
            <p:nvPr/>
          </p:nvCxnSpPr>
          <p:spPr>
            <a:xfrm>
              <a:off x="1384500" y="3193900"/>
              <a:ext cx="751500" cy="0"/>
            </a:xfrm>
            <a:prstGeom prst="straightConnector1">
              <a:avLst/>
            </a:prstGeom>
            <a:noFill/>
            <a:ln cap="flat" cmpd="sng" w="19050">
              <a:solidFill>
                <a:srgbClr val="FF0000"/>
              </a:solidFill>
              <a:prstDash val="solid"/>
              <a:round/>
              <a:headEnd len="med" w="med" type="none"/>
              <a:tailEnd len="med" w="med" type="triangle"/>
            </a:ln>
          </p:spPr>
        </p:cxn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0" name="Shape 1490"/>
        <p:cNvGrpSpPr/>
        <p:nvPr/>
      </p:nvGrpSpPr>
      <p:grpSpPr>
        <a:xfrm>
          <a:off x="0" y="0"/>
          <a:ext cx="0" cy="0"/>
          <a:chOff x="0" y="0"/>
          <a:chExt cx="0" cy="0"/>
        </a:xfrm>
      </p:grpSpPr>
      <p:sp>
        <p:nvSpPr>
          <p:cNvPr id="1491" name="Google Shape;1491;p99"/>
          <p:cNvSpPr txBox="1"/>
          <p:nvPr>
            <p:ph type="title"/>
          </p:nvPr>
        </p:nvSpPr>
        <p:spPr>
          <a:xfrm>
            <a:off x="349125" y="243825"/>
            <a:ext cx="60513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Copy-paste</a:t>
            </a:r>
            <a:endParaRPr>
              <a:solidFill>
                <a:schemeClr val="accent3"/>
              </a:solidFill>
            </a:endParaRPr>
          </a:p>
        </p:txBody>
      </p:sp>
      <p:sp>
        <p:nvSpPr>
          <p:cNvPr id="1492" name="Google Shape;1492;p99"/>
          <p:cNvSpPr txBox="1"/>
          <p:nvPr/>
        </p:nvSpPr>
        <p:spPr>
          <a:xfrm>
            <a:off x="7047411" y="650575"/>
            <a:ext cx="153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Reduce process completion time</a:t>
            </a:r>
            <a:endParaRPr sz="1000">
              <a:solidFill>
                <a:schemeClr val="dk2"/>
              </a:solidFill>
              <a:latin typeface="Poppins Medium"/>
              <a:ea typeface="Poppins Medium"/>
              <a:cs typeface="Poppins Medium"/>
              <a:sym typeface="Poppins Medium"/>
            </a:endParaRPr>
          </a:p>
        </p:txBody>
      </p:sp>
      <p:sp>
        <p:nvSpPr>
          <p:cNvPr id="1493" name="Google Shape;1493;p99"/>
          <p:cNvSpPr txBox="1"/>
          <p:nvPr/>
        </p:nvSpPr>
        <p:spPr>
          <a:xfrm>
            <a:off x="401025" y="670300"/>
            <a:ext cx="5896500" cy="9381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During a process, there is information used/entered in one part of the workflow, which needs to be re-entered/referenced at a later point.</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Depending on information entered/selected, process requirements may change. </a:t>
            </a:r>
            <a:endParaRPr sz="1100">
              <a:solidFill>
                <a:schemeClr val="dk1"/>
              </a:solidFill>
              <a:latin typeface="Poppins"/>
              <a:ea typeface="Poppins"/>
              <a:cs typeface="Poppins"/>
              <a:sym typeface="Poppins"/>
            </a:endParaRPr>
          </a:p>
        </p:txBody>
      </p:sp>
      <p:sp>
        <p:nvSpPr>
          <p:cNvPr id="1494" name="Google Shape;1494;p99"/>
          <p:cNvSpPr txBox="1"/>
          <p:nvPr/>
        </p:nvSpPr>
        <p:spPr>
          <a:xfrm>
            <a:off x="6552875" y="2837875"/>
            <a:ext cx="2593200" cy="15222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dk1"/>
              </a:buClr>
              <a:buSzPts val="1100"/>
              <a:buFont typeface="Poppins"/>
              <a:buChar char="●"/>
            </a:pPr>
            <a:r>
              <a:rPr lang="en" sz="1100">
                <a:solidFill>
                  <a:schemeClr val="dk1"/>
                </a:solidFill>
                <a:latin typeface="Poppins"/>
                <a:ea typeface="Poppins"/>
                <a:cs typeface="Poppins"/>
                <a:sym typeface="Poppins"/>
              </a:rPr>
              <a:t>Reduce user frustration that may come from entering information incorrectly or forgetting details and having to go back.</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dk1"/>
              </a:buClr>
              <a:buSzPts val="1100"/>
              <a:buFont typeface="Poppins"/>
              <a:buChar char="●"/>
            </a:pPr>
            <a:r>
              <a:rPr lang="en" sz="1100">
                <a:solidFill>
                  <a:schemeClr val="dk1"/>
                </a:solidFill>
                <a:latin typeface="Poppins"/>
                <a:ea typeface="Poppins"/>
                <a:cs typeface="Poppins"/>
                <a:sym typeface="Poppins"/>
              </a:rPr>
              <a:t>Improve data accuracy.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dk1"/>
              </a:buClr>
              <a:buSzPts val="1100"/>
              <a:buFont typeface="Poppins"/>
              <a:buChar char="●"/>
            </a:pPr>
            <a:r>
              <a:rPr lang="en" sz="1100">
                <a:solidFill>
                  <a:schemeClr val="dk1"/>
                </a:solidFill>
                <a:latin typeface="Poppins"/>
                <a:ea typeface="Poppins"/>
                <a:cs typeface="Poppins"/>
                <a:sym typeface="Poppins"/>
              </a:rPr>
              <a:t>Drive employee efficiency.</a:t>
            </a:r>
            <a:endParaRPr sz="1100">
              <a:solidFill>
                <a:schemeClr val="dk1"/>
              </a:solidFill>
              <a:latin typeface="Poppins"/>
              <a:ea typeface="Poppins"/>
              <a:cs typeface="Poppins"/>
              <a:sym typeface="Poppins"/>
            </a:endParaRPr>
          </a:p>
        </p:txBody>
      </p:sp>
      <p:grpSp>
        <p:nvGrpSpPr>
          <p:cNvPr id="1495" name="Google Shape;1495;p99"/>
          <p:cNvGrpSpPr/>
          <p:nvPr/>
        </p:nvGrpSpPr>
        <p:grpSpPr>
          <a:xfrm>
            <a:off x="7599001" y="288994"/>
            <a:ext cx="390975" cy="381229"/>
            <a:chOff x="846700" y="2395875"/>
            <a:chExt cx="926700" cy="903600"/>
          </a:xfrm>
        </p:grpSpPr>
        <p:sp>
          <p:nvSpPr>
            <p:cNvPr id="1496" name="Google Shape;1496;p99">
              <a:hlinkClick/>
            </p:cNvPr>
            <p:cNvSpPr/>
            <p:nvPr/>
          </p:nvSpPr>
          <p:spPr>
            <a:xfrm>
              <a:off x="846700" y="2395875"/>
              <a:ext cx="926700" cy="9036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99"/>
            <p:cNvSpPr/>
            <p:nvPr/>
          </p:nvSpPr>
          <p:spPr>
            <a:xfrm>
              <a:off x="1015780" y="2538999"/>
              <a:ext cx="603495" cy="598762"/>
            </a:xfrm>
            <a:custGeom>
              <a:rect b="b" l="l" r="r" t="t"/>
              <a:pathLst>
                <a:path extrusionOk="0" h="315553" w="315553">
                  <a:moveTo>
                    <a:pt x="161926" y="234950"/>
                  </a:moveTo>
                  <a:lnTo>
                    <a:pt x="180609" y="234950"/>
                  </a:lnTo>
                  <a:cubicBezTo>
                    <a:pt x="183540" y="234950"/>
                    <a:pt x="185372" y="236991"/>
                    <a:pt x="185372" y="239372"/>
                  </a:cubicBezTo>
                  <a:cubicBezTo>
                    <a:pt x="185372" y="241754"/>
                    <a:pt x="183540" y="244135"/>
                    <a:pt x="180609" y="244135"/>
                  </a:cubicBezTo>
                  <a:lnTo>
                    <a:pt x="161926" y="244135"/>
                  </a:lnTo>
                  <a:cubicBezTo>
                    <a:pt x="159361" y="244135"/>
                    <a:pt x="157163" y="241754"/>
                    <a:pt x="157163" y="239372"/>
                  </a:cubicBezTo>
                  <a:cubicBezTo>
                    <a:pt x="157163" y="236991"/>
                    <a:pt x="159361" y="234950"/>
                    <a:pt x="161926" y="234950"/>
                  </a:cubicBezTo>
                  <a:close/>
                  <a:moveTo>
                    <a:pt x="90427" y="234950"/>
                  </a:moveTo>
                  <a:lnTo>
                    <a:pt x="137811" y="234950"/>
                  </a:lnTo>
                  <a:cubicBezTo>
                    <a:pt x="140343" y="234950"/>
                    <a:pt x="142514" y="236991"/>
                    <a:pt x="142514" y="239372"/>
                  </a:cubicBezTo>
                  <a:cubicBezTo>
                    <a:pt x="142514" y="241754"/>
                    <a:pt x="140343" y="244135"/>
                    <a:pt x="137811" y="244135"/>
                  </a:cubicBezTo>
                  <a:lnTo>
                    <a:pt x="90427" y="244135"/>
                  </a:lnTo>
                  <a:cubicBezTo>
                    <a:pt x="87896" y="244135"/>
                    <a:pt x="85725" y="241754"/>
                    <a:pt x="85725" y="239372"/>
                  </a:cubicBezTo>
                  <a:cubicBezTo>
                    <a:pt x="85725" y="236991"/>
                    <a:pt x="87896" y="234950"/>
                    <a:pt x="90427" y="234950"/>
                  </a:cubicBezTo>
                  <a:close/>
                  <a:moveTo>
                    <a:pt x="73314" y="219259"/>
                  </a:moveTo>
                  <a:cubicBezTo>
                    <a:pt x="75479" y="220676"/>
                    <a:pt x="75839" y="223510"/>
                    <a:pt x="74396" y="225635"/>
                  </a:cubicBezTo>
                  <a:lnTo>
                    <a:pt x="49862" y="258225"/>
                  </a:lnTo>
                  <a:cubicBezTo>
                    <a:pt x="48780" y="259287"/>
                    <a:pt x="47337" y="259996"/>
                    <a:pt x="45893" y="259996"/>
                  </a:cubicBezTo>
                  <a:cubicBezTo>
                    <a:pt x="44450" y="259996"/>
                    <a:pt x="43007" y="259287"/>
                    <a:pt x="41925" y="258225"/>
                  </a:cubicBezTo>
                  <a:lnTo>
                    <a:pt x="30018" y="242284"/>
                  </a:lnTo>
                  <a:cubicBezTo>
                    <a:pt x="28575" y="240159"/>
                    <a:pt x="28936" y="237325"/>
                    <a:pt x="31100" y="235908"/>
                  </a:cubicBezTo>
                  <a:cubicBezTo>
                    <a:pt x="33266" y="234137"/>
                    <a:pt x="36152" y="234491"/>
                    <a:pt x="37956" y="236617"/>
                  </a:cubicBezTo>
                  <a:lnTo>
                    <a:pt x="45893" y="247598"/>
                  </a:lnTo>
                  <a:lnTo>
                    <a:pt x="66820" y="219968"/>
                  </a:lnTo>
                  <a:cubicBezTo>
                    <a:pt x="68263" y="217842"/>
                    <a:pt x="71149" y="217488"/>
                    <a:pt x="73314" y="219259"/>
                  </a:cubicBezTo>
                  <a:close/>
                  <a:moveTo>
                    <a:pt x="138023" y="166688"/>
                  </a:moveTo>
                  <a:lnTo>
                    <a:pt x="166059" y="166688"/>
                  </a:lnTo>
                  <a:cubicBezTo>
                    <a:pt x="168934" y="166688"/>
                    <a:pt x="171091" y="168805"/>
                    <a:pt x="171091" y="171274"/>
                  </a:cubicBezTo>
                  <a:cubicBezTo>
                    <a:pt x="171091" y="174096"/>
                    <a:pt x="168934" y="175860"/>
                    <a:pt x="166059" y="175860"/>
                  </a:cubicBezTo>
                  <a:lnTo>
                    <a:pt x="138023" y="175860"/>
                  </a:lnTo>
                  <a:cubicBezTo>
                    <a:pt x="135507" y="175860"/>
                    <a:pt x="133350" y="174096"/>
                    <a:pt x="133350" y="171274"/>
                  </a:cubicBezTo>
                  <a:cubicBezTo>
                    <a:pt x="133350" y="168805"/>
                    <a:pt x="135507" y="166688"/>
                    <a:pt x="138023" y="166688"/>
                  </a:cubicBezTo>
                  <a:close/>
                  <a:moveTo>
                    <a:pt x="90436" y="166688"/>
                  </a:moveTo>
                  <a:lnTo>
                    <a:pt x="113628" y="166688"/>
                  </a:lnTo>
                  <a:cubicBezTo>
                    <a:pt x="116527" y="166688"/>
                    <a:pt x="118701" y="168805"/>
                    <a:pt x="118701" y="171274"/>
                  </a:cubicBezTo>
                  <a:cubicBezTo>
                    <a:pt x="118701" y="174096"/>
                    <a:pt x="116527" y="175860"/>
                    <a:pt x="113628" y="175860"/>
                  </a:cubicBezTo>
                  <a:lnTo>
                    <a:pt x="90436" y="175860"/>
                  </a:lnTo>
                  <a:cubicBezTo>
                    <a:pt x="87899" y="175860"/>
                    <a:pt x="85725" y="174096"/>
                    <a:pt x="85725" y="171274"/>
                  </a:cubicBezTo>
                  <a:cubicBezTo>
                    <a:pt x="85725" y="168805"/>
                    <a:pt x="87899" y="166688"/>
                    <a:pt x="90436" y="166688"/>
                  </a:cubicBezTo>
                  <a:close/>
                  <a:moveTo>
                    <a:pt x="33523" y="155778"/>
                  </a:moveTo>
                  <a:cubicBezTo>
                    <a:pt x="35295" y="153988"/>
                    <a:pt x="38131" y="153988"/>
                    <a:pt x="40258" y="155778"/>
                  </a:cubicBezTo>
                  <a:lnTo>
                    <a:pt x="49830" y="165443"/>
                  </a:lnTo>
                  <a:lnTo>
                    <a:pt x="59401" y="155778"/>
                  </a:lnTo>
                  <a:cubicBezTo>
                    <a:pt x="61173" y="153988"/>
                    <a:pt x="64364" y="153988"/>
                    <a:pt x="66136" y="155778"/>
                  </a:cubicBezTo>
                  <a:cubicBezTo>
                    <a:pt x="67909" y="157568"/>
                    <a:pt x="67909" y="160789"/>
                    <a:pt x="66136" y="162579"/>
                  </a:cubicBezTo>
                  <a:lnTo>
                    <a:pt x="56565" y="172244"/>
                  </a:lnTo>
                  <a:lnTo>
                    <a:pt x="66136" y="181909"/>
                  </a:lnTo>
                  <a:cubicBezTo>
                    <a:pt x="67909" y="183699"/>
                    <a:pt x="67909" y="186563"/>
                    <a:pt x="66136" y="188710"/>
                  </a:cubicBezTo>
                  <a:cubicBezTo>
                    <a:pt x="65073" y="189784"/>
                    <a:pt x="64009" y="190142"/>
                    <a:pt x="62591" y="190142"/>
                  </a:cubicBezTo>
                  <a:cubicBezTo>
                    <a:pt x="61528" y="190142"/>
                    <a:pt x="60464" y="189784"/>
                    <a:pt x="59401" y="188710"/>
                  </a:cubicBezTo>
                  <a:lnTo>
                    <a:pt x="49830" y="179045"/>
                  </a:lnTo>
                  <a:lnTo>
                    <a:pt x="40258" y="188710"/>
                  </a:lnTo>
                  <a:cubicBezTo>
                    <a:pt x="39195" y="189784"/>
                    <a:pt x="38131" y="190142"/>
                    <a:pt x="36713" y="190142"/>
                  </a:cubicBezTo>
                  <a:cubicBezTo>
                    <a:pt x="35650" y="190142"/>
                    <a:pt x="34586" y="189784"/>
                    <a:pt x="33523" y="188710"/>
                  </a:cubicBezTo>
                  <a:cubicBezTo>
                    <a:pt x="31750" y="186563"/>
                    <a:pt x="31750" y="183699"/>
                    <a:pt x="33523" y="181909"/>
                  </a:cubicBezTo>
                  <a:lnTo>
                    <a:pt x="43094" y="172244"/>
                  </a:lnTo>
                  <a:lnTo>
                    <a:pt x="33523" y="162579"/>
                  </a:lnTo>
                  <a:cubicBezTo>
                    <a:pt x="31750" y="160789"/>
                    <a:pt x="31750" y="157568"/>
                    <a:pt x="33523" y="155778"/>
                  </a:cubicBezTo>
                  <a:close/>
                  <a:moveTo>
                    <a:pt x="143164" y="100013"/>
                  </a:moveTo>
                  <a:lnTo>
                    <a:pt x="180687" y="100013"/>
                  </a:lnTo>
                  <a:cubicBezTo>
                    <a:pt x="183573" y="100013"/>
                    <a:pt x="185377" y="102054"/>
                    <a:pt x="185377" y="104435"/>
                  </a:cubicBezTo>
                  <a:cubicBezTo>
                    <a:pt x="185377" y="107157"/>
                    <a:pt x="183573" y="109198"/>
                    <a:pt x="180687" y="109198"/>
                  </a:cubicBezTo>
                  <a:lnTo>
                    <a:pt x="143164" y="109198"/>
                  </a:lnTo>
                  <a:cubicBezTo>
                    <a:pt x="140278" y="109198"/>
                    <a:pt x="138113" y="107157"/>
                    <a:pt x="138113" y="104435"/>
                  </a:cubicBezTo>
                  <a:cubicBezTo>
                    <a:pt x="138113" y="102054"/>
                    <a:pt x="140278" y="100013"/>
                    <a:pt x="143164" y="100013"/>
                  </a:cubicBezTo>
                  <a:close/>
                  <a:moveTo>
                    <a:pt x="90442" y="100013"/>
                  </a:moveTo>
                  <a:lnTo>
                    <a:pt x="118745" y="100013"/>
                  </a:lnTo>
                  <a:cubicBezTo>
                    <a:pt x="121285" y="100013"/>
                    <a:pt x="123462" y="102054"/>
                    <a:pt x="123462" y="104435"/>
                  </a:cubicBezTo>
                  <a:cubicBezTo>
                    <a:pt x="123462" y="107157"/>
                    <a:pt x="121285" y="109198"/>
                    <a:pt x="118745" y="109198"/>
                  </a:cubicBezTo>
                  <a:lnTo>
                    <a:pt x="90442" y="109198"/>
                  </a:lnTo>
                  <a:cubicBezTo>
                    <a:pt x="87902" y="109198"/>
                    <a:pt x="85725" y="107157"/>
                    <a:pt x="85725" y="104435"/>
                  </a:cubicBezTo>
                  <a:cubicBezTo>
                    <a:pt x="85725" y="102054"/>
                    <a:pt x="87902" y="100013"/>
                    <a:pt x="90442" y="100013"/>
                  </a:cubicBezTo>
                  <a:close/>
                  <a:moveTo>
                    <a:pt x="73314" y="85555"/>
                  </a:moveTo>
                  <a:cubicBezTo>
                    <a:pt x="75479" y="86972"/>
                    <a:pt x="75839" y="90160"/>
                    <a:pt x="74396" y="92285"/>
                  </a:cubicBezTo>
                  <a:lnTo>
                    <a:pt x="49862" y="124520"/>
                  </a:lnTo>
                  <a:cubicBezTo>
                    <a:pt x="48780" y="125583"/>
                    <a:pt x="47337" y="126646"/>
                    <a:pt x="45893" y="126646"/>
                  </a:cubicBezTo>
                  <a:cubicBezTo>
                    <a:pt x="44450" y="126646"/>
                    <a:pt x="43007" y="125583"/>
                    <a:pt x="41925" y="124520"/>
                  </a:cubicBezTo>
                  <a:lnTo>
                    <a:pt x="30018" y="108934"/>
                  </a:lnTo>
                  <a:cubicBezTo>
                    <a:pt x="28575" y="106809"/>
                    <a:pt x="28936" y="103621"/>
                    <a:pt x="31100" y="102204"/>
                  </a:cubicBezTo>
                  <a:cubicBezTo>
                    <a:pt x="33266" y="100787"/>
                    <a:pt x="36152" y="101141"/>
                    <a:pt x="37956" y="103266"/>
                  </a:cubicBezTo>
                  <a:lnTo>
                    <a:pt x="45893" y="113893"/>
                  </a:lnTo>
                  <a:lnTo>
                    <a:pt x="66820" y="86617"/>
                  </a:lnTo>
                  <a:cubicBezTo>
                    <a:pt x="68263" y="84492"/>
                    <a:pt x="71149" y="84138"/>
                    <a:pt x="73314" y="85555"/>
                  </a:cubicBezTo>
                  <a:close/>
                  <a:moveTo>
                    <a:pt x="19135" y="47603"/>
                  </a:moveTo>
                  <a:cubicBezTo>
                    <a:pt x="14080" y="47603"/>
                    <a:pt x="9748" y="51931"/>
                    <a:pt x="9748" y="57340"/>
                  </a:cubicBezTo>
                  <a:lnTo>
                    <a:pt x="9748" y="296439"/>
                  </a:lnTo>
                  <a:cubicBezTo>
                    <a:pt x="9748" y="301849"/>
                    <a:pt x="14080" y="306176"/>
                    <a:pt x="19135" y="306176"/>
                  </a:cubicBezTo>
                  <a:lnTo>
                    <a:pt x="196404" y="306176"/>
                  </a:lnTo>
                  <a:cubicBezTo>
                    <a:pt x="201820" y="306176"/>
                    <a:pt x="206152" y="301849"/>
                    <a:pt x="206152" y="296439"/>
                  </a:cubicBezTo>
                  <a:lnTo>
                    <a:pt x="206152" y="57340"/>
                  </a:lnTo>
                  <a:cubicBezTo>
                    <a:pt x="206152" y="51931"/>
                    <a:pt x="201820" y="47603"/>
                    <a:pt x="196404" y="47603"/>
                  </a:cubicBezTo>
                  <a:lnTo>
                    <a:pt x="163550" y="47603"/>
                  </a:lnTo>
                  <a:lnTo>
                    <a:pt x="163550" y="50488"/>
                  </a:lnTo>
                  <a:cubicBezTo>
                    <a:pt x="163550" y="58783"/>
                    <a:pt x="156690" y="65635"/>
                    <a:pt x="148386" y="65635"/>
                  </a:cubicBezTo>
                  <a:lnTo>
                    <a:pt x="67153" y="65635"/>
                  </a:lnTo>
                  <a:cubicBezTo>
                    <a:pt x="58849" y="65635"/>
                    <a:pt x="51990" y="58783"/>
                    <a:pt x="51990" y="50488"/>
                  </a:cubicBezTo>
                  <a:lnTo>
                    <a:pt x="51990" y="47603"/>
                  </a:lnTo>
                  <a:lnTo>
                    <a:pt x="19135" y="47603"/>
                  </a:lnTo>
                  <a:close/>
                  <a:moveTo>
                    <a:pt x="282349" y="20411"/>
                  </a:moveTo>
                  <a:cubicBezTo>
                    <a:pt x="284050" y="19050"/>
                    <a:pt x="287111" y="19050"/>
                    <a:pt x="288812" y="20411"/>
                  </a:cubicBezTo>
                  <a:cubicBezTo>
                    <a:pt x="289493" y="21431"/>
                    <a:pt x="290173" y="22452"/>
                    <a:pt x="290173" y="23812"/>
                  </a:cubicBezTo>
                  <a:cubicBezTo>
                    <a:pt x="290173" y="24833"/>
                    <a:pt x="289493" y="26194"/>
                    <a:pt x="288812" y="26874"/>
                  </a:cubicBezTo>
                  <a:cubicBezTo>
                    <a:pt x="287792" y="27895"/>
                    <a:pt x="286771" y="28235"/>
                    <a:pt x="285411" y="28235"/>
                  </a:cubicBezTo>
                  <a:cubicBezTo>
                    <a:pt x="284390" y="28235"/>
                    <a:pt x="283029" y="27895"/>
                    <a:pt x="282349" y="26874"/>
                  </a:cubicBezTo>
                  <a:cubicBezTo>
                    <a:pt x="281669" y="26194"/>
                    <a:pt x="280988" y="24833"/>
                    <a:pt x="280988" y="23812"/>
                  </a:cubicBezTo>
                  <a:cubicBezTo>
                    <a:pt x="280988" y="22452"/>
                    <a:pt x="281669" y="21431"/>
                    <a:pt x="282349" y="20411"/>
                  </a:cubicBezTo>
                  <a:close/>
                  <a:moveTo>
                    <a:pt x="231599" y="20411"/>
                  </a:moveTo>
                  <a:cubicBezTo>
                    <a:pt x="233363" y="19050"/>
                    <a:pt x="236538" y="19050"/>
                    <a:pt x="238302" y="20411"/>
                  </a:cubicBezTo>
                  <a:cubicBezTo>
                    <a:pt x="239008" y="21431"/>
                    <a:pt x="239360" y="22452"/>
                    <a:pt x="239360" y="23812"/>
                  </a:cubicBezTo>
                  <a:cubicBezTo>
                    <a:pt x="239360" y="24833"/>
                    <a:pt x="239008" y="26194"/>
                    <a:pt x="238302" y="26874"/>
                  </a:cubicBezTo>
                  <a:cubicBezTo>
                    <a:pt x="237244" y="27895"/>
                    <a:pt x="236185" y="28235"/>
                    <a:pt x="235127" y="28235"/>
                  </a:cubicBezTo>
                  <a:cubicBezTo>
                    <a:pt x="233716" y="28235"/>
                    <a:pt x="232305" y="27895"/>
                    <a:pt x="231599" y="26874"/>
                  </a:cubicBezTo>
                  <a:cubicBezTo>
                    <a:pt x="230894" y="26194"/>
                    <a:pt x="230188" y="24833"/>
                    <a:pt x="230188" y="23812"/>
                  </a:cubicBezTo>
                  <a:cubicBezTo>
                    <a:pt x="230188" y="22452"/>
                    <a:pt x="230894" y="21431"/>
                    <a:pt x="231599" y="20411"/>
                  </a:cubicBezTo>
                  <a:close/>
                  <a:moveTo>
                    <a:pt x="260174" y="19050"/>
                  </a:moveTo>
                  <a:cubicBezTo>
                    <a:pt x="262644" y="19050"/>
                    <a:pt x="264760" y="21167"/>
                    <a:pt x="264760" y="23636"/>
                  </a:cubicBezTo>
                  <a:cubicBezTo>
                    <a:pt x="264760" y="26105"/>
                    <a:pt x="262644" y="28222"/>
                    <a:pt x="260174" y="28222"/>
                  </a:cubicBezTo>
                  <a:cubicBezTo>
                    <a:pt x="257352" y="28222"/>
                    <a:pt x="255588" y="26105"/>
                    <a:pt x="255588" y="23636"/>
                  </a:cubicBezTo>
                  <a:cubicBezTo>
                    <a:pt x="255588" y="21167"/>
                    <a:pt x="257352" y="19050"/>
                    <a:pt x="260174" y="19050"/>
                  </a:cubicBezTo>
                  <a:close/>
                  <a:moveTo>
                    <a:pt x="107950" y="9376"/>
                  </a:moveTo>
                  <a:cubicBezTo>
                    <a:pt x="102174" y="9376"/>
                    <a:pt x="97480" y="14064"/>
                    <a:pt x="97480" y="19835"/>
                  </a:cubicBezTo>
                  <a:cubicBezTo>
                    <a:pt x="97480" y="22359"/>
                    <a:pt x="95314" y="24523"/>
                    <a:pt x="92426" y="24523"/>
                  </a:cubicBezTo>
                  <a:lnTo>
                    <a:pt x="67153" y="24523"/>
                  </a:lnTo>
                  <a:cubicBezTo>
                    <a:pt x="64265" y="24523"/>
                    <a:pt x="61738" y="27047"/>
                    <a:pt x="61738" y="29932"/>
                  </a:cubicBezTo>
                  <a:lnTo>
                    <a:pt x="61738" y="50488"/>
                  </a:lnTo>
                  <a:cubicBezTo>
                    <a:pt x="61738" y="53373"/>
                    <a:pt x="64265" y="55537"/>
                    <a:pt x="67153" y="55537"/>
                  </a:cubicBezTo>
                  <a:lnTo>
                    <a:pt x="148386" y="55537"/>
                  </a:lnTo>
                  <a:cubicBezTo>
                    <a:pt x="151636" y="55537"/>
                    <a:pt x="154163" y="53373"/>
                    <a:pt x="154163" y="50488"/>
                  </a:cubicBezTo>
                  <a:lnTo>
                    <a:pt x="154163" y="29932"/>
                  </a:lnTo>
                  <a:cubicBezTo>
                    <a:pt x="154163" y="27047"/>
                    <a:pt x="151636" y="24523"/>
                    <a:pt x="148386" y="24523"/>
                  </a:cubicBezTo>
                  <a:lnTo>
                    <a:pt x="123114" y="24523"/>
                  </a:lnTo>
                  <a:cubicBezTo>
                    <a:pt x="120587" y="24523"/>
                    <a:pt x="118420" y="22359"/>
                    <a:pt x="118420" y="19835"/>
                  </a:cubicBezTo>
                  <a:cubicBezTo>
                    <a:pt x="118420" y="14064"/>
                    <a:pt x="113727" y="9376"/>
                    <a:pt x="107950" y="9376"/>
                  </a:cubicBezTo>
                  <a:close/>
                  <a:moveTo>
                    <a:pt x="169779" y="0"/>
                  </a:moveTo>
                  <a:lnTo>
                    <a:pt x="310874" y="0"/>
                  </a:lnTo>
                  <a:cubicBezTo>
                    <a:pt x="313394" y="0"/>
                    <a:pt x="315553" y="1803"/>
                    <a:pt x="315553" y="4688"/>
                  </a:cubicBezTo>
                  <a:lnTo>
                    <a:pt x="315553" y="42915"/>
                  </a:lnTo>
                  <a:lnTo>
                    <a:pt x="315553" y="310864"/>
                  </a:lnTo>
                  <a:cubicBezTo>
                    <a:pt x="315553" y="313389"/>
                    <a:pt x="313394" y="315553"/>
                    <a:pt x="310874" y="315553"/>
                  </a:cubicBezTo>
                  <a:lnTo>
                    <a:pt x="234568" y="315553"/>
                  </a:lnTo>
                  <a:cubicBezTo>
                    <a:pt x="231688" y="315553"/>
                    <a:pt x="229529" y="313389"/>
                    <a:pt x="229529" y="310864"/>
                  </a:cubicBezTo>
                  <a:cubicBezTo>
                    <a:pt x="229529" y="307979"/>
                    <a:pt x="231688" y="306176"/>
                    <a:pt x="234568" y="306176"/>
                  </a:cubicBezTo>
                  <a:lnTo>
                    <a:pt x="306195" y="306176"/>
                  </a:lnTo>
                  <a:lnTo>
                    <a:pt x="306195" y="47603"/>
                  </a:lnTo>
                  <a:lnTo>
                    <a:pt x="234568" y="47603"/>
                  </a:lnTo>
                  <a:cubicBezTo>
                    <a:pt x="231688" y="47603"/>
                    <a:pt x="229529" y="45439"/>
                    <a:pt x="229529" y="42915"/>
                  </a:cubicBezTo>
                  <a:cubicBezTo>
                    <a:pt x="229529" y="40391"/>
                    <a:pt x="231688" y="38227"/>
                    <a:pt x="234568" y="38227"/>
                  </a:cubicBezTo>
                  <a:lnTo>
                    <a:pt x="306195" y="38227"/>
                  </a:lnTo>
                  <a:lnTo>
                    <a:pt x="306195" y="9376"/>
                  </a:lnTo>
                  <a:lnTo>
                    <a:pt x="169779" y="9376"/>
                  </a:lnTo>
                  <a:cubicBezTo>
                    <a:pt x="167260" y="9376"/>
                    <a:pt x="165100" y="7213"/>
                    <a:pt x="165100" y="4688"/>
                  </a:cubicBezTo>
                  <a:cubicBezTo>
                    <a:pt x="165100" y="1803"/>
                    <a:pt x="167260" y="0"/>
                    <a:pt x="169779" y="0"/>
                  </a:cubicBezTo>
                  <a:close/>
                  <a:moveTo>
                    <a:pt x="107950" y="0"/>
                  </a:moveTo>
                  <a:cubicBezTo>
                    <a:pt x="117337" y="0"/>
                    <a:pt x="125280" y="6491"/>
                    <a:pt x="127446" y="15146"/>
                  </a:cubicBezTo>
                  <a:lnTo>
                    <a:pt x="148386" y="15146"/>
                  </a:lnTo>
                  <a:cubicBezTo>
                    <a:pt x="156690" y="15146"/>
                    <a:pt x="163550" y="21998"/>
                    <a:pt x="163550" y="29932"/>
                  </a:cubicBezTo>
                  <a:lnTo>
                    <a:pt x="163550" y="38227"/>
                  </a:lnTo>
                  <a:lnTo>
                    <a:pt x="196404" y="38227"/>
                  </a:lnTo>
                  <a:cubicBezTo>
                    <a:pt x="206874" y="38227"/>
                    <a:pt x="215539" y="46521"/>
                    <a:pt x="215539" y="57340"/>
                  </a:cubicBezTo>
                  <a:lnTo>
                    <a:pt x="215539" y="296439"/>
                  </a:lnTo>
                  <a:cubicBezTo>
                    <a:pt x="215539" y="307258"/>
                    <a:pt x="206874" y="315553"/>
                    <a:pt x="196404" y="315553"/>
                  </a:cubicBezTo>
                  <a:lnTo>
                    <a:pt x="19135" y="315553"/>
                  </a:lnTo>
                  <a:cubicBezTo>
                    <a:pt x="8665" y="315553"/>
                    <a:pt x="0" y="307258"/>
                    <a:pt x="0" y="296439"/>
                  </a:cubicBezTo>
                  <a:lnTo>
                    <a:pt x="0" y="57340"/>
                  </a:lnTo>
                  <a:cubicBezTo>
                    <a:pt x="0" y="46521"/>
                    <a:pt x="8665" y="38227"/>
                    <a:pt x="19135" y="38227"/>
                  </a:cubicBezTo>
                  <a:lnTo>
                    <a:pt x="51990" y="38227"/>
                  </a:lnTo>
                  <a:lnTo>
                    <a:pt x="51990" y="29932"/>
                  </a:lnTo>
                  <a:cubicBezTo>
                    <a:pt x="51990" y="21998"/>
                    <a:pt x="58849" y="15146"/>
                    <a:pt x="67153" y="15146"/>
                  </a:cubicBezTo>
                  <a:lnTo>
                    <a:pt x="88454" y="15146"/>
                  </a:lnTo>
                  <a:cubicBezTo>
                    <a:pt x="90620" y="6491"/>
                    <a:pt x="98563" y="0"/>
                    <a:pt x="107950" y="0"/>
                  </a:cubicBezTo>
                  <a:close/>
                  <a:moveTo>
                    <a:pt x="4683" y="0"/>
                  </a:moveTo>
                  <a:lnTo>
                    <a:pt x="45396" y="0"/>
                  </a:lnTo>
                  <a:cubicBezTo>
                    <a:pt x="48278" y="0"/>
                    <a:pt x="50440" y="1786"/>
                    <a:pt x="50440" y="4643"/>
                  </a:cubicBezTo>
                  <a:cubicBezTo>
                    <a:pt x="50440" y="7144"/>
                    <a:pt x="48278" y="9287"/>
                    <a:pt x="45396" y="9287"/>
                  </a:cubicBezTo>
                  <a:lnTo>
                    <a:pt x="9727" y="9287"/>
                  </a:lnTo>
                  <a:lnTo>
                    <a:pt x="9727" y="23574"/>
                  </a:lnTo>
                  <a:cubicBezTo>
                    <a:pt x="9727" y="26075"/>
                    <a:pt x="7566" y="28218"/>
                    <a:pt x="4683" y="28218"/>
                  </a:cubicBezTo>
                  <a:cubicBezTo>
                    <a:pt x="2161" y="28218"/>
                    <a:pt x="0" y="26075"/>
                    <a:pt x="0" y="23574"/>
                  </a:cubicBezTo>
                  <a:lnTo>
                    <a:pt x="0" y="4643"/>
                  </a:lnTo>
                  <a:cubicBezTo>
                    <a:pt x="0" y="1786"/>
                    <a:pt x="2161" y="0"/>
                    <a:pt x="4683" y="0"/>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Lato Light"/>
                <a:ea typeface="Lato Light"/>
                <a:cs typeface="Lato Light"/>
                <a:sym typeface="Lato Light"/>
              </a:endParaRPr>
            </a:p>
          </p:txBody>
        </p:sp>
      </p:grpSp>
      <p:sp>
        <p:nvSpPr>
          <p:cNvPr id="1498" name="Google Shape;1498;p99"/>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1499" name="Google Shape;1499;p99"/>
          <p:cNvSpPr txBox="1"/>
          <p:nvPr/>
        </p:nvSpPr>
        <p:spPr>
          <a:xfrm>
            <a:off x="6485663" y="25450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sp>
        <p:nvSpPr>
          <p:cNvPr id="1500" name="Google Shape;1500;p99"/>
          <p:cNvSpPr txBox="1"/>
          <p:nvPr/>
        </p:nvSpPr>
        <p:spPr>
          <a:xfrm>
            <a:off x="7094200" y="1676826"/>
            <a:ext cx="16611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Smart Walk-Thrus with automation</a:t>
            </a:r>
            <a:endParaRPr sz="1000">
              <a:latin typeface="Poppins"/>
              <a:ea typeface="Poppins"/>
              <a:cs typeface="Poppins"/>
              <a:sym typeface="Poppins"/>
            </a:endParaRPr>
          </a:p>
        </p:txBody>
      </p:sp>
      <p:grpSp>
        <p:nvGrpSpPr>
          <p:cNvPr id="1501" name="Google Shape;1501;p99"/>
          <p:cNvGrpSpPr/>
          <p:nvPr/>
        </p:nvGrpSpPr>
        <p:grpSpPr>
          <a:xfrm>
            <a:off x="6781630" y="1800703"/>
            <a:ext cx="174045" cy="243345"/>
            <a:chOff x="2489000" y="944675"/>
            <a:chExt cx="2830000" cy="3956825"/>
          </a:xfrm>
        </p:grpSpPr>
        <p:sp>
          <p:nvSpPr>
            <p:cNvPr id="1502" name="Google Shape;1502;p99"/>
            <p:cNvSpPr/>
            <p:nvPr/>
          </p:nvSpPr>
          <p:spPr>
            <a:xfrm>
              <a:off x="2560450" y="3863825"/>
              <a:ext cx="1211000" cy="1037675"/>
            </a:xfrm>
            <a:custGeom>
              <a:rect b="b" l="l" r="r" t="t"/>
              <a:pathLst>
                <a:path extrusionOk="0" h="41507" w="48440">
                  <a:moveTo>
                    <a:pt x="27680" y="4726"/>
                  </a:moveTo>
                  <a:cubicBezTo>
                    <a:pt x="36556" y="4726"/>
                    <a:pt x="43776" y="11946"/>
                    <a:pt x="43776" y="20822"/>
                  </a:cubicBezTo>
                  <a:cubicBezTo>
                    <a:pt x="43776" y="30477"/>
                    <a:pt x="35879" y="36871"/>
                    <a:pt x="27647" y="36871"/>
                  </a:cubicBezTo>
                  <a:cubicBezTo>
                    <a:pt x="23696" y="36871"/>
                    <a:pt x="19667" y="35398"/>
                    <a:pt x="16398" y="32104"/>
                  </a:cubicBezTo>
                  <a:cubicBezTo>
                    <a:pt x="6244" y="22025"/>
                    <a:pt x="13389" y="4726"/>
                    <a:pt x="27680" y="4726"/>
                  </a:cubicBezTo>
                  <a:close/>
                  <a:moveTo>
                    <a:pt x="27510" y="1"/>
                  </a:moveTo>
                  <a:cubicBezTo>
                    <a:pt x="22422" y="1"/>
                    <a:pt x="17236" y="1881"/>
                    <a:pt x="13013" y="6080"/>
                  </a:cubicBezTo>
                  <a:cubicBezTo>
                    <a:pt x="1" y="19167"/>
                    <a:pt x="9252" y="41506"/>
                    <a:pt x="27680" y="41506"/>
                  </a:cubicBezTo>
                  <a:cubicBezTo>
                    <a:pt x="39188" y="41506"/>
                    <a:pt x="48440" y="32255"/>
                    <a:pt x="48440" y="20822"/>
                  </a:cubicBezTo>
                  <a:cubicBezTo>
                    <a:pt x="48440" y="8289"/>
                    <a:pt x="38190" y="1"/>
                    <a:pt x="2751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99"/>
            <p:cNvSpPr/>
            <p:nvPr/>
          </p:nvSpPr>
          <p:spPr>
            <a:xfrm>
              <a:off x="4106125" y="2700450"/>
              <a:ext cx="1212875" cy="1038950"/>
            </a:xfrm>
            <a:custGeom>
              <a:rect b="b" l="l" r="r" t="t"/>
              <a:pathLst>
                <a:path extrusionOk="0" h="41558" w="48515">
                  <a:moveTo>
                    <a:pt x="27755" y="4702"/>
                  </a:moveTo>
                  <a:cubicBezTo>
                    <a:pt x="36631" y="4778"/>
                    <a:pt x="43776" y="11923"/>
                    <a:pt x="43776" y="20799"/>
                  </a:cubicBezTo>
                  <a:cubicBezTo>
                    <a:pt x="43776" y="30472"/>
                    <a:pt x="35850" y="36871"/>
                    <a:pt x="27602" y="36871"/>
                  </a:cubicBezTo>
                  <a:cubicBezTo>
                    <a:pt x="23665" y="36871"/>
                    <a:pt x="19655" y="35413"/>
                    <a:pt x="16398" y="32156"/>
                  </a:cubicBezTo>
                  <a:cubicBezTo>
                    <a:pt x="6244" y="22002"/>
                    <a:pt x="13464" y="4702"/>
                    <a:pt x="27755" y="4702"/>
                  </a:cubicBezTo>
                  <a:close/>
                  <a:moveTo>
                    <a:pt x="27630" y="1"/>
                  </a:moveTo>
                  <a:cubicBezTo>
                    <a:pt x="22528" y="1"/>
                    <a:pt x="17324" y="1896"/>
                    <a:pt x="13088" y="6132"/>
                  </a:cubicBezTo>
                  <a:cubicBezTo>
                    <a:pt x="1" y="19219"/>
                    <a:pt x="9252" y="41558"/>
                    <a:pt x="27755" y="41558"/>
                  </a:cubicBezTo>
                  <a:cubicBezTo>
                    <a:pt x="39188" y="41558"/>
                    <a:pt x="48515" y="32231"/>
                    <a:pt x="48515" y="20799"/>
                  </a:cubicBezTo>
                  <a:cubicBezTo>
                    <a:pt x="48515" y="8283"/>
                    <a:pt x="38294" y="1"/>
                    <a:pt x="2763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99"/>
            <p:cNvSpPr/>
            <p:nvPr/>
          </p:nvSpPr>
          <p:spPr>
            <a:xfrm>
              <a:off x="2489000" y="944675"/>
              <a:ext cx="1528775" cy="1457775"/>
            </a:xfrm>
            <a:custGeom>
              <a:rect b="b" l="l" r="r" t="t"/>
              <a:pathLst>
                <a:path extrusionOk="0" h="58311" w="61151">
                  <a:moveTo>
                    <a:pt x="30576" y="4664"/>
                  </a:moveTo>
                  <a:cubicBezTo>
                    <a:pt x="33095" y="4664"/>
                    <a:pt x="35615" y="5623"/>
                    <a:pt x="37533" y="7541"/>
                  </a:cubicBezTo>
                  <a:lnTo>
                    <a:pt x="52125" y="22132"/>
                  </a:lnTo>
                  <a:cubicBezTo>
                    <a:pt x="55961" y="26043"/>
                    <a:pt x="55961" y="32286"/>
                    <a:pt x="52125" y="36122"/>
                  </a:cubicBezTo>
                  <a:lnTo>
                    <a:pt x="37533" y="50714"/>
                  </a:lnTo>
                  <a:cubicBezTo>
                    <a:pt x="35615" y="52632"/>
                    <a:pt x="33095" y="53591"/>
                    <a:pt x="30576" y="53591"/>
                  </a:cubicBezTo>
                  <a:cubicBezTo>
                    <a:pt x="28056" y="53591"/>
                    <a:pt x="25536" y="52632"/>
                    <a:pt x="23618" y="50714"/>
                  </a:cubicBezTo>
                  <a:lnTo>
                    <a:pt x="9027" y="36122"/>
                  </a:lnTo>
                  <a:cubicBezTo>
                    <a:pt x="5115" y="32286"/>
                    <a:pt x="5115" y="26043"/>
                    <a:pt x="9027" y="22132"/>
                  </a:cubicBezTo>
                  <a:lnTo>
                    <a:pt x="23618" y="7541"/>
                  </a:lnTo>
                  <a:cubicBezTo>
                    <a:pt x="25536" y="5623"/>
                    <a:pt x="28056" y="4664"/>
                    <a:pt x="30576" y="4664"/>
                  </a:cubicBezTo>
                  <a:close/>
                  <a:moveTo>
                    <a:pt x="30566" y="0"/>
                  </a:moveTo>
                  <a:cubicBezTo>
                    <a:pt x="26834" y="0"/>
                    <a:pt x="23092" y="1410"/>
                    <a:pt x="20234" y="4231"/>
                  </a:cubicBezTo>
                  <a:lnTo>
                    <a:pt x="5717" y="18823"/>
                  </a:lnTo>
                  <a:cubicBezTo>
                    <a:pt x="1" y="24539"/>
                    <a:pt x="1" y="33715"/>
                    <a:pt x="5717" y="39432"/>
                  </a:cubicBezTo>
                  <a:lnTo>
                    <a:pt x="20234" y="54024"/>
                  </a:lnTo>
                  <a:cubicBezTo>
                    <a:pt x="22941" y="56807"/>
                    <a:pt x="26702" y="58311"/>
                    <a:pt x="30538" y="58311"/>
                  </a:cubicBezTo>
                  <a:cubicBezTo>
                    <a:pt x="34449" y="58311"/>
                    <a:pt x="38135" y="56731"/>
                    <a:pt x="40843" y="54024"/>
                  </a:cubicBezTo>
                  <a:lnTo>
                    <a:pt x="55434" y="39432"/>
                  </a:lnTo>
                  <a:cubicBezTo>
                    <a:pt x="61151" y="33791"/>
                    <a:pt x="61151" y="24539"/>
                    <a:pt x="55434" y="18823"/>
                  </a:cubicBezTo>
                  <a:lnTo>
                    <a:pt x="40843" y="4231"/>
                  </a:lnTo>
                  <a:cubicBezTo>
                    <a:pt x="38022" y="1410"/>
                    <a:pt x="34299" y="0"/>
                    <a:pt x="30566" y="0"/>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99"/>
            <p:cNvSpPr/>
            <p:nvPr/>
          </p:nvSpPr>
          <p:spPr>
            <a:xfrm>
              <a:off x="3190400" y="2344150"/>
              <a:ext cx="126000" cy="1575775"/>
            </a:xfrm>
            <a:custGeom>
              <a:rect b="b" l="l" r="r" t="t"/>
              <a:pathLst>
                <a:path extrusionOk="0" h="63031" w="5040">
                  <a:moveTo>
                    <a:pt x="0" y="0"/>
                  </a:moveTo>
                  <a:lnTo>
                    <a:pt x="0" y="63031"/>
                  </a:lnTo>
                  <a:lnTo>
                    <a:pt x="5039" y="63031"/>
                  </a:lnTo>
                  <a:lnTo>
                    <a:pt x="5039" y="0"/>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99"/>
            <p:cNvSpPr/>
            <p:nvPr/>
          </p:nvSpPr>
          <p:spPr>
            <a:xfrm>
              <a:off x="3587150" y="2007550"/>
              <a:ext cx="960900" cy="960900"/>
            </a:xfrm>
            <a:custGeom>
              <a:rect b="b" l="l" r="r" t="t"/>
              <a:pathLst>
                <a:path extrusionOk="0" h="38436" w="38436">
                  <a:moveTo>
                    <a:pt x="3611" y="1"/>
                  </a:moveTo>
                  <a:lnTo>
                    <a:pt x="0" y="3611"/>
                  </a:lnTo>
                  <a:lnTo>
                    <a:pt x="34825" y="38436"/>
                  </a:lnTo>
                  <a:lnTo>
                    <a:pt x="38436" y="34825"/>
                  </a:lnTo>
                  <a:lnTo>
                    <a:pt x="3611" y="1"/>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507" name="Google Shape;1507;p99"/>
          <p:cNvPicPr preferRelativeResize="0"/>
          <p:nvPr/>
        </p:nvPicPr>
        <p:blipFill rotWithShape="1">
          <a:blip r:embed="rId3">
            <a:alphaModFix/>
          </a:blip>
          <a:srcRect b="8182" l="7473" r="12679" t="10885"/>
          <a:stretch/>
        </p:blipFill>
        <p:spPr>
          <a:xfrm>
            <a:off x="1235717" y="1800688"/>
            <a:ext cx="4462200" cy="2646000"/>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sp>
        <p:nvSpPr>
          <p:cNvPr id="1508" name="Google Shape;1508;p99"/>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Increase employee productivity &amp; satisfaction</a:t>
            </a:r>
            <a:endParaRPr sz="1100">
              <a:solidFill>
                <a:schemeClr val="lt1"/>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100"/>
          <p:cNvSpPr txBox="1"/>
          <p:nvPr>
            <p:ph type="title"/>
          </p:nvPr>
        </p:nvSpPr>
        <p:spPr>
          <a:xfrm>
            <a:off x="349125" y="243825"/>
            <a:ext cx="60513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Onboarding checklist</a:t>
            </a:r>
            <a:endParaRPr>
              <a:solidFill>
                <a:schemeClr val="accent3"/>
              </a:solidFill>
            </a:endParaRPr>
          </a:p>
        </p:txBody>
      </p:sp>
      <p:sp>
        <p:nvSpPr>
          <p:cNvPr id="1514" name="Google Shape;1514;p100"/>
          <p:cNvSpPr txBox="1"/>
          <p:nvPr/>
        </p:nvSpPr>
        <p:spPr>
          <a:xfrm>
            <a:off x="7047411" y="650575"/>
            <a:ext cx="153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Reduce time to competency</a:t>
            </a:r>
            <a:endParaRPr sz="1000">
              <a:solidFill>
                <a:schemeClr val="dk2"/>
              </a:solidFill>
              <a:latin typeface="Poppins Medium"/>
              <a:ea typeface="Poppins Medium"/>
              <a:cs typeface="Poppins Medium"/>
              <a:sym typeface="Poppins Medium"/>
            </a:endParaRPr>
          </a:p>
        </p:txBody>
      </p:sp>
      <p:sp>
        <p:nvSpPr>
          <p:cNvPr id="1515" name="Google Shape;1515;p100"/>
          <p:cNvSpPr txBox="1"/>
          <p:nvPr/>
        </p:nvSpPr>
        <p:spPr>
          <a:xfrm>
            <a:off x="401025" y="670300"/>
            <a:ext cx="5896500" cy="11328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Users need system training in order to complete key job functions.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A new system is rolled out, requiring employees to acquire proficiency with it.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Upon first use an application, users need to complete a series of setup steps and/or learn some key workflows.</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Training varies by user role, position, location, etc.</a:t>
            </a:r>
            <a:endParaRPr sz="1100">
              <a:solidFill>
                <a:schemeClr val="dk1"/>
              </a:solidFill>
              <a:latin typeface="Poppins"/>
              <a:ea typeface="Poppins"/>
              <a:cs typeface="Poppins"/>
              <a:sym typeface="Poppins"/>
            </a:endParaRPr>
          </a:p>
        </p:txBody>
      </p:sp>
      <p:sp>
        <p:nvSpPr>
          <p:cNvPr id="1516" name="Google Shape;1516;p100"/>
          <p:cNvSpPr txBox="1"/>
          <p:nvPr/>
        </p:nvSpPr>
        <p:spPr>
          <a:xfrm>
            <a:off x="6552875" y="2837875"/>
            <a:ext cx="2593200" cy="7434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Improve onboarding speed.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Reduce time employees spend in training.</a:t>
            </a:r>
            <a:endParaRPr sz="1100">
              <a:solidFill>
                <a:schemeClr val="dk1"/>
              </a:solidFill>
              <a:latin typeface="Poppins"/>
              <a:ea typeface="Poppins"/>
              <a:cs typeface="Poppins"/>
              <a:sym typeface="Poppins"/>
            </a:endParaRPr>
          </a:p>
        </p:txBody>
      </p:sp>
      <p:sp>
        <p:nvSpPr>
          <p:cNvPr id="1517" name="Google Shape;1517;p100"/>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1518" name="Google Shape;1518;p100"/>
          <p:cNvSpPr txBox="1"/>
          <p:nvPr/>
        </p:nvSpPr>
        <p:spPr>
          <a:xfrm>
            <a:off x="6485663" y="25450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sp>
        <p:nvSpPr>
          <p:cNvPr id="1519" name="Google Shape;1519;p100"/>
          <p:cNvSpPr txBox="1"/>
          <p:nvPr/>
        </p:nvSpPr>
        <p:spPr>
          <a:xfrm>
            <a:off x="7094200" y="1753026"/>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Onboarding</a:t>
            </a:r>
            <a:endParaRPr sz="1000">
              <a:latin typeface="Poppins"/>
              <a:ea typeface="Poppins"/>
              <a:cs typeface="Poppins"/>
              <a:sym typeface="Poppins"/>
            </a:endParaRPr>
          </a:p>
        </p:txBody>
      </p:sp>
      <p:pic>
        <p:nvPicPr>
          <p:cNvPr id="1520" name="Google Shape;1520;p100"/>
          <p:cNvPicPr preferRelativeResize="0"/>
          <p:nvPr/>
        </p:nvPicPr>
        <p:blipFill rotWithShape="1">
          <a:blip r:embed="rId3">
            <a:alphaModFix/>
          </a:blip>
          <a:srcRect b="31210" l="52943" r="0" t="9712"/>
          <a:stretch/>
        </p:blipFill>
        <p:spPr>
          <a:xfrm>
            <a:off x="2043309" y="2225484"/>
            <a:ext cx="3955087" cy="2487910"/>
          </a:xfrm>
          <a:prstGeom prst="rect">
            <a:avLst/>
          </a:prstGeom>
          <a:noFill/>
          <a:ln>
            <a:noFill/>
          </a:ln>
          <a:effectLst>
            <a:outerShdw blurRad="57150" rotWithShape="0" algn="bl" dir="5400000" dist="19050">
              <a:srgbClr val="000000">
                <a:alpha val="50000"/>
              </a:srgbClr>
            </a:outerShdw>
          </a:effectLst>
        </p:spPr>
      </p:pic>
      <p:grpSp>
        <p:nvGrpSpPr>
          <p:cNvPr id="1521" name="Google Shape;1521;p100"/>
          <p:cNvGrpSpPr/>
          <p:nvPr/>
        </p:nvGrpSpPr>
        <p:grpSpPr>
          <a:xfrm>
            <a:off x="7603151" y="208305"/>
            <a:ext cx="425448" cy="414843"/>
            <a:chOff x="3059521" y="2395875"/>
            <a:chExt cx="926700" cy="903600"/>
          </a:xfrm>
        </p:grpSpPr>
        <p:sp>
          <p:nvSpPr>
            <p:cNvPr id="1522" name="Google Shape;1522;p100">
              <a:hlinkClick/>
            </p:cNvPr>
            <p:cNvSpPr/>
            <p:nvPr/>
          </p:nvSpPr>
          <p:spPr>
            <a:xfrm>
              <a:off x="3059521" y="2395875"/>
              <a:ext cx="926700" cy="9036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00"/>
            <p:cNvSpPr/>
            <p:nvPr/>
          </p:nvSpPr>
          <p:spPr>
            <a:xfrm>
              <a:off x="3221113" y="2564294"/>
              <a:ext cx="603638" cy="594750"/>
            </a:xfrm>
            <a:custGeom>
              <a:rect b="b" l="l" r="r" t="t"/>
              <a:pathLst>
                <a:path extrusionOk="0" h="304220" w="306027">
                  <a:moveTo>
                    <a:pt x="221942" y="237708"/>
                  </a:moveTo>
                  <a:cubicBezTo>
                    <a:pt x="216529" y="240954"/>
                    <a:pt x="210033" y="242037"/>
                    <a:pt x="203176" y="242037"/>
                  </a:cubicBezTo>
                  <a:cubicBezTo>
                    <a:pt x="196680" y="242037"/>
                    <a:pt x="190545" y="240954"/>
                    <a:pt x="184771" y="238069"/>
                  </a:cubicBezTo>
                  <a:lnTo>
                    <a:pt x="184771" y="291815"/>
                  </a:lnTo>
                  <a:lnTo>
                    <a:pt x="201372" y="283518"/>
                  </a:lnTo>
                  <a:cubicBezTo>
                    <a:pt x="202094" y="283157"/>
                    <a:pt x="202815" y="282797"/>
                    <a:pt x="203176" y="282797"/>
                  </a:cubicBezTo>
                  <a:cubicBezTo>
                    <a:pt x="204259" y="282797"/>
                    <a:pt x="204620" y="283157"/>
                    <a:pt x="205342" y="283518"/>
                  </a:cubicBezTo>
                  <a:lnTo>
                    <a:pt x="221942" y="291815"/>
                  </a:lnTo>
                  <a:lnTo>
                    <a:pt x="221942" y="237708"/>
                  </a:lnTo>
                  <a:close/>
                  <a:moveTo>
                    <a:pt x="107689" y="193733"/>
                  </a:moveTo>
                  <a:cubicBezTo>
                    <a:pt x="113590" y="193733"/>
                    <a:pt x="119490" y="195379"/>
                    <a:pt x="124139" y="198669"/>
                  </a:cubicBezTo>
                  <a:cubicBezTo>
                    <a:pt x="126285" y="200054"/>
                    <a:pt x="126643" y="202825"/>
                    <a:pt x="125212" y="204904"/>
                  </a:cubicBezTo>
                  <a:cubicBezTo>
                    <a:pt x="123424" y="206982"/>
                    <a:pt x="120921" y="207328"/>
                    <a:pt x="118775" y="205943"/>
                  </a:cubicBezTo>
                  <a:cubicBezTo>
                    <a:pt x="112695" y="201440"/>
                    <a:pt x="103040" y="201440"/>
                    <a:pt x="96960" y="205943"/>
                  </a:cubicBezTo>
                  <a:cubicBezTo>
                    <a:pt x="92669" y="209060"/>
                    <a:pt x="86589" y="210792"/>
                    <a:pt x="80510" y="210792"/>
                  </a:cubicBezTo>
                  <a:cubicBezTo>
                    <a:pt x="74788" y="210792"/>
                    <a:pt x="69066" y="209060"/>
                    <a:pt x="64417" y="205943"/>
                  </a:cubicBezTo>
                  <a:cubicBezTo>
                    <a:pt x="62271" y="204557"/>
                    <a:pt x="61913" y="201440"/>
                    <a:pt x="63344" y="199362"/>
                  </a:cubicBezTo>
                  <a:cubicBezTo>
                    <a:pt x="64774" y="197630"/>
                    <a:pt x="67635" y="197284"/>
                    <a:pt x="69781" y="198669"/>
                  </a:cubicBezTo>
                  <a:cubicBezTo>
                    <a:pt x="75503" y="202825"/>
                    <a:pt x="85516" y="202825"/>
                    <a:pt x="91238" y="198669"/>
                  </a:cubicBezTo>
                  <a:cubicBezTo>
                    <a:pt x="95887" y="195379"/>
                    <a:pt x="101788" y="193733"/>
                    <a:pt x="107689" y="193733"/>
                  </a:cubicBezTo>
                  <a:close/>
                  <a:moveTo>
                    <a:pt x="202834" y="191722"/>
                  </a:moveTo>
                  <a:cubicBezTo>
                    <a:pt x="197705" y="191722"/>
                    <a:pt x="193675" y="196118"/>
                    <a:pt x="193675" y="201247"/>
                  </a:cubicBezTo>
                  <a:cubicBezTo>
                    <a:pt x="193675" y="206376"/>
                    <a:pt x="197705" y="210772"/>
                    <a:pt x="202834" y="210772"/>
                  </a:cubicBezTo>
                  <a:cubicBezTo>
                    <a:pt x="207963" y="210772"/>
                    <a:pt x="212359" y="206376"/>
                    <a:pt x="212359" y="201247"/>
                  </a:cubicBezTo>
                  <a:cubicBezTo>
                    <a:pt x="212359" y="196118"/>
                    <a:pt x="207963" y="191722"/>
                    <a:pt x="202834" y="191722"/>
                  </a:cubicBezTo>
                  <a:close/>
                  <a:moveTo>
                    <a:pt x="202834" y="182563"/>
                  </a:moveTo>
                  <a:cubicBezTo>
                    <a:pt x="213458" y="182563"/>
                    <a:pt x="221884" y="190989"/>
                    <a:pt x="221884" y="201247"/>
                  </a:cubicBezTo>
                  <a:cubicBezTo>
                    <a:pt x="221884" y="211871"/>
                    <a:pt x="213458" y="220297"/>
                    <a:pt x="202834" y="220297"/>
                  </a:cubicBezTo>
                  <a:cubicBezTo>
                    <a:pt x="192576" y="220297"/>
                    <a:pt x="184150" y="211871"/>
                    <a:pt x="184150" y="201247"/>
                  </a:cubicBezTo>
                  <a:cubicBezTo>
                    <a:pt x="184150" y="190989"/>
                    <a:pt x="192576" y="182563"/>
                    <a:pt x="202834" y="182563"/>
                  </a:cubicBezTo>
                  <a:close/>
                  <a:moveTo>
                    <a:pt x="203176" y="168091"/>
                  </a:moveTo>
                  <a:cubicBezTo>
                    <a:pt x="185493" y="168091"/>
                    <a:pt x="171058" y="182880"/>
                    <a:pt x="171058" y="200555"/>
                  </a:cubicBezTo>
                  <a:cubicBezTo>
                    <a:pt x="171058" y="218590"/>
                    <a:pt x="185493" y="233019"/>
                    <a:pt x="203176" y="233019"/>
                  </a:cubicBezTo>
                  <a:cubicBezTo>
                    <a:pt x="221220" y="233019"/>
                    <a:pt x="235656" y="218590"/>
                    <a:pt x="235656" y="200555"/>
                  </a:cubicBezTo>
                  <a:cubicBezTo>
                    <a:pt x="235656" y="182880"/>
                    <a:pt x="221220" y="168091"/>
                    <a:pt x="203176" y="168091"/>
                  </a:cubicBezTo>
                  <a:close/>
                  <a:moveTo>
                    <a:pt x="68191" y="165100"/>
                  </a:moveTo>
                  <a:lnTo>
                    <a:pt x="129887" y="165100"/>
                  </a:lnTo>
                  <a:cubicBezTo>
                    <a:pt x="132413" y="165100"/>
                    <a:pt x="134577" y="167217"/>
                    <a:pt x="134577" y="169686"/>
                  </a:cubicBezTo>
                  <a:cubicBezTo>
                    <a:pt x="134577" y="172155"/>
                    <a:pt x="132413" y="174272"/>
                    <a:pt x="129887" y="174272"/>
                  </a:cubicBezTo>
                  <a:lnTo>
                    <a:pt x="68191" y="174272"/>
                  </a:lnTo>
                  <a:cubicBezTo>
                    <a:pt x="65665" y="174272"/>
                    <a:pt x="63500" y="172155"/>
                    <a:pt x="63500" y="169686"/>
                  </a:cubicBezTo>
                  <a:cubicBezTo>
                    <a:pt x="63500" y="167217"/>
                    <a:pt x="65665" y="165100"/>
                    <a:pt x="68191" y="165100"/>
                  </a:cubicBezTo>
                  <a:close/>
                  <a:moveTo>
                    <a:pt x="192057" y="133350"/>
                  </a:moveTo>
                  <a:lnTo>
                    <a:pt x="239743" y="133350"/>
                  </a:lnTo>
                  <a:cubicBezTo>
                    <a:pt x="241927" y="133350"/>
                    <a:pt x="244111" y="135467"/>
                    <a:pt x="244111" y="137936"/>
                  </a:cubicBezTo>
                  <a:cubicBezTo>
                    <a:pt x="244111" y="140405"/>
                    <a:pt x="241927" y="142522"/>
                    <a:pt x="239743" y="142522"/>
                  </a:cubicBezTo>
                  <a:lnTo>
                    <a:pt x="192057" y="142522"/>
                  </a:lnTo>
                  <a:cubicBezTo>
                    <a:pt x="189145" y="142522"/>
                    <a:pt x="187325" y="140405"/>
                    <a:pt x="187325" y="137936"/>
                  </a:cubicBezTo>
                  <a:cubicBezTo>
                    <a:pt x="187325" y="135467"/>
                    <a:pt x="189145" y="133350"/>
                    <a:pt x="192057" y="133350"/>
                  </a:cubicBezTo>
                  <a:close/>
                  <a:moveTo>
                    <a:pt x="68172" y="133350"/>
                  </a:moveTo>
                  <a:lnTo>
                    <a:pt x="164833" y="133350"/>
                  </a:lnTo>
                  <a:cubicBezTo>
                    <a:pt x="167348" y="133350"/>
                    <a:pt x="169504" y="135467"/>
                    <a:pt x="169504" y="137936"/>
                  </a:cubicBezTo>
                  <a:cubicBezTo>
                    <a:pt x="169504" y="140405"/>
                    <a:pt x="167348" y="142522"/>
                    <a:pt x="164833" y="142522"/>
                  </a:cubicBezTo>
                  <a:lnTo>
                    <a:pt x="68172" y="142522"/>
                  </a:lnTo>
                  <a:cubicBezTo>
                    <a:pt x="65656" y="142522"/>
                    <a:pt x="63500" y="140405"/>
                    <a:pt x="63500" y="137936"/>
                  </a:cubicBezTo>
                  <a:cubicBezTo>
                    <a:pt x="63500" y="135467"/>
                    <a:pt x="65656" y="133350"/>
                    <a:pt x="68172" y="133350"/>
                  </a:cubicBezTo>
                  <a:close/>
                  <a:moveTo>
                    <a:pt x="144397" y="100013"/>
                  </a:moveTo>
                  <a:lnTo>
                    <a:pt x="239778" y="100013"/>
                  </a:lnTo>
                  <a:cubicBezTo>
                    <a:pt x="241946" y="100013"/>
                    <a:pt x="244114" y="102130"/>
                    <a:pt x="244114" y="104599"/>
                  </a:cubicBezTo>
                  <a:cubicBezTo>
                    <a:pt x="244114" y="107068"/>
                    <a:pt x="241946" y="109185"/>
                    <a:pt x="239778" y="109185"/>
                  </a:cubicBezTo>
                  <a:lnTo>
                    <a:pt x="144397" y="109185"/>
                  </a:lnTo>
                  <a:cubicBezTo>
                    <a:pt x="141868" y="109185"/>
                    <a:pt x="139700" y="107068"/>
                    <a:pt x="139700" y="104599"/>
                  </a:cubicBezTo>
                  <a:cubicBezTo>
                    <a:pt x="139700" y="102130"/>
                    <a:pt x="141868" y="100013"/>
                    <a:pt x="144397" y="100013"/>
                  </a:cubicBezTo>
                  <a:close/>
                  <a:moveTo>
                    <a:pt x="68185" y="100013"/>
                  </a:moveTo>
                  <a:lnTo>
                    <a:pt x="117193" y="100013"/>
                  </a:lnTo>
                  <a:cubicBezTo>
                    <a:pt x="119716" y="100013"/>
                    <a:pt x="121878" y="102130"/>
                    <a:pt x="121878" y="104599"/>
                  </a:cubicBezTo>
                  <a:cubicBezTo>
                    <a:pt x="121878" y="107068"/>
                    <a:pt x="119716" y="109185"/>
                    <a:pt x="117193" y="109185"/>
                  </a:cubicBezTo>
                  <a:lnTo>
                    <a:pt x="68185" y="109185"/>
                  </a:lnTo>
                  <a:cubicBezTo>
                    <a:pt x="65662" y="109185"/>
                    <a:pt x="63500" y="107068"/>
                    <a:pt x="63500" y="104599"/>
                  </a:cubicBezTo>
                  <a:cubicBezTo>
                    <a:pt x="63500" y="102130"/>
                    <a:pt x="65662" y="100013"/>
                    <a:pt x="68185" y="100013"/>
                  </a:cubicBezTo>
                  <a:close/>
                  <a:moveTo>
                    <a:pt x="118591" y="68263"/>
                  </a:moveTo>
                  <a:lnTo>
                    <a:pt x="188670" y="68263"/>
                  </a:lnTo>
                  <a:cubicBezTo>
                    <a:pt x="191172" y="68263"/>
                    <a:pt x="193318" y="70380"/>
                    <a:pt x="193318" y="72849"/>
                  </a:cubicBezTo>
                  <a:cubicBezTo>
                    <a:pt x="193318" y="75318"/>
                    <a:pt x="191172" y="77435"/>
                    <a:pt x="188670" y="77435"/>
                  </a:cubicBezTo>
                  <a:lnTo>
                    <a:pt x="118591" y="77435"/>
                  </a:lnTo>
                  <a:cubicBezTo>
                    <a:pt x="116088" y="77435"/>
                    <a:pt x="114300" y="75318"/>
                    <a:pt x="114300" y="72849"/>
                  </a:cubicBezTo>
                  <a:cubicBezTo>
                    <a:pt x="114300" y="70380"/>
                    <a:pt x="116088" y="68263"/>
                    <a:pt x="118591" y="68263"/>
                  </a:cubicBezTo>
                  <a:close/>
                  <a:moveTo>
                    <a:pt x="57446" y="30163"/>
                  </a:moveTo>
                  <a:lnTo>
                    <a:pt x="246637" y="30163"/>
                  </a:lnTo>
                  <a:cubicBezTo>
                    <a:pt x="249150" y="30163"/>
                    <a:pt x="251304" y="32323"/>
                    <a:pt x="251304" y="34484"/>
                  </a:cubicBezTo>
                  <a:cubicBezTo>
                    <a:pt x="251304" y="44926"/>
                    <a:pt x="259560" y="53208"/>
                    <a:pt x="269612" y="53208"/>
                  </a:cubicBezTo>
                  <a:cubicBezTo>
                    <a:pt x="272125" y="53208"/>
                    <a:pt x="274279" y="55368"/>
                    <a:pt x="274279" y="57889"/>
                  </a:cubicBezTo>
                  <a:lnTo>
                    <a:pt x="274279" y="219564"/>
                  </a:lnTo>
                  <a:cubicBezTo>
                    <a:pt x="274279" y="222445"/>
                    <a:pt x="272125" y="224245"/>
                    <a:pt x="269612" y="224245"/>
                  </a:cubicBezTo>
                  <a:cubicBezTo>
                    <a:pt x="259560" y="224245"/>
                    <a:pt x="251304" y="232527"/>
                    <a:pt x="251304" y="242609"/>
                  </a:cubicBezTo>
                  <a:cubicBezTo>
                    <a:pt x="251304" y="245130"/>
                    <a:pt x="249150" y="247290"/>
                    <a:pt x="246637" y="247290"/>
                  </a:cubicBezTo>
                  <a:cubicBezTo>
                    <a:pt x="244124" y="247290"/>
                    <a:pt x="241970" y="245130"/>
                    <a:pt x="241970" y="242609"/>
                  </a:cubicBezTo>
                  <a:cubicBezTo>
                    <a:pt x="241970" y="228926"/>
                    <a:pt x="252022" y="217764"/>
                    <a:pt x="264945" y="215603"/>
                  </a:cubicBezTo>
                  <a:lnTo>
                    <a:pt x="264945" y="61850"/>
                  </a:lnTo>
                  <a:cubicBezTo>
                    <a:pt x="253817" y="60049"/>
                    <a:pt x="244483" y="50687"/>
                    <a:pt x="242688" y="39165"/>
                  </a:cubicBezTo>
                  <a:lnTo>
                    <a:pt x="61754" y="39165"/>
                  </a:lnTo>
                  <a:cubicBezTo>
                    <a:pt x="59959" y="50687"/>
                    <a:pt x="50984" y="60049"/>
                    <a:pt x="39138" y="61850"/>
                  </a:cubicBezTo>
                  <a:lnTo>
                    <a:pt x="39138" y="215603"/>
                  </a:lnTo>
                  <a:cubicBezTo>
                    <a:pt x="50984" y="217404"/>
                    <a:pt x="59959" y="226405"/>
                    <a:pt x="61754" y="237928"/>
                  </a:cubicBezTo>
                  <a:lnTo>
                    <a:pt x="156170" y="237928"/>
                  </a:lnTo>
                  <a:cubicBezTo>
                    <a:pt x="158683" y="237928"/>
                    <a:pt x="160837" y="240449"/>
                    <a:pt x="160837" y="242609"/>
                  </a:cubicBezTo>
                  <a:cubicBezTo>
                    <a:pt x="160837" y="245130"/>
                    <a:pt x="158683" y="247290"/>
                    <a:pt x="156170" y="247290"/>
                  </a:cubicBezTo>
                  <a:lnTo>
                    <a:pt x="57446" y="247290"/>
                  </a:lnTo>
                  <a:cubicBezTo>
                    <a:pt x="54933" y="247290"/>
                    <a:pt x="53138" y="245130"/>
                    <a:pt x="53138" y="242609"/>
                  </a:cubicBezTo>
                  <a:cubicBezTo>
                    <a:pt x="53138" y="232527"/>
                    <a:pt x="44882" y="224245"/>
                    <a:pt x="34830" y="224245"/>
                  </a:cubicBezTo>
                  <a:cubicBezTo>
                    <a:pt x="31958" y="224245"/>
                    <a:pt x="30163" y="222445"/>
                    <a:pt x="30163" y="219564"/>
                  </a:cubicBezTo>
                  <a:lnTo>
                    <a:pt x="30163" y="57889"/>
                  </a:lnTo>
                  <a:cubicBezTo>
                    <a:pt x="30163" y="55368"/>
                    <a:pt x="31958" y="53208"/>
                    <a:pt x="34830" y="53208"/>
                  </a:cubicBezTo>
                  <a:cubicBezTo>
                    <a:pt x="44882" y="53208"/>
                    <a:pt x="53138" y="44926"/>
                    <a:pt x="53138" y="34484"/>
                  </a:cubicBezTo>
                  <a:cubicBezTo>
                    <a:pt x="53138" y="32323"/>
                    <a:pt x="54933" y="30163"/>
                    <a:pt x="57446" y="30163"/>
                  </a:cubicBezTo>
                  <a:close/>
                  <a:moveTo>
                    <a:pt x="22374" y="9018"/>
                  </a:moveTo>
                  <a:cubicBezTo>
                    <a:pt x="15157" y="9018"/>
                    <a:pt x="9383" y="15150"/>
                    <a:pt x="9383" y="22364"/>
                  </a:cubicBezTo>
                  <a:lnTo>
                    <a:pt x="9383" y="255744"/>
                  </a:lnTo>
                  <a:cubicBezTo>
                    <a:pt x="9383" y="262958"/>
                    <a:pt x="15157" y="268729"/>
                    <a:pt x="22374" y="268729"/>
                  </a:cubicBezTo>
                  <a:lnTo>
                    <a:pt x="175388" y="268729"/>
                  </a:lnTo>
                  <a:lnTo>
                    <a:pt x="175388" y="231576"/>
                  </a:lnTo>
                  <a:cubicBezTo>
                    <a:pt x="167088" y="224001"/>
                    <a:pt x="161675" y="212819"/>
                    <a:pt x="161675" y="200555"/>
                  </a:cubicBezTo>
                  <a:cubicBezTo>
                    <a:pt x="161675" y="177469"/>
                    <a:pt x="180441" y="158712"/>
                    <a:pt x="203176" y="158712"/>
                  </a:cubicBezTo>
                  <a:cubicBezTo>
                    <a:pt x="226273" y="158712"/>
                    <a:pt x="245038" y="177469"/>
                    <a:pt x="245038" y="200555"/>
                  </a:cubicBezTo>
                  <a:cubicBezTo>
                    <a:pt x="245038" y="212819"/>
                    <a:pt x="239625" y="223640"/>
                    <a:pt x="231325" y="231576"/>
                  </a:cubicBezTo>
                  <a:lnTo>
                    <a:pt x="231325" y="268729"/>
                  </a:lnTo>
                  <a:lnTo>
                    <a:pt x="283653" y="268729"/>
                  </a:lnTo>
                  <a:cubicBezTo>
                    <a:pt x="290870" y="268729"/>
                    <a:pt x="296644" y="262958"/>
                    <a:pt x="296644" y="255744"/>
                  </a:cubicBezTo>
                  <a:lnTo>
                    <a:pt x="296644" y="22364"/>
                  </a:lnTo>
                  <a:cubicBezTo>
                    <a:pt x="296644" y="15150"/>
                    <a:pt x="290870" y="9018"/>
                    <a:pt x="283653" y="9018"/>
                  </a:cubicBezTo>
                  <a:lnTo>
                    <a:pt x="22374" y="9018"/>
                  </a:lnTo>
                  <a:close/>
                  <a:moveTo>
                    <a:pt x="22374" y="0"/>
                  </a:moveTo>
                  <a:lnTo>
                    <a:pt x="283653" y="0"/>
                  </a:lnTo>
                  <a:cubicBezTo>
                    <a:pt x="295923" y="0"/>
                    <a:pt x="306027" y="10100"/>
                    <a:pt x="306027" y="22364"/>
                  </a:cubicBezTo>
                  <a:lnTo>
                    <a:pt x="306027" y="255744"/>
                  </a:lnTo>
                  <a:cubicBezTo>
                    <a:pt x="306027" y="268008"/>
                    <a:pt x="295923" y="278108"/>
                    <a:pt x="283653" y="278108"/>
                  </a:cubicBezTo>
                  <a:lnTo>
                    <a:pt x="231325" y="278108"/>
                  </a:lnTo>
                  <a:lnTo>
                    <a:pt x="231325" y="299389"/>
                  </a:lnTo>
                  <a:cubicBezTo>
                    <a:pt x="231325" y="301193"/>
                    <a:pt x="230242" y="302636"/>
                    <a:pt x="228799" y="303357"/>
                  </a:cubicBezTo>
                  <a:cubicBezTo>
                    <a:pt x="228438" y="303718"/>
                    <a:pt x="227355" y="304079"/>
                    <a:pt x="226634" y="304079"/>
                  </a:cubicBezTo>
                  <a:cubicBezTo>
                    <a:pt x="225912" y="304079"/>
                    <a:pt x="225190" y="303718"/>
                    <a:pt x="224468" y="303718"/>
                  </a:cubicBezTo>
                  <a:lnTo>
                    <a:pt x="203176" y="292897"/>
                  </a:lnTo>
                  <a:lnTo>
                    <a:pt x="182245" y="303718"/>
                  </a:lnTo>
                  <a:cubicBezTo>
                    <a:pt x="180802" y="304439"/>
                    <a:pt x="178997" y="304439"/>
                    <a:pt x="177915" y="303357"/>
                  </a:cubicBezTo>
                  <a:cubicBezTo>
                    <a:pt x="176471" y="302636"/>
                    <a:pt x="175388" y="301193"/>
                    <a:pt x="175388" y="299389"/>
                  </a:cubicBezTo>
                  <a:lnTo>
                    <a:pt x="175388" y="278108"/>
                  </a:lnTo>
                  <a:lnTo>
                    <a:pt x="22374" y="278108"/>
                  </a:lnTo>
                  <a:cubicBezTo>
                    <a:pt x="10104" y="278108"/>
                    <a:pt x="0" y="268008"/>
                    <a:pt x="0" y="255744"/>
                  </a:cubicBezTo>
                  <a:lnTo>
                    <a:pt x="0" y="22364"/>
                  </a:lnTo>
                  <a:cubicBezTo>
                    <a:pt x="0" y="10100"/>
                    <a:pt x="10104" y="0"/>
                    <a:pt x="22374" y="0"/>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Lato Light"/>
                <a:ea typeface="Lato Light"/>
                <a:cs typeface="Lato Light"/>
                <a:sym typeface="Lato Light"/>
              </a:endParaRPr>
            </a:p>
          </p:txBody>
        </p:sp>
      </p:grpSp>
      <p:sp>
        <p:nvSpPr>
          <p:cNvPr id="1524" name="Google Shape;1524;p100"/>
          <p:cNvSpPr/>
          <p:nvPr/>
        </p:nvSpPr>
        <p:spPr>
          <a:xfrm>
            <a:off x="6825674" y="1801171"/>
            <a:ext cx="244559" cy="242394"/>
          </a:xfrm>
          <a:custGeom>
            <a:rect b="b" l="l" r="r" t="t"/>
            <a:pathLst>
              <a:path extrusionOk="0" h="288564" w="288565">
                <a:moveTo>
                  <a:pt x="84929" y="239713"/>
                </a:moveTo>
                <a:lnTo>
                  <a:pt x="167124" y="239713"/>
                </a:lnTo>
                <a:cubicBezTo>
                  <a:pt x="168927" y="239713"/>
                  <a:pt x="171090" y="241999"/>
                  <a:pt x="171090" y="243904"/>
                </a:cubicBezTo>
                <a:cubicBezTo>
                  <a:pt x="171090" y="246571"/>
                  <a:pt x="168927" y="248857"/>
                  <a:pt x="167124" y="248857"/>
                </a:cubicBezTo>
                <a:lnTo>
                  <a:pt x="84929" y="248857"/>
                </a:lnTo>
                <a:cubicBezTo>
                  <a:pt x="82765" y="248857"/>
                  <a:pt x="80963" y="246571"/>
                  <a:pt x="80963" y="243904"/>
                </a:cubicBezTo>
                <a:cubicBezTo>
                  <a:pt x="80963" y="241999"/>
                  <a:pt x="82765" y="239713"/>
                  <a:pt x="84929" y="239713"/>
                </a:cubicBezTo>
                <a:close/>
                <a:moveTo>
                  <a:pt x="47266" y="232384"/>
                </a:moveTo>
                <a:cubicBezTo>
                  <a:pt x="41515" y="232384"/>
                  <a:pt x="37201" y="236657"/>
                  <a:pt x="37201" y="242354"/>
                </a:cubicBezTo>
                <a:cubicBezTo>
                  <a:pt x="37201" y="248051"/>
                  <a:pt x="41515" y="252680"/>
                  <a:pt x="47266" y="252680"/>
                </a:cubicBezTo>
                <a:cubicBezTo>
                  <a:pt x="53016" y="252680"/>
                  <a:pt x="57330" y="248051"/>
                  <a:pt x="57330" y="242354"/>
                </a:cubicBezTo>
                <a:cubicBezTo>
                  <a:pt x="57330" y="236657"/>
                  <a:pt x="53016" y="232384"/>
                  <a:pt x="47266" y="232384"/>
                </a:cubicBezTo>
                <a:close/>
                <a:moveTo>
                  <a:pt x="47266" y="223838"/>
                </a:moveTo>
                <a:cubicBezTo>
                  <a:pt x="58049" y="223838"/>
                  <a:pt x="66316" y="232384"/>
                  <a:pt x="66316" y="242354"/>
                </a:cubicBezTo>
                <a:cubicBezTo>
                  <a:pt x="66316" y="253036"/>
                  <a:pt x="58049" y="261582"/>
                  <a:pt x="47266" y="261582"/>
                </a:cubicBezTo>
                <a:cubicBezTo>
                  <a:pt x="37201" y="261582"/>
                  <a:pt x="28575" y="253036"/>
                  <a:pt x="28575" y="242354"/>
                </a:cubicBezTo>
                <a:cubicBezTo>
                  <a:pt x="28575" y="232384"/>
                  <a:pt x="37201" y="223838"/>
                  <a:pt x="47266" y="223838"/>
                </a:cubicBezTo>
                <a:close/>
                <a:moveTo>
                  <a:pt x="84886" y="180975"/>
                </a:moveTo>
                <a:lnTo>
                  <a:pt x="125539" y="180975"/>
                </a:lnTo>
                <a:cubicBezTo>
                  <a:pt x="127679" y="180975"/>
                  <a:pt x="129818" y="183173"/>
                  <a:pt x="129818" y="185738"/>
                </a:cubicBezTo>
                <a:cubicBezTo>
                  <a:pt x="129818" y="187936"/>
                  <a:pt x="127679" y="190134"/>
                  <a:pt x="125539" y="190134"/>
                </a:cubicBezTo>
                <a:lnTo>
                  <a:pt x="84886" y="190134"/>
                </a:lnTo>
                <a:cubicBezTo>
                  <a:pt x="82746" y="190134"/>
                  <a:pt x="80963" y="187936"/>
                  <a:pt x="80963" y="185738"/>
                </a:cubicBezTo>
                <a:cubicBezTo>
                  <a:pt x="80963" y="183173"/>
                  <a:pt x="82746" y="180975"/>
                  <a:pt x="84886" y="180975"/>
                </a:cubicBezTo>
                <a:close/>
                <a:moveTo>
                  <a:pt x="47266" y="175314"/>
                </a:moveTo>
                <a:cubicBezTo>
                  <a:pt x="41515" y="175314"/>
                  <a:pt x="37201" y="180347"/>
                  <a:pt x="37201" y="185738"/>
                </a:cubicBezTo>
                <a:cubicBezTo>
                  <a:pt x="37201" y="191130"/>
                  <a:pt x="41515" y="195802"/>
                  <a:pt x="47266" y="195802"/>
                </a:cubicBezTo>
                <a:cubicBezTo>
                  <a:pt x="53016" y="195802"/>
                  <a:pt x="57330" y="191130"/>
                  <a:pt x="57330" y="185738"/>
                </a:cubicBezTo>
                <a:cubicBezTo>
                  <a:pt x="57330" y="180347"/>
                  <a:pt x="53016" y="175314"/>
                  <a:pt x="47266" y="175314"/>
                </a:cubicBezTo>
                <a:close/>
                <a:moveTo>
                  <a:pt x="47266" y="166688"/>
                </a:moveTo>
                <a:cubicBezTo>
                  <a:pt x="58049" y="166688"/>
                  <a:pt x="66316" y="175314"/>
                  <a:pt x="66316" y="185738"/>
                </a:cubicBezTo>
                <a:cubicBezTo>
                  <a:pt x="66316" y="196162"/>
                  <a:pt x="58049" y="204429"/>
                  <a:pt x="47266" y="204429"/>
                </a:cubicBezTo>
                <a:cubicBezTo>
                  <a:pt x="37201" y="204429"/>
                  <a:pt x="28575" y="196162"/>
                  <a:pt x="28575" y="185738"/>
                </a:cubicBezTo>
                <a:cubicBezTo>
                  <a:pt x="28575" y="175314"/>
                  <a:pt x="37201" y="166688"/>
                  <a:pt x="47266" y="166688"/>
                </a:cubicBezTo>
                <a:close/>
                <a:moveTo>
                  <a:pt x="213339" y="126009"/>
                </a:moveTo>
                <a:lnTo>
                  <a:pt x="203979" y="145613"/>
                </a:lnTo>
                <a:cubicBezTo>
                  <a:pt x="203619" y="146702"/>
                  <a:pt x="201819" y="147792"/>
                  <a:pt x="200739" y="148155"/>
                </a:cubicBezTo>
                <a:lnTo>
                  <a:pt x="179500" y="151059"/>
                </a:lnTo>
                <a:lnTo>
                  <a:pt x="194979" y="165943"/>
                </a:lnTo>
                <a:cubicBezTo>
                  <a:pt x="195699" y="167395"/>
                  <a:pt x="196059" y="168485"/>
                  <a:pt x="196059" y="170300"/>
                </a:cubicBezTo>
                <a:lnTo>
                  <a:pt x="192459" y="191719"/>
                </a:lnTo>
                <a:lnTo>
                  <a:pt x="211539" y="181191"/>
                </a:lnTo>
                <a:cubicBezTo>
                  <a:pt x="211899" y="181191"/>
                  <a:pt x="212979" y="180828"/>
                  <a:pt x="213339" y="180828"/>
                </a:cubicBezTo>
                <a:cubicBezTo>
                  <a:pt x="214059" y="180828"/>
                  <a:pt x="214779" y="181191"/>
                  <a:pt x="215499" y="181191"/>
                </a:cubicBezTo>
                <a:lnTo>
                  <a:pt x="234939" y="191719"/>
                </a:lnTo>
                <a:lnTo>
                  <a:pt x="230979" y="170300"/>
                </a:lnTo>
                <a:cubicBezTo>
                  <a:pt x="230619" y="168485"/>
                  <a:pt x="230979" y="167395"/>
                  <a:pt x="232419" y="165943"/>
                </a:cubicBezTo>
                <a:lnTo>
                  <a:pt x="247898" y="151059"/>
                </a:lnTo>
                <a:lnTo>
                  <a:pt x="226299" y="148155"/>
                </a:lnTo>
                <a:cubicBezTo>
                  <a:pt x="224859" y="147792"/>
                  <a:pt x="223779" y="146702"/>
                  <a:pt x="223059" y="145613"/>
                </a:cubicBezTo>
                <a:lnTo>
                  <a:pt x="213339" y="126009"/>
                </a:lnTo>
                <a:close/>
                <a:moveTo>
                  <a:pt x="84932" y="122238"/>
                </a:moveTo>
                <a:lnTo>
                  <a:pt x="131835" y="122238"/>
                </a:lnTo>
                <a:cubicBezTo>
                  <a:pt x="134360" y="122238"/>
                  <a:pt x="136164" y="124524"/>
                  <a:pt x="136164" y="126810"/>
                </a:cubicBezTo>
                <a:cubicBezTo>
                  <a:pt x="136164" y="129096"/>
                  <a:pt x="134360" y="131382"/>
                  <a:pt x="131835" y="131382"/>
                </a:cubicBezTo>
                <a:lnTo>
                  <a:pt x="84932" y="131382"/>
                </a:lnTo>
                <a:cubicBezTo>
                  <a:pt x="82767" y="131382"/>
                  <a:pt x="80963" y="129096"/>
                  <a:pt x="80963" y="126810"/>
                </a:cubicBezTo>
                <a:cubicBezTo>
                  <a:pt x="80963" y="124524"/>
                  <a:pt x="82767" y="122238"/>
                  <a:pt x="84932" y="122238"/>
                </a:cubicBezTo>
                <a:close/>
                <a:moveTo>
                  <a:pt x="47266" y="116217"/>
                </a:moveTo>
                <a:cubicBezTo>
                  <a:pt x="41515" y="116217"/>
                  <a:pt x="37201" y="121249"/>
                  <a:pt x="37201" y="126641"/>
                </a:cubicBezTo>
                <a:cubicBezTo>
                  <a:pt x="37201" y="132751"/>
                  <a:pt x="41515" y="137064"/>
                  <a:pt x="47266" y="137064"/>
                </a:cubicBezTo>
                <a:cubicBezTo>
                  <a:pt x="53016" y="137064"/>
                  <a:pt x="57330" y="132751"/>
                  <a:pt x="57330" y="126641"/>
                </a:cubicBezTo>
                <a:cubicBezTo>
                  <a:pt x="57330" y="121249"/>
                  <a:pt x="53016" y="116217"/>
                  <a:pt x="47266" y="116217"/>
                </a:cubicBezTo>
                <a:close/>
                <a:moveTo>
                  <a:pt x="209379" y="114029"/>
                </a:moveTo>
                <a:cubicBezTo>
                  <a:pt x="211179" y="111125"/>
                  <a:pt x="216219" y="111125"/>
                  <a:pt x="217299" y="114029"/>
                </a:cubicBezTo>
                <a:lnTo>
                  <a:pt x="229899" y="139442"/>
                </a:lnTo>
                <a:lnTo>
                  <a:pt x="257618" y="143435"/>
                </a:lnTo>
                <a:cubicBezTo>
                  <a:pt x="259418" y="143798"/>
                  <a:pt x="260858" y="145250"/>
                  <a:pt x="261218" y="146339"/>
                </a:cubicBezTo>
                <a:cubicBezTo>
                  <a:pt x="261578" y="148155"/>
                  <a:pt x="261578" y="149607"/>
                  <a:pt x="260498" y="151059"/>
                </a:cubicBezTo>
                <a:lnTo>
                  <a:pt x="239979" y="170663"/>
                </a:lnTo>
                <a:lnTo>
                  <a:pt x="245018" y="198980"/>
                </a:lnTo>
                <a:cubicBezTo>
                  <a:pt x="245018" y="200795"/>
                  <a:pt x="244298" y="202247"/>
                  <a:pt x="242858" y="202973"/>
                </a:cubicBezTo>
                <a:cubicBezTo>
                  <a:pt x="242138" y="204062"/>
                  <a:pt x="241418" y="204062"/>
                  <a:pt x="240339" y="204062"/>
                </a:cubicBezTo>
                <a:cubicBezTo>
                  <a:pt x="239619" y="204062"/>
                  <a:pt x="238899" y="204062"/>
                  <a:pt x="238539" y="203336"/>
                </a:cubicBezTo>
                <a:lnTo>
                  <a:pt x="213339" y="190267"/>
                </a:lnTo>
                <a:lnTo>
                  <a:pt x="188500" y="203336"/>
                </a:lnTo>
                <a:cubicBezTo>
                  <a:pt x="187060" y="204425"/>
                  <a:pt x="185260" y="204062"/>
                  <a:pt x="183820" y="202973"/>
                </a:cubicBezTo>
                <a:cubicBezTo>
                  <a:pt x="182740" y="202247"/>
                  <a:pt x="182020" y="200795"/>
                  <a:pt x="182380" y="198980"/>
                </a:cubicBezTo>
                <a:lnTo>
                  <a:pt x="186700" y="170663"/>
                </a:lnTo>
                <a:lnTo>
                  <a:pt x="166900" y="151059"/>
                </a:lnTo>
                <a:cubicBezTo>
                  <a:pt x="165460" y="149607"/>
                  <a:pt x="165100" y="148155"/>
                  <a:pt x="165460" y="146339"/>
                </a:cubicBezTo>
                <a:cubicBezTo>
                  <a:pt x="166540" y="145250"/>
                  <a:pt x="167620" y="143798"/>
                  <a:pt x="169060" y="143435"/>
                </a:cubicBezTo>
                <a:lnTo>
                  <a:pt x="196779" y="139442"/>
                </a:lnTo>
                <a:lnTo>
                  <a:pt x="209379" y="114029"/>
                </a:lnTo>
                <a:close/>
                <a:moveTo>
                  <a:pt x="47266" y="107950"/>
                </a:moveTo>
                <a:cubicBezTo>
                  <a:pt x="58049" y="107950"/>
                  <a:pt x="66316" y="116217"/>
                  <a:pt x="66316" y="126641"/>
                </a:cubicBezTo>
                <a:cubicBezTo>
                  <a:pt x="66316" y="137064"/>
                  <a:pt x="58049" y="145691"/>
                  <a:pt x="47266" y="145691"/>
                </a:cubicBezTo>
                <a:cubicBezTo>
                  <a:pt x="37201" y="145691"/>
                  <a:pt x="28575" y="137064"/>
                  <a:pt x="28575" y="126641"/>
                </a:cubicBezTo>
                <a:cubicBezTo>
                  <a:pt x="28575" y="116217"/>
                  <a:pt x="37201" y="107950"/>
                  <a:pt x="47266" y="107950"/>
                </a:cubicBezTo>
                <a:close/>
                <a:moveTo>
                  <a:pt x="213992" y="95948"/>
                </a:moveTo>
                <a:cubicBezTo>
                  <a:pt x="177966" y="95948"/>
                  <a:pt x="148785" y="125165"/>
                  <a:pt x="148785" y="161596"/>
                </a:cubicBezTo>
                <a:cubicBezTo>
                  <a:pt x="148785" y="198027"/>
                  <a:pt x="177966" y="227244"/>
                  <a:pt x="213992" y="227244"/>
                </a:cubicBezTo>
                <a:cubicBezTo>
                  <a:pt x="250017" y="227244"/>
                  <a:pt x="279558" y="198027"/>
                  <a:pt x="279558" y="161596"/>
                </a:cubicBezTo>
                <a:cubicBezTo>
                  <a:pt x="279558" y="125165"/>
                  <a:pt x="250017" y="95948"/>
                  <a:pt x="213992" y="95948"/>
                </a:cubicBezTo>
                <a:close/>
                <a:moveTo>
                  <a:pt x="145984" y="63500"/>
                </a:moveTo>
                <a:lnTo>
                  <a:pt x="196556" y="63500"/>
                </a:lnTo>
                <a:cubicBezTo>
                  <a:pt x="198723" y="63500"/>
                  <a:pt x="201252" y="66064"/>
                  <a:pt x="201252" y="68629"/>
                </a:cubicBezTo>
                <a:cubicBezTo>
                  <a:pt x="201252" y="71193"/>
                  <a:pt x="198723" y="72659"/>
                  <a:pt x="196556" y="72659"/>
                </a:cubicBezTo>
                <a:lnTo>
                  <a:pt x="145984" y="72659"/>
                </a:lnTo>
                <a:cubicBezTo>
                  <a:pt x="143455" y="72659"/>
                  <a:pt x="141288" y="71193"/>
                  <a:pt x="141288" y="68629"/>
                </a:cubicBezTo>
                <a:cubicBezTo>
                  <a:pt x="141288" y="66064"/>
                  <a:pt x="143455" y="63500"/>
                  <a:pt x="145984" y="63500"/>
                </a:cubicBezTo>
                <a:close/>
                <a:moveTo>
                  <a:pt x="84950" y="63500"/>
                </a:moveTo>
                <a:lnTo>
                  <a:pt x="122287" y="63500"/>
                </a:lnTo>
                <a:cubicBezTo>
                  <a:pt x="124825" y="63500"/>
                  <a:pt x="126637" y="66064"/>
                  <a:pt x="126637" y="68629"/>
                </a:cubicBezTo>
                <a:cubicBezTo>
                  <a:pt x="126637" y="71193"/>
                  <a:pt x="124825" y="72659"/>
                  <a:pt x="122287" y="72659"/>
                </a:cubicBezTo>
                <a:lnTo>
                  <a:pt x="84950" y="72659"/>
                </a:lnTo>
                <a:cubicBezTo>
                  <a:pt x="82775" y="72659"/>
                  <a:pt x="80963" y="71193"/>
                  <a:pt x="80963" y="68629"/>
                </a:cubicBezTo>
                <a:cubicBezTo>
                  <a:pt x="80963" y="66064"/>
                  <a:pt x="82775" y="63500"/>
                  <a:pt x="84950" y="63500"/>
                </a:cubicBezTo>
                <a:close/>
                <a:moveTo>
                  <a:pt x="47266" y="58199"/>
                </a:moveTo>
                <a:cubicBezTo>
                  <a:pt x="41515" y="58199"/>
                  <a:pt x="37201" y="62512"/>
                  <a:pt x="37201" y="68263"/>
                </a:cubicBezTo>
                <a:cubicBezTo>
                  <a:pt x="37201" y="73654"/>
                  <a:pt x="41515" y="77968"/>
                  <a:pt x="47266" y="77968"/>
                </a:cubicBezTo>
                <a:cubicBezTo>
                  <a:pt x="53016" y="77968"/>
                  <a:pt x="57330" y="73654"/>
                  <a:pt x="57330" y="68263"/>
                </a:cubicBezTo>
                <a:cubicBezTo>
                  <a:pt x="57330" y="62512"/>
                  <a:pt x="53016" y="58199"/>
                  <a:pt x="47266" y="58199"/>
                </a:cubicBezTo>
                <a:close/>
                <a:moveTo>
                  <a:pt x="47266" y="49213"/>
                </a:moveTo>
                <a:cubicBezTo>
                  <a:pt x="58049" y="49213"/>
                  <a:pt x="66316" y="57839"/>
                  <a:pt x="66316" y="68263"/>
                </a:cubicBezTo>
                <a:cubicBezTo>
                  <a:pt x="66316" y="78327"/>
                  <a:pt x="58049" y="86954"/>
                  <a:pt x="47266" y="86954"/>
                </a:cubicBezTo>
                <a:cubicBezTo>
                  <a:pt x="37201" y="86954"/>
                  <a:pt x="28575" y="78327"/>
                  <a:pt x="28575" y="68263"/>
                </a:cubicBezTo>
                <a:cubicBezTo>
                  <a:pt x="28575" y="57839"/>
                  <a:pt x="37201" y="49213"/>
                  <a:pt x="47266" y="49213"/>
                </a:cubicBezTo>
                <a:close/>
                <a:moveTo>
                  <a:pt x="67007" y="8657"/>
                </a:moveTo>
                <a:lnTo>
                  <a:pt x="67007" y="21642"/>
                </a:lnTo>
                <a:cubicBezTo>
                  <a:pt x="67007" y="25610"/>
                  <a:pt x="69890" y="28856"/>
                  <a:pt x="74213" y="28856"/>
                </a:cubicBezTo>
                <a:lnTo>
                  <a:pt x="155991" y="28856"/>
                </a:lnTo>
                <a:cubicBezTo>
                  <a:pt x="159953" y="28856"/>
                  <a:pt x="162835" y="25610"/>
                  <a:pt x="162835" y="21642"/>
                </a:cubicBezTo>
                <a:lnTo>
                  <a:pt x="162835" y="8657"/>
                </a:lnTo>
                <a:lnTo>
                  <a:pt x="67007" y="8657"/>
                </a:lnTo>
                <a:close/>
                <a:moveTo>
                  <a:pt x="21976" y="8657"/>
                </a:moveTo>
                <a:cubicBezTo>
                  <a:pt x="14410" y="8657"/>
                  <a:pt x="8646" y="14428"/>
                  <a:pt x="8646" y="21642"/>
                </a:cubicBezTo>
                <a:lnTo>
                  <a:pt x="8646" y="266561"/>
                </a:lnTo>
                <a:cubicBezTo>
                  <a:pt x="8646" y="273775"/>
                  <a:pt x="14410" y="279907"/>
                  <a:pt x="21976" y="279907"/>
                </a:cubicBezTo>
                <a:lnTo>
                  <a:pt x="208228" y="279907"/>
                </a:lnTo>
                <a:cubicBezTo>
                  <a:pt x="215433" y="279907"/>
                  <a:pt x="221557" y="273775"/>
                  <a:pt x="221557" y="266561"/>
                </a:cubicBezTo>
                <a:lnTo>
                  <a:pt x="221557" y="235901"/>
                </a:lnTo>
                <a:cubicBezTo>
                  <a:pt x="219035" y="235901"/>
                  <a:pt x="216874" y="235901"/>
                  <a:pt x="213992" y="235901"/>
                </a:cubicBezTo>
                <a:cubicBezTo>
                  <a:pt x="173283" y="235901"/>
                  <a:pt x="139779" y="202716"/>
                  <a:pt x="139779" y="161596"/>
                </a:cubicBezTo>
                <a:cubicBezTo>
                  <a:pt x="139779" y="120836"/>
                  <a:pt x="173283" y="87291"/>
                  <a:pt x="213992" y="87291"/>
                </a:cubicBezTo>
                <a:cubicBezTo>
                  <a:pt x="216874" y="87291"/>
                  <a:pt x="219035" y="87291"/>
                  <a:pt x="221557" y="87651"/>
                </a:cubicBezTo>
                <a:lnTo>
                  <a:pt x="221557" y="21642"/>
                </a:lnTo>
                <a:cubicBezTo>
                  <a:pt x="221557" y="14428"/>
                  <a:pt x="215433" y="8657"/>
                  <a:pt x="208228" y="8657"/>
                </a:cubicBezTo>
                <a:lnTo>
                  <a:pt x="171842" y="8657"/>
                </a:lnTo>
                <a:lnTo>
                  <a:pt x="171842" y="21642"/>
                </a:lnTo>
                <a:cubicBezTo>
                  <a:pt x="171842" y="30660"/>
                  <a:pt x="164637" y="37874"/>
                  <a:pt x="155991" y="37874"/>
                </a:cubicBezTo>
                <a:lnTo>
                  <a:pt x="74213" y="37874"/>
                </a:lnTo>
                <a:cubicBezTo>
                  <a:pt x="65566" y="37874"/>
                  <a:pt x="58001" y="30660"/>
                  <a:pt x="58001" y="21642"/>
                </a:cubicBezTo>
                <a:lnTo>
                  <a:pt x="58001" y="8657"/>
                </a:lnTo>
                <a:lnTo>
                  <a:pt x="21976" y="8657"/>
                </a:lnTo>
                <a:close/>
                <a:moveTo>
                  <a:pt x="21976" y="0"/>
                </a:moveTo>
                <a:lnTo>
                  <a:pt x="208228" y="0"/>
                </a:lnTo>
                <a:cubicBezTo>
                  <a:pt x="220477" y="0"/>
                  <a:pt x="230203" y="9739"/>
                  <a:pt x="230203" y="21642"/>
                </a:cubicBezTo>
                <a:lnTo>
                  <a:pt x="230203" y="89094"/>
                </a:lnTo>
                <a:cubicBezTo>
                  <a:pt x="263347" y="96308"/>
                  <a:pt x="288565" y="126247"/>
                  <a:pt x="288565" y="161596"/>
                </a:cubicBezTo>
                <a:cubicBezTo>
                  <a:pt x="288565" y="196945"/>
                  <a:pt x="263347" y="226884"/>
                  <a:pt x="230203" y="234098"/>
                </a:cubicBezTo>
                <a:lnTo>
                  <a:pt x="230203" y="266561"/>
                </a:lnTo>
                <a:cubicBezTo>
                  <a:pt x="230203" y="278825"/>
                  <a:pt x="220477" y="288564"/>
                  <a:pt x="208228" y="288564"/>
                </a:cubicBezTo>
                <a:lnTo>
                  <a:pt x="21976" y="288564"/>
                </a:lnTo>
                <a:cubicBezTo>
                  <a:pt x="10087" y="288564"/>
                  <a:pt x="0" y="278825"/>
                  <a:pt x="0" y="266561"/>
                </a:cubicBezTo>
                <a:lnTo>
                  <a:pt x="0" y="21642"/>
                </a:lnTo>
                <a:cubicBezTo>
                  <a:pt x="0" y="9739"/>
                  <a:pt x="10087" y="0"/>
                  <a:pt x="21976" y="0"/>
                </a:cubicBezTo>
                <a:close/>
              </a:path>
            </a:pathLst>
          </a:custGeom>
          <a:solidFill>
            <a:srgbClr val="3C40FD"/>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525" name="Google Shape;1525;p100"/>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Increase employee productivity &amp; satisfaction</a:t>
            </a:r>
            <a:endParaRPr sz="1100">
              <a:solidFill>
                <a:schemeClr val="lt1"/>
              </a:solidFill>
              <a:latin typeface="Poppins"/>
              <a:ea typeface="Poppins"/>
              <a:cs typeface="Poppins"/>
              <a:sym typeface="Poppins"/>
            </a:endParaRPr>
          </a:p>
        </p:txBody>
      </p:sp>
      <p:grpSp>
        <p:nvGrpSpPr>
          <p:cNvPr id="1526" name="Google Shape;1526;p100"/>
          <p:cNvGrpSpPr/>
          <p:nvPr/>
        </p:nvGrpSpPr>
        <p:grpSpPr>
          <a:xfrm>
            <a:off x="196150" y="3052113"/>
            <a:ext cx="3774000" cy="800400"/>
            <a:chOff x="-108650" y="2870654"/>
            <a:chExt cx="3774000" cy="800400"/>
          </a:xfrm>
        </p:grpSpPr>
        <p:sp>
          <p:nvSpPr>
            <p:cNvPr id="1527" name="Google Shape;1527;p100"/>
            <p:cNvSpPr txBox="1"/>
            <p:nvPr/>
          </p:nvSpPr>
          <p:spPr>
            <a:xfrm>
              <a:off x="-108650" y="2870654"/>
              <a:ext cx="1576500" cy="800400"/>
            </a:xfrm>
            <a:prstGeom prst="rect">
              <a:avLst/>
            </a:prstGeom>
            <a:solidFill>
              <a:schemeClr val="lt1"/>
            </a:solid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oppins"/>
                  <a:ea typeface="Poppins"/>
                  <a:cs typeface="Poppins"/>
                  <a:sym typeface="Poppins"/>
                </a:rPr>
                <a:t>Task completion is reflected in the user’s in-app menu and in WalkMe Insights</a:t>
              </a:r>
              <a:endParaRPr sz="1000">
                <a:latin typeface="Poppins"/>
                <a:ea typeface="Poppins"/>
                <a:cs typeface="Poppins"/>
                <a:sym typeface="Poppins"/>
              </a:endParaRPr>
            </a:p>
          </p:txBody>
        </p:sp>
        <p:cxnSp>
          <p:nvCxnSpPr>
            <p:cNvPr id="1528" name="Google Shape;1528;p100"/>
            <p:cNvCxnSpPr>
              <a:stCxn id="1527" idx="3"/>
            </p:cNvCxnSpPr>
            <p:nvPr/>
          </p:nvCxnSpPr>
          <p:spPr>
            <a:xfrm>
              <a:off x="1467850" y="3270854"/>
              <a:ext cx="2197500" cy="0"/>
            </a:xfrm>
            <a:prstGeom prst="straightConnector1">
              <a:avLst/>
            </a:prstGeom>
            <a:noFill/>
            <a:ln cap="flat" cmpd="sng" w="19050">
              <a:solidFill>
                <a:srgbClr val="FF0000"/>
              </a:solidFill>
              <a:prstDash val="solid"/>
              <a:round/>
              <a:headEnd len="med" w="med" type="none"/>
              <a:tailEnd len="med" w="med" type="triangle"/>
            </a:ln>
          </p:spPr>
        </p:cxn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2" name="Shape 1532"/>
        <p:cNvGrpSpPr/>
        <p:nvPr/>
      </p:nvGrpSpPr>
      <p:grpSpPr>
        <a:xfrm>
          <a:off x="0" y="0"/>
          <a:ext cx="0" cy="0"/>
          <a:chOff x="0" y="0"/>
          <a:chExt cx="0" cy="0"/>
        </a:xfrm>
      </p:grpSpPr>
      <p:sp>
        <p:nvSpPr>
          <p:cNvPr id="1533" name="Google Shape;1533;p101"/>
          <p:cNvSpPr txBox="1"/>
          <p:nvPr>
            <p:ph type="title"/>
          </p:nvPr>
        </p:nvSpPr>
        <p:spPr>
          <a:xfrm>
            <a:off x="349125" y="243825"/>
            <a:ext cx="60513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Process guidance</a:t>
            </a:r>
            <a:endParaRPr>
              <a:solidFill>
                <a:schemeClr val="accent3"/>
              </a:solidFill>
            </a:endParaRPr>
          </a:p>
        </p:txBody>
      </p:sp>
      <p:sp>
        <p:nvSpPr>
          <p:cNvPr id="1534" name="Google Shape;1534;p101"/>
          <p:cNvSpPr txBox="1"/>
          <p:nvPr/>
        </p:nvSpPr>
        <p:spPr>
          <a:xfrm>
            <a:off x="7047411" y="650575"/>
            <a:ext cx="153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Reduce how-to tickets</a:t>
            </a:r>
            <a:endParaRPr sz="1000">
              <a:solidFill>
                <a:schemeClr val="dk2"/>
              </a:solidFill>
              <a:latin typeface="Poppins Medium"/>
              <a:ea typeface="Poppins Medium"/>
              <a:cs typeface="Poppins Medium"/>
              <a:sym typeface="Poppins Medium"/>
            </a:endParaRPr>
          </a:p>
        </p:txBody>
      </p:sp>
      <p:sp>
        <p:nvSpPr>
          <p:cNvPr id="1535" name="Google Shape;1535;p101"/>
          <p:cNvSpPr txBox="1"/>
          <p:nvPr/>
        </p:nvSpPr>
        <p:spPr>
          <a:xfrm>
            <a:off x="401025" y="670300"/>
            <a:ext cx="5896500" cy="9381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Proactively guide users through every step in a process with explicit instructions.</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Show users where to go and what to enter, within and across applications.</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Mimic live, expert assistance.</a:t>
            </a:r>
            <a:endParaRPr sz="1100">
              <a:solidFill>
                <a:schemeClr val="dk1"/>
              </a:solidFill>
              <a:latin typeface="Poppins"/>
              <a:ea typeface="Poppins"/>
              <a:cs typeface="Poppins"/>
              <a:sym typeface="Poppins"/>
            </a:endParaRPr>
          </a:p>
        </p:txBody>
      </p:sp>
      <p:sp>
        <p:nvSpPr>
          <p:cNvPr id="1536" name="Google Shape;1536;p101"/>
          <p:cNvSpPr txBox="1"/>
          <p:nvPr/>
        </p:nvSpPr>
        <p:spPr>
          <a:xfrm>
            <a:off x="6552875" y="2837875"/>
            <a:ext cx="2593200" cy="11328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Drive user self-sufficiency.</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Reduce escalations.</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Drive adherence to company best practices.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Improve resolution time.</a:t>
            </a:r>
            <a:endParaRPr sz="1100">
              <a:solidFill>
                <a:schemeClr val="dk1"/>
              </a:solidFill>
              <a:latin typeface="Poppins"/>
              <a:ea typeface="Poppins"/>
              <a:cs typeface="Poppins"/>
              <a:sym typeface="Poppins"/>
            </a:endParaRPr>
          </a:p>
        </p:txBody>
      </p:sp>
      <p:sp>
        <p:nvSpPr>
          <p:cNvPr id="1537" name="Google Shape;1537;p101"/>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1538" name="Google Shape;1538;p101"/>
          <p:cNvSpPr txBox="1"/>
          <p:nvPr/>
        </p:nvSpPr>
        <p:spPr>
          <a:xfrm>
            <a:off x="6485663" y="25450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pic>
        <p:nvPicPr>
          <p:cNvPr id="1539" name="Google Shape;1539;p101"/>
          <p:cNvPicPr preferRelativeResize="0"/>
          <p:nvPr/>
        </p:nvPicPr>
        <p:blipFill rotWithShape="1">
          <a:blip r:embed="rId3">
            <a:alphaModFix/>
          </a:blip>
          <a:srcRect b="0" l="0" r="0" t="0"/>
          <a:stretch/>
        </p:blipFill>
        <p:spPr>
          <a:xfrm>
            <a:off x="457200" y="1767275"/>
            <a:ext cx="3899282" cy="1932815"/>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pic>
        <p:nvPicPr>
          <p:cNvPr id="1540" name="Google Shape;1540;p101"/>
          <p:cNvPicPr preferRelativeResize="0"/>
          <p:nvPr/>
        </p:nvPicPr>
        <p:blipFill rotWithShape="1">
          <a:blip r:embed="rId4">
            <a:alphaModFix/>
          </a:blip>
          <a:srcRect b="0" l="4278" r="0" t="0"/>
          <a:stretch/>
        </p:blipFill>
        <p:spPr>
          <a:xfrm>
            <a:off x="2559452" y="2433575"/>
            <a:ext cx="3397501" cy="2237300"/>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sp>
        <p:nvSpPr>
          <p:cNvPr id="1541" name="Google Shape;1541;p101"/>
          <p:cNvSpPr txBox="1"/>
          <p:nvPr/>
        </p:nvSpPr>
        <p:spPr>
          <a:xfrm>
            <a:off x="7094200" y="1753026"/>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Smart Walk-Thrus</a:t>
            </a:r>
            <a:endParaRPr sz="1000">
              <a:latin typeface="Poppins"/>
              <a:ea typeface="Poppins"/>
              <a:cs typeface="Poppins"/>
              <a:sym typeface="Poppins"/>
            </a:endParaRPr>
          </a:p>
        </p:txBody>
      </p:sp>
      <p:grpSp>
        <p:nvGrpSpPr>
          <p:cNvPr id="1542" name="Google Shape;1542;p101"/>
          <p:cNvGrpSpPr/>
          <p:nvPr/>
        </p:nvGrpSpPr>
        <p:grpSpPr>
          <a:xfrm>
            <a:off x="6781630" y="1800703"/>
            <a:ext cx="174045" cy="243345"/>
            <a:chOff x="2489000" y="944675"/>
            <a:chExt cx="2830000" cy="3956825"/>
          </a:xfrm>
        </p:grpSpPr>
        <p:sp>
          <p:nvSpPr>
            <p:cNvPr id="1543" name="Google Shape;1543;p101"/>
            <p:cNvSpPr/>
            <p:nvPr/>
          </p:nvSpPr>
          <p:spPr>
            <a:xfrm>
              <a:off x="2560450" y="3863825"/>
              <a:ext cx="1211000" cy="1037675"/>
            </a:xfrm>
            <a:custGeom>
              <a:rect b="b" l="l" r="r" t="t"/>
              <a:pathLst>
                <a:path extrusionOk="0" h="41507" w="48440">
                  <a:moveTo>
                    <a:pt x="27680" y="4726"/>
                  </a:moveTo>
                  <a:cubicBezTo>
                    <a:pt x="36556" y="4726"/>
                    <a:pt x="43776" y="11946"/>
                    <a:pt x="43776" y="20822"/>
                  </a:cubicBezTo>
                  <a:cubicBezTo>
                    <a:pt x="43776" y="30477"/>
                    <a:pt x="35879" y="36871"/>
                    <a:pt x="27647" y="36871"/>
                  </a:cubicBezTo>
                  <a:cubicBezTo>
                    <a:pt x="23696" y="36871"/>
                    <a:pt x="19667" y="35398"/>
                    <a:pt x="16398" y="32104"/>
                  </a:cubicBezTo>
                  <a:cubicBezTo>
                    <a:pt x="6244" y="22025"/>
                    <a:pt x="13389" y="4726"/>
                    <a:pt x="27680" y="4726"/>
                  </a:cubicBezTo>
                  <a:close/>
                  <a:moveTo>
                    <a:pt x="27510" y="1"/>
                  </a:moveTo>
                  <a:cubicBezTo>
                    <a:pt x="22422" y="1"/>
                    <a:pt x="17236" y="1881"/>
                    <a:pt x="13013" y="6080"/>
                  </a:cubicBezTo>
                  <a:cubicBezTo>
                    <a:pt x="1" y="19167"/>
                    <a:pt x="9252" y="41506"/>
                    <a:pt x="27680" y="41506"/>
                  </a:cubicBezTo>
                  <a:cubicBezTo>
                    <a:pt x="39188" y="41506"/>
                    <a:pt x="48440" y="32255"/>
                    <a:pt x="48440" y="20822"/>
                  </a:cubicBezTo>
                  <a:cubicBezTo>
                    <a:pt x="48440" y="8289"/>
                    <a:pt x="38190" y="1"/>
                    <a:pt x="2751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01"/>
            <p:cNvSpPr/>
            <p:nvPr/>
          </p:nvSpPr>
          <p:spPr>
            <a:xfrm>
              <a:off x="4106125" y="2700450"/>
              <a:ext cx="1212875" cy="1038950"/>
            </a:xfrm>
            <a:custGeom>
              <a:rect b="b" l="l" r="r" t="t"/>
              <a:pathLst>
                <a:path extrusionOk="0" h="41558" w="48515">
                  <a:moveTo>
                    <a:pt x="27755" y="4702"/>
                  </a:moveTo>
                  <a:cubicBezTo>
                    <a:pt x="36631" y="4778"/>
                    <a:pt x="43776" y="11923"/>
                    <a:pt x="43776" y="20799"/>
                  </a:cubicBezTo>
                  <a:cubicBezTo>
                    <a:pt x="43776" y="30472"/>
                    <a:pt x="35850" y="36871"/>
                    <a:pt x="27602" y="36871"/>
                  </a:cubicBezTo>
                  <a:cubicBezTo>
                    <a:pt x="23665" y="36871"/>
                    <a:pt x="19655" y="35413"/>
                    <a:pt x="16398" y="32156"/>
                  </a:cubicBezTo>
                  <a:cubicBezTo>
                    <a:pt x="6244" y="22002"/>
                    <a:pt x="13464" y="4702"/>
                    <a:pt x="27755" y="4702"/>
                  </a:cubicBezTo>
                  <a:close/>
                  <a:moveTo>
                    <a:pt x="27630" y="1"/>
                  </a:moveTo>
                  <a:cubicBezTo>
                    <a:pt x="22528" y="1"/>
                    <a:pt x="17324" y="1896"/>
                    <a:pt x="13088" y="6132"/>
                  </a:cubicBezTo>
                  <a:cubicBezTo>
                    <a:pt x="1" y="19219"/>
                    <a:pt x="9252" y="41558"/>
                    <a:pt x="27755" y="41558"/>
                  </a:cubicBezTo>
                  <a:cubicBezTo>
                    <a:pt x="39188" y="41558"/>
                    <a:pt x="48515" y="32231"/>
                    <a:pt x="48515" y="20799"/>
                  </a:cubicBezTo>
                  <a:cubicBezTo>
                    <a:pt x="48515" y="8283"/>
                    <a:pt x="38294" y="1"/>
                    <a:pt x="2763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01"/>
            <p:cNvSpPr/>
            <p:nvPr/>
          </p:nvSpPr>
          <p:spPr>
            <a:xfrm>
              <a:off x="2489000" y="944675"/>
              <a:ext cx="1528775" cy="1457775"/>
            </a:xfrm>
            <a:custGeom>
              <a:rect b="b" l="l" r="r" t="t"/>
              <a:pathLst>
                <a:path extrusionOk="0" h="58311" w="61151">
                  <a:moveTo>
                    <a:pt x="30576" y="4664"/>
                  </a:moveTo>
                  <a:cubicBezTo>
                    <a:pt x="33095" y="4664"/>
                    <a:pt x="35615" y="5623"/>
                    <a:pt x="37533" y="7541"/>
                  </a:cubicBezTo>
                  <a:lnTo>
                    <a:pt x="52125" y="22132"/>
                  </a:lnTo>
                  <a:cubicBezTo>
                    <a:pt x="55961" y="26043"/>
                    <a:pt x="55961" y="32286"/>
                    <a:pt x="52125" y="36122"/>
                  </a:cubicBezTo>
                  <a:lnTo>
                    <a:pt x="37533" y="50714"/>
                  </a:lnTo>
                  <a:cubicBezTo>
                    <a:pt x="35615" y="52632"/>
                    <a:pt x="33095" y="53591"/>
                    <a:pt x="30576" y="53591"/>
                  </a:cubicBezTo>
                  <a:cubicBezTo>
                    <a:pt x="28056" y="53591"/>
                    <a:pt x="25536" y="52632"/>
                    <a:pt x="23618" y="50714"/>
                  </a:cubicBezTo>
                  <a:lnTo>
                    <a:pt x="9027" y="36122"/>
                  </a:lnTo>
                  <a:cubicBezTo>
                    <a:pt x="5115" y="32286"/>
                    <a:pt x="5115" y="26043"/>
                    <a:pt x="9027" y="22132"/>
                  </a:cubicBezTo>
                  <a:lnTo>
                    <a:pt x="23618" y="7541"/>
                  </a:lnTo>
                  <a:cubicBezTo>
                    <a:pt x="25536" y="5623"/>
                    <a:pt x="28056" y="4664"/>
                    <a:pt x="30576" y="4664"/>
                  </a:cubicBezTo>
                  <a:close/>
                  <a:moveTo>
                    <a:pt x="30566" y="0"/>
                  </a:moveTo>
                  <a:cubicBezTo>
                    <a:pt x="26834" y="0"/>
                    <a:pt x="23092" y="1410"/>
                    <a:pt x="20234" y="4231"/>
                  </a:cubicBezTo>
                  <a:lnTo>
                    <a:pt x="5717" y="18823"/>
                  </a:lnTo>
                  <a:cubicBezTo>
                    <a:pt x="1" y="24539"/>
                    <a:pt x="1" y="33715"/>
                    <a:pt x="5717" y="39432"/>
                  </a:cubicBezTo>
                  <a:lnTo>
                    <a:pt x="20234" y="54024"/>
                  </a:lnTo>
                  <a:cubicBezTo>
                    <a:pt x="22941" y="56807"/>
                    <a:pt x="26702" y="58311"/>
                    <a:pt x="30538" y="58311"/>
                  </a:cubicBezTo>
                  <a:cubicBezTo>
                    <a:pt x="34449" y="58311"/>
                    <a:pt x="38135" y="56731"/>
                    <a:pt x="40843" y="54024"/>
                  </a:cubicBezTo>
                  <a:lnTo>
                    <a:pt x="55434" y="39432"/>
                  </a:lnTo>
                  <a:cubicBezTo>
                    <a:pt x="61151" y="33791"/>
                    <a:pt x="61151" y="24539"/>
                    <a:pt x="55434" y="18823"/>
                  </a:cubicBezTo>
                  <a:lnTo>
                    <a:pt x="40843" y="4231"/>
                  </a:lnTo>
                  <a:cubicBezTo>
                    <a:pt x="38022" y="1410"/>
                    <a:pt x="34299" y="0"/>
                    <a:pt x="30566" y="0"/>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01"/>
            <p:cNvSpPr/>
            <p:nvPr/>
          </p:nvSpPr>
          <p:spPr>
            <a:xfrm>
              <a:off x="3190400" y="2344150"/>
              <a:ext cx="126000" cy="1575775"/>
            </a:xfrm>
            <a:custGeom>
              <a:rect b="b" l="l" r="r" t="t"/>
              <a:pathLst>
                <a:path extrusionOk="0" h="63031" w="5040">
                  <a:moveTo>
                    <a:pt x="0" y="0"/>
                  </a:moveTo>
                  <a:lnTo>
                    <a:pt x="0" y="63031"/>
                  </a:lnTo>
                  <a:lnTo>
                    <a:pt x="5039" y="63031"/>
                  </a:lnTo>
                  <a:lnTo>
                    <a:pt x="5039" y="0"/>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01"/>
            <p:cNvSpPr/>
            <p:nvPr/>
          </p:nvSpPr>
          <p:spPr>
            <a:xfrm>
              <a:off x="3587150" y="2007550"/>
              <a:ext cx="960900" cy="960900"/>
            </a:xfrm>
            <a:custGeom>
              <a:rect b="b" l="l" r="r" t="t"/>
              <a:pathLst>
                <a:path extrusionOk="0" h="38436" w="38436">
                  <a:moveTo>
                    <a:pt x="3611" y="1"/>
                  </a:moveTo>
                  <a:lnTo>
                    <a:pt x="0" y="3611"/>
                  </a:lnTo>
                  <a:lnTo>
                    <a:pt x="34825" y="38436"/>
                  </a:lnTo>
                  <a:lnTo>
                    <a:pt x="38436" y="34825"/>
                  </a:lnTo>
                  <a:lnTo>
                    <a:pt x="3611" y="1"/>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8" name="Google Shape;1548;p101"/>
          <p:cNvGrpSpPr/>
          <p:nvPr/>
        </p:nvGrpSpPr>
        <p:grpSpPr>
          <a:xfrm>
            <a:off x="7637418" y="306754"/>
            <a:ext cx="352609" cy="343820"/>
            <a:chOff x="5398260" y="2395875"/>
            <a:chExt cx="926700" cy="903600"/>
          </a:xfrm>
        </p:grpSpPr>
        <p:sp>
          <p:nvSpPr>
            <p:cNvPr id="1549" name="Google Shape;1549;p101">
              <a:hlinkClick/>
            </p:cNvPr>
            <p:cNvSpPr/>
            <p:nvPr/>
          </p:nvSpPr>
          <p:spPr>
            <a:xfrm>
              <a:off x="5398260" y="2395875"/>
              <a:ext cx="926700" cy="9036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01"/>
            <p:cNvSpPr/>
            <p:nvPr/>
          </p:nvSpPr>
          <p:spPr>
            <a:xfrm>
              <a:off x="5552018" y="2564294"/>
              <a:ext cx="571380" cy="567432"/>
            </a:xfrm>
            <a:custGeom>
              <a:rect b="b" l="l" r="r" t="t"/>
              <a:pathLst>
                <a:path extrusionOk="0" h="305071" w="304736">
                  <a:moveTo>
                    <a:pt x="252443" y="209502"/>
                  </a:moveTo>
                  <a:cubicBezTo>
                    <a:pt x="245977" y="206257"/>
                    <a:pt x="241667" y="206617"/>
                    <a:pt x="237356" y="210945"/>
                  </a:cubicBezTo>
                  <a:cubicBezTo>
                    <a:pt x="234842" y="213469"/>
                    <a:pt x="232687" y="215633"/>
                    <a:pt x="230531" y="217436"/>
                  </a:cubicBezTo>
                  <a:cubicBezTo>
                    <a:pt x="231250" y="217797"/>
                    <a:pt x="232327" y="218518"/>
                    <a:pt x="233405" y="218879"/>
                  </a:cubicBezTo>
                  <a:cubicBezTo>
                    <a:pt x="233764" y="219239"/>
                    <a:pt x="234123" y="219239"/>
                    <a:pt x="234483" y="219600"/>
                  </a:cubicBezTo>
                  <a:cubicBezTo>
                    <a:pt x="235201" y="219961"/>
                    <a:pt x="235919" y="220321"/>
                    <a:pt x="236638" y="220682"/>
                  </a:cubicBezTo>
                  <a:cubicBezTo>
                    <a:pt x="236997" y="221043"/>
                    <a:pt x="237356" y="221043"/>
                    <a:pt x="237715" y="221403"/>
                  </a:cubicBezTo>
                  <a:cubicBezTo>
                    <a:pt x="238434" y="222125"/>
                    <a:pt x="239511" y="222846"/>
                    <a:pt x="240589" y="223567"/>
                  </a:cubicBezTo>
                  <a:cubicBezTo>
                    <a:pt x="240589" y="223928"/>
                    <a:pt x="240589" y="223928"/>
                    <a:pt x="240948" y="223928"/>
                  </a:cubicBezTo>
                  <a:cubicBezTo>
                    <a:pt x="241667" y="224649"/>
                    <a:pt x="242744" y="225010"/>
                    <a:pt x="243822" y="226092"/>
                  </a:cubicBezTo>
                  <a:cubicBezTo>
                    <a:pt x="243822" y="226092"/>
                    <a:pt x="244181" y="226452"/>
                    <a:pt x="244540" y="226813"/>
                  </a:cubicBezTo>
                  <a:cubicBezTo>
                    <a:pt x="245259" y="227534"/>
                    <a:pt x="245977" y="228255"/>
                    <a:pt x="247055" y="228977"/>
                  </a:cubicBezTo>
                  <a:cubicBezTo>
                    <a:pt x="247414" y="228977"/>
                    <a:pt x="247414" y="229337"/>
                    <a:pt x="247773" y="229337"/>
                  </a:cubicBezTo>
                  <a:cubicBezTo>
                    <a:pt x="248851" y="230419"/>
                    <a:pt x="249569" y="231501"/>
                    <a:pt x="250647" y="232222"/>
                  </a:cubicBezTo>
                  <a:cubicBezTo>
                    <a:pt x="251006" y="232583"/>
                    <a:pt x="251365" y="232944"/>
                    <a:pt x="251365" y="232944"/>
                  </a:cubicBezTo>
                  <a:cubicBezTo>
                    <a:pt x="252443" y="233665"/>
                    <a:pt x="253161" y="234747"/>
                    <a:pt x="253880" y="235468"/>
                  </a:cubicBezTo>
                  <a:cubicBezTo>
                    <a:pt x="254239" y="235468"/>
                    <a:pt x="254598" y="235829"/>
                    <a:pt x="254957" y="236189"/>
                  </a:cubicBezTo>
                  <a:cubicBezTo>
                    <a:pt x="255676" y="237271"/>
                    <a:pt x="256753" y="238353"/>
                    <a:pt x="257831" y="239074"/>
                  </a:cubicBezTo>
                  <a:cubicBezTo>
                    <a:pt x="258908" y="240156"/>
                    <a:pt x="259986" y="241599"/>
                    <a:pt x="261064" y="242681"/>
                  </a:cubicBezTo>
                  <a:cubicBezTo>
                    <a:pt x="261423" y="242681"/>
                    <a:pt x="261423" y="243041"/>
                    <a:pt x="261782" y="243402"/>
                  </a:cubicBezTo>
                  <a:cubicBezTo>
                    <a:pt x="263219" y="244484"/>
                    <a:pt x="263937" y="245926"/>
                    <a:pt x="265374" y="247008"/>
                  </a:cubicBezTo>
                  <a:cubicBezTo>
                    <a:pt x="266811" y="248451"/>
                    <a:pt x="267529" y="249533"/>
                    <a:pt x="268607" y="250975"/>
                  </a:cubicBezTo>
                  <a:cubicBezTo>
                    <a:pt x="268966" y="250975"/>
                    <a:pt x="269325" y="251336"/>
                    <a:pt x="269684" y="251697"/>
                  </a:cubicBezTo>
                  <a:cubicBezTo>
                    <a:pt x="270762" y="253139"/>
                    <a:pt x="271480" y="253860"/>
                    <a:pt x="272558" y="255303"/>
                  </a:cubicBezTo>
                  <a:cubicBezTo>
                    <a:pt x="272558" y="255664"/>
                    <a:pt x="272917" y="255664"/>
                    <a:pt x="272917" y="255664"/>
                  </a:cubicBezTo>
                  <a:cubicBezTo>
                    <a:pt x="273995" y="257106"/>
                    <a:pt x="274713" y="258188"/>
                    <a:pt x="275791" y="259631"/>
                  </a:cubicBezTo>
                  <a:cubicBezTo>
                    <a:pt x="275791" y="259991"/>
                    <a:pt x="276150" y="260352"/>
                    <a:pt x="276509" y="260712"/>
                  </a:cubicBezTo>
                  <a:cubicBezTo>
                    <a:pt x="276868" y="261794"/>
                    <a:pt x="277587" y="262876"/>
                    <a:pt x="278305" y="264319"/>
                  </a:cubicBezTo>
                  <a:cubicBezTo>
                    <a:pt x="278305" y="264319"/>
                    <a:pt x="278305" y="264679"/>
                    <a:pt x="278664" y="264679"/>
                  </a:cubicBezTo>
                  <a:cubicBezTo>
                    <a:pt x="279383" y="266122"/>
                    <a:pt x="280101" y="267565"/>
                    <a:pt x="280460" y="268646"/>
                  </a:cubicBezTo>
                  <a:cubicBezTo>
                    <a:pt x="280460" y="269368"/>
                    <a:pt x="280460" y="269368"/>
                    <a:pt x="280820" y="269728"/>
                  </a:cubicBezTo>
                  <a:cubicBezTo>
                    <a:pt x="281179" y="271171"/>
                    <a:pt x="281538" y="272253"/>
                    <a:pt x="281538" y="273335"/>
                  </a:cubicBezTo>
                  <a:cubicBezTo>
                    <a:pt x="281538" y="273335"/>
                    <a:pt x="281538" y="273695"/>
                    <a:pt x="281538" y="274056"/>
                  </a:cubicBezTo>
                  <a:cubicBezTo>
                    <a:pt x="285130" y="271171"/>
                    <a:pt x="288363" y="268286"/>
                    <a:pt x="291237" y="265040"/>
                  </a:cubicBezTo>
                  <a:cubicBezTo>
                    <a:pt x="299139" y="257467"/>
                    <a:pt x="294829" y="248451"/>
                    <a:pt x="274354" y="227895"/>
                  </a:cubicBezTo>
                  <a:cubicBezTo>
                    <a:pt x="265733" y="219239"/>
                    <a:pt x="258549" y="212748"/>
                    <a:pt x="252443" y="209502"/>
                  </a:cubicBezTo>
                  <a:close/>
                  <a:moveTo>
                    <a:pt x="220469" y="119867"/>
                  </a:moveTo>
                  <a:cubicBezTo>
                    <a:pt x="222667" y="118103"/>
                    <a:pt x="225598" y="118103"/>
                    <a:pt x="227064" y="119867"/>
                  </a:cubicBezTo>
                  <a:cubicBezTo>
                    <a:pt x="228163" y="120573"/>
                    <a:pt x="228529" y="121631"/>
                    <a:pt x="228529" y="123042"/>
                  </a:cubicBezTo>
                  <a:cubicBezTo>
                    <a:pt x="228529" y="124100"/>
                    <a:pt x="228163" y="125159"/>
                    <a:pt x="227064" y="126217"/>
                  </a:cubicBezTo>
                  <a:cubicBezTo>
                    <a:pt x="226331" y="126923"/>
                    <a:pt x="225232" y="127275"/>
                    <a:pt x="223766" y="127275"/>
                  </a:cubicBezTo>
                  <a:cubicBezTo>
                    <a:pt x="222667" y="127275"/>
                    <a:pt x="221568" y="126923"/>
                    <a:pt x="220469" y="126217"/>
                  </a:cubicBezTo>
                  <a:cubicBezTo>
                    <a:pt x="219737" y="125159"/>
                    <a:pt x="219370" y="124100"/>
                    <a:pt x="219370" y="123042"/>
                  </a:cubicBezTo>
                  <a:cubicBezTo>
                    <a:pt x="219370" y="121631"/>
                    <a:pt x="219737" y="120573"/>
                    <a:pt x="220469" y="119867"/>
                  </a:cubicBezTo>
                  <a:close/>
                  <a:moveTo>
                    <a:pt x="223769" y="35553"/>
                  </a:moveTo>
                  <a:cubicBezTo>
                    <a:pt x="237921" y="35553"/>
                    <a:pt x="249169" y="46801"/>
                    <a:pt x="249169" y="60590"/>
                  </a:cubicBezTo>
                  <a:cubicBezTo>
                    <a:pt x="249169" y="71839"/>
                    <a:pt x="242275" y="76556"/>
                    <a:pt x="237195" y="80184"/>
                  </a:cubicBezTo>
                  <a:cubicBezTo>
                    <a:pt x="232115" y="83813"/>
                    <a:pt x="228487" y="86716"/>
                    <a:pt x="228487" y="94336"/>
                  </a:cubicBezTo>
                  <a:cubicBezTo>
                    <a:pt x="228487" y="96876"/>
                    <a:pt x="226672" y="98690"/>
                    <a:pt x="223769" y="98690"/>
                  </a:cubicBezTo>
                  <a:cubicBezTo>
                    <a:pt x="221592" y="98690"/>
                    <a:pt x="219415" y="96876"/>
                    <a:pt x="219415" y="94336"/>
                  </a:cubicBezTo>
                  <a:cubicBezTo>
                    <a:pt x="219415" y="81999"/>
                    <a:pt x="225947" y="76556"/>
                    <a:pt x="231752" y="72564"/>
                  </a:cubicBezTo>
                  <a:cubicBezTo>
                    <a:pt x="236469" y="69299"/>
                    <a:pt x="239735" y="67121"/>
                    <a:pt x="239735" y="60590"/>
                  </a:cubicBezTo>
                  <a:cubicBezTo>
                    <a:pt x="239735" y="51881"/>
                    <a:pt x="232841" y="44624"/>
                    <a:pt x="223769" y="44624"/>
                  </a:cubicBezTo>
                  <a:cubicBezTo>
                    <a:pt x="215423" y="44624"/>
                    <a:pt x="208166" y="51881"/>
                    <a:pt x="208166" y="60590"/>
                  </a:cubicBezTo>
                  <a:cubicBezTo>
                    <a:pt x="208166" y="63130"/>
                    <a:pt x="205989" y="65307"/>
                    <a:pt x="203449" y="65307"/>
                  </a:cubicBezTo>
                  <a:cubicBezTo>
                    <a:pt x="200909" y="65307"/>
                    <a:pt x="198732" y="63130"/>
                    <a:pt x="198732" y="60590"/>
                  </a:cubicBezTo>
                  <a:cubicBezTo>
                    <a:pt x="198732" y="46801"/>
                    <a:pt x="209980" y="35553"/>
                    <a:pt x="223769" y="35553"/>
                  </a:cubicBezTo>
                  <a:close/>
                  <a:moveTo>
                    <a:pt x="26504" y="31709"/>
                  </a:moveTo>
                  <a:cubicBezTo>
                    <a:pt x="26145" y="31709"/>
                    <a:pt x="25786" y="32070"/>
                    <a:pt x="25427" y="32070"/>
                  </a:cubicBezTo>
                  <a:lnTo>
                    <a:pt x="24708" y="32070"/>
                  </a:lnTo>
                  <a:cubicBezTo>
                    <a:pt x="24349" y="32430"/>
                    <a:pt x="24349" y="32430"/>
                    <a:pt x="23990" y="32430"/>
                  </a:cubicBezTo>
                  <a:cubicBezTo>
                    <a:pt x="23990" y="32430"/>
                    <a:pt x="23631" y="32791"/>
                    <a:pt x="23272" y="32791"/>
                  </a:cubicBezTo>
                  <a:cubicBezTo>
                    <a:pt x="-7979" y="81837"/>
                    <a:pt x="12855" y="142064"/>
                    <a:pt x="87928" y="217076"/>
                  </a:cubicBezTo>
                  <a:cubicBezTo>
                    <a:pt x="162642" y="292088"/>
                    <a:pt x="222988" y="313005"/>
                    <a:pt x="271480" y="281629"/>
                  </a:cubicBezTo>
                  <a:cubicBezTo>
                    <a:pt x="271480" y="281269"/>
                    <a:pt x="271480" y="281269"/>
                    <a:pt x="271840" y="281269"/>
                  </a:cubicBezTo>
                  <a:cubicBezTo>
                    <a:pt x="271840" y="280547"/>
                    <a:pt x="271840" y="280547"/>
                    <a:pt x="271840" y="280187"/>
                  </a:cubicBezTo>
                  <a:cubicBezTo>
                    <a:pt x="272199" y="279826"/>
                    <a:pt x="272199" y="279466"/>
                    <a:pt x="272199" y="279466"/>
                  </a:cubicBezTo>
                  <a:cubicBezTo>
                    <a:pt x="272199" y="279105"/>
                    <a:pt x="272199" y="278744"/>
                    <a:pt x="272558" y="278744"/>
                  </a:cubicBezTo>
                  <a:cubicBezTo>
                    <a:pt x="272558" y="278023"/>
                    <a:pt x="272558" y="278023"/>
                    <a:pt x="272558" y="277662"/>
                  </a:cubicBezTo>
                  <a:cubicBezTo>
                    <a:pt x="272558" y="277302"/>
                    <a:pt x="272558" y="276941"/>
                    <a:pt x="272558" y="276580"/>
                  </a:cubicBezTo>
                  <a:cubicBezTo>
                    <a:pt x="272558" y="276580"/>
                    <a:pt x="272558" y="276220"/>
                    <a:pt x="272558" y="275859"/>
                  </a:cubicBezTo>
                  <a:cubicBezTo>
                    <a:pt x="272558" y="275499"/>
                    <a:pt x="272558" y="275138"/>
                    <a:pt x="272558" y="275138"/>
                  </a:cubicBezTo>
                  <a:cubicBezTo>
                    <a:pt x="272199" y="274777"/>
                    <a:pt x="272199" y="274417"/>
                    <a:pt x="272199" y="274056"/>
                  </a:cubicBezTo>
                  <a:cubicBezTo>
                    <a:pt x="272199" y="273695"/>
                    <a:pt x="272199" y="273335"/>
                    <a:pt x="272199" y="272974"/>
                  </a:cubicBezTo>
                  <a:cubicBezTo>
                    <a:pt x="271840" y="272614"/>
                    <a:pt x="271840" y="272253"/>
                    <a:pt x="271840" y="271892"/>
                  </a:cubicBezTo>
                  <a:cubicBezTo>
                    <a:pt x="271840" y="271892"/>
                    <a:pt x="271480" y="271532"/>
                    <a:pt x="271121" y="271171"/>
                  </a:cubicBezTo>
                  <a:cubicBezTo>
                    <a:pt x="271121" y="270810"/>
                    <a:pt x="271121" y="270450"/>
                    <a:pt x="270762" y="270089"/>
                  </a:cubicBezTo>
                  <a:cubicBezTo>
                    <a:pt x="270762" y="269728"/>
                    <a:pt x="270762" y="269368"/>
                    <a:pt x="270403" y="268646"/>
                  </a:cubicBezTo>
                  <a:cubicBezTo>
                    <a:pt x="270403" y="268646"/>
                    <a:pt x="270044" y="268286"/>
                    <a:pt x="270044" y="267925"/>
                  </a:cubicBezTo>
                  <a:cubicBezTo>
                    <a:pt x="269684" y="267565"/>
                    <a:pt x="269325" y="267204"/>
                    <a:pt x="269325" y="266843"/>
                  </a:cubicBezTo>
                  <a:cubicBezTo>
                    <a:pt x="268966" y="266122"/>
                    <a:pt x="268607" y="266122"/>
                    <a:pt x="268607" y="265761"/>
                  </a:cubicBezTo>
                  <a:cubicBezTo>
                    <a:pt x="268248" y="265040"/>
                    <a:pt x="267888" y="264679"/>
                    <a:pt x="267529" y="264319"/>
                  </a:cubicBezTo>
                  <a:cubicBezTo>
                    <a:pt x="267529" y="264319"/>
                    <a:pt x="267170" y="263958"/>
                    <a:pt x="266811" y="263237"/>
                  </a:cubicBezTo>
                  <a:cubicBezTo>
                    <a:pt x="266811" y="262876"/>
                    <a:pt x="266452" y="262516"/>
                    <a:pt x="266092" y="262155"/>
                  </a:cubicBezTo>
                  <a:cubicBezTo>
                    <a:pt x="265733" y="261794"/>
                    <a:pt x="265374" y="261434"/>
                    <a:pt x="265015" y="261073"/>
                  </a:cubicBezTo>
                  <a:cubicBezTo>
                    <a:pt x="264656" y="260712"/>
                    <a:pt x="264656" y="260352"/>
                    <a:pt x="263937" y="259631"/>
                  </a:cubicBezTo>
                  <a:cubicBezTo>
                    <a:pt x="263578" y="259270"/>
                    <a:pt x="263578" y="258909"/>
                    <a:pt x="263219" y="258549"/>
                  </a:cubicBezTo>
                  <a:cubicBezTo>
                    <a:pt x="262860" y="257827"/>
                    <a:pt x="262500" y="257467"/>
                    <a:pt x="262141" y="257106"/>
                  </a:cubicBezTo>
                  <a:cubicBezTo>
                    <a:pt x="261423" y="256745"/>
                    <a:pt x="261064" y="256385"/>
                    <a:pt x="261064" y="256024"/>
                  </a:cubicBezTo>
                  <a:cubicBezTo>
                    <a:pt x="260345" y="255664"/>
                    <a:pt x="259986" y="254942"/>
                    <a:pt x="259627" y="254582"/>
                  </a:cubicBezTo>
                  <a:cubicBezTo>
                    <a:pt x="259268" y="253860"/>
                    <a:pt x="258908" y="253500"/>
                    <a:pt x="258549" y="253139"/>
                  </a:cubicBezTo>
                  <a:cubicBezTo>
                    <a:pt x="258190" y="252779"/>
                    <a:pt x="257472" y="252057"/>
                    <a:pt x="256753" y="251697"/>
                  </a:cubicBezTo>
                  <a:cubicBezTo>
                    <a:pt x="256394" y="251336"/>
                    <a:pt x="256035" y="250975"/>
                    <a:pt x="255676" y="250254"/>
                  </a:cubicBezTo>
                  <a:cubicBezTo>
                    <a:pt x="255316" y="249893"/>
                    <a:pt x="254598" y="249533"/>
                    <a:pt x="254239" y="248812"/>
                  </a:cubicBezTo>
                  <a:cubicBezTo>
                    <a:pt x="253161" y="247730"/>
                    <a:pt x="252443" y="246648"/>
                    <a:pt x="251365" y="245926"/>
                  </a:cubicBezTo>
                  <a:cubicBezTo>
                    <a:pt x="244899" y="239435"/>
                    <a:pt x="237715" y="232583"/>
                    <a:pt x="231250" y="228255"/>
                  </a:cubicBezTo>
                  <a:cubicBezTo>
                    <a:pt x="229813" y="227534"/>
                    <a:pt x="228735" y="226813"/>
                    <a:pt x="227658" y="226092"/>
                  </a:cubicBezTo>
                  <a:lnTo>
                    <a:pt x="227299" y="226092"/>
                  </a:lnTo>
                  <a:cubicBezTo>
                    <a:pt x="226221" y="225731"/>
                    <a:pt x="225143" y="225010"/>
                    <a:pt x="224066" y="225010"/>
                  </a:cubicBezTo>
                  <a:cubicBezTo>
                    <a:pt x="223707" y="224649"/>
                    <a:pt x="223707" y="224649"/>
                    <a:pt x="223707" y="224649"/>
                  </a:cubicBezTo>
                  <a:cubicBezTo>
                    <a:pt x="222629" y="224649"/>
                    <a:pt x="221551" y="224288"/>
                    <a:pt x="220474" y="224288"/>
                  </a:cubicBezTo>
                  <a:lnTo>
                    <a:pt x="220115" y="224288"/>
                  </a:lnTo>
                  <a:cubicBezTo>
                    <a:pt x="184553" y="244123"/>
                    <a:pt x="153303" y="212387"/>
                    <a:pt x="122411" y="181733"/>
                  </a:cubicBezTo>
                  <a:cubicBezTo>
                    <a:pt x="92238" y="151801"/>
                    <a:pt x="60629" y="120065"/>
                    <a:pt x="80025" y="84362"/>
                  </a:cubicBezTo>
                  <a:lnTo>
                    <a:pt x="80025" y="84001"/>
                  </a:lnTo>
                  <a:cubicBezTo>
                    <a:pt x="80025" y="83641"/>
                    <a:pt x="80025" y="83280"/>
                    <a:pt x="80025" y="82919"/>
                  </a:cubicBezTo>
                  <a:cubicBezTo>
                    <a:pt x="80025" y="82919"/>
                    <a:pt x="80025" y="82559"/>
                    <a:pt x="80025" y="82198"/>
                  </a:cubicBezTo>
                  <a:cubicBezTo>
                    <a:pt x="80025" y="81837"/>
                    <a:pt x="80025" y="81477"/>
                    <a:pt x="80025" y="81477"/>
                  </a:cubicBezTo>
                  <a:cubicBezTo>
                    <a:pt x="80025" y="81116"/>
                    <a:pt x="79666" y="80755"/>
                    <a:pt x="79666" y="80395"/>
                  </a:cubicBezTo>
                  <a:cubicBezTo>
                    <a:pt x="79666" y="80034"/>
                    <a:pt x="79666" y="79674"/>
                    <a:pt x="79307" y="79313"/>
                  </a:cubicBezTo>
                  <a:cubicBezTo>
                    <a:pt x="79307" y="79313"/>
                    <a:pt x="78948" y="78952"/>
                    <a:pt x="78948" y="78592"/>
                  </a:cubicBezTo>
                  <a:cubicBezTo>
                    <a:pt x="78948" y="78231"/>
                    <a:pt x="78948" y="77870"/>
                    <a:pt x="78589" y="77510"/>
                  </a:cubicBezTo>
                  <a:cubicBezTo>
                    <a:pt x="78589" y="77149"/>
                    <a:pt x="78229" y="76788"/>
                    <a:pt x="78229" y="76788"/>
                  </a:cubicBezTo>
                  <a:cubicBezTo>
                    <a:pt x="78229" y="76067"/>
                    <a:pt x="77870" y="76067"/>
                    <a:pt x="77511" y="75707"/>
                  </a:cubicBezTo>
                  <a:cubicBezTo>
                    <a:pt x="77511" y="75346"/>
                    <a:pt x="77511" y="74985"/>
                    <a:pt x="77152" y="74625"/>
                  </a:cubicBezTo>
                  <a:cubicBezTo>
                    <a:pt x="77152" y="74264"/>
                    <a:pt x="76793" y="73903"/>
                    <a:pt x="76433" y="73543"/>
                  </a:cubicBezTo>
                  <a:cubicBezTo>
                    <a:pt x="76433" y="73182"/>
                    <a:pt x="76074" y="73182"/>
                    <a:pt x="76074" y="72461"/>
                  </a:cubicBezTo>
                  <a:cubicBezTo>
                    <a:pt x="75715" y="72100"/>
                    <a:pt x="75356" y="72100"/>
                    <a:pt x="75356" y="71740"/>
                  </a:cubicBezTo>
                  <a:cubicBezTo>
                    <a:pt x="74997" y="71379"/>
                    <a:pt x="74637" y="71018"/>
                    <a:pt x="74637" y="70658"/>
                  </a:cubicBezTo>
                  <a:cubicBezTo>
                    <a:pt x="74278" y="70297"/>
                    <a:pt x="73919" y="69936"/>
                    <a:pt x="73919" y="69576"/>
                  </a:cubicBezTo>
                  <a:cubicBezTo>
                    <a:pt x="73560" y="69215"/>
                    <a:pt x="73201" y="68855"/>
                    <a:pt x="73201" y="68494"/>
                  </a:cubicBezTo>
                  <a:cubicBezTo>
                    <a:pt x="72841" y="68133"/>
                    <a:pt x="72482" y="68133"/>
                    <a:pt x="72123" y="67412"/>
                  </a:cubicBezTo>
                  <a:cubicBezTo>
                    <a:pt x="71764" y="67051"/>
                    <a:pt x="71405" y="66691"/>
                    <a:pt x="71405" y="66330"/>
                  </a:cubicBezTo>
                  <a:cubicBezTo>
                    <a:pt x="71045" y="65969"/>
                    <a:pt x="71045" y="65969"/>
                    <a:pt x="70327" y="65248"/>
                  </a:cubicBezTo>
                  <a:cubicBezTo>
                    <a:pt x="70327" y="64888"/>
                    <a:pt x="69968" y="64527"/>
                    <a:pt x="69609" y="64166"/>
                  </a:cubicBezTo>
                  <a:cubicBezTo>
                    <a:pt x="69249" y="63806"/>
                    <a:pt x="68890" y="63806"/>
                    <a:pt x="68890" y="63445"/>
                  </a:cubicBezTo>
                  <a:cubicBezTo>
                    <a:pt x="68172" y="63084"/>
                    <a:pt x="67813" y="62363"/>
                    <a:pt x="67453" y="62002"/>
                  </a:cubicBezTo>
                  <a:cubicBezTo>
                    <a:pt x="67453" y="61642"/>
                    <a:pt x="67094" y="61642"/>
                    <a:pt x="66735" y="61281"/>
                  </a:cubicBezTo>
                  <a:cubicBezTo>
                    <a:pt x="66376" y="60921"/>
                    <a:pt x="66017" y="60199"/>
                    <a:pt x="65298" y="59839"/>
                  </a:cubicBezTo>
                  <a:cubicBezTo>
                    <a:pt x="65298" y="59478"/>
                    <a:pt x="65298" y="59478"/>
                    <a:pt x="64939" y="59478"/>
                  </a:cubicBezTo>
                  <a:cubicBezTo>
                    <a:pt x="64221" y="58757"/>
                    <a:pt x="63861" y="58035"/>
                    <a:pt x="63143" y="57675"/>
                  </a:cubicBezTo>
                  <a:cubicBezTo>
                    <a:pt x="63143" y="57314"/>
                    <a:pt x="63143" y="57314"/>
                    <a:pt x="62784" y="57314"/>
                  </a:cubicBezTo>
                  <a:cubicBezTo>
                    <a:pt x="62425" y="56593"/>
                    <a:pt x="61706" y="55872"/>
                    <a:pt x="60988" y="55150"/>
                  </a:cubicBezTo>
                  <a:cubicBezTo>
                    <a:pt x="60269" y="54429"/>
                    <a:pt x="59551" y="53708"/>
                    <a:pt x="58833" y="52987"/>
                  </a:cubicBezTo>
                  <a:cubicBezTo>
                    <a:pt x="57755" y="52265"/>
                    <a:pt x="57036" y="51183"/>
                    <a:pt x="55959" y="50102"/>
                  </a:cubicBezTo>
                  <a:cubicBezTo>
                    <a:pt x="55600" y="49741"/>
                    <a:pt x="55600" y="49380"/>
                    <a:pt x="55240" y="49380"/>
                  </a:cubicBezTo>
                  <a:cubicBezTo>
                    <a:pt x="54522" y="48659"/>
                    <a:pt x="53804" y="47938"/>
                    <a:pt x="53085" y="47216"/>
                  </a:cubicBezTo>
                  <a:cubicBezTo>
                    <a:pt x="52726" y="46856"/>
                    <a:pt x="52367" y="46495"/>
                    <a:pt x="52008" y="46135"/>
                  </a:cubicBezTo>
                  <a:cubicBezTo>
                    <a:pt x="51648" y="45774"/>
                    <a:pt x="50930" y="45053"/>
                    <a:pt x="50212" y="44692"/>
                  </a:cubicBezTo>
                  <a:cubicBezTo>
                    <a:pt x="49852" y="44331"/>
                    <a:pt x="49493" y="43971"/>
                    <a:pt x="48775" y="43610"/>
                  </a:cubicBezTo>
                  <a:cubicBezTo>
                    <a:pt x="48416" y="43249"/>
                    <a:pt x="48056" y="42889"/>
                    <a:pt x="47697" y="42168"/>
                  </a:cubicBezTo>
                  <a:cubicBezTo>
                    <a:pt x="47338" y="41807"/>
                    <a:pt x="46620" y="41446"/>
                    <a:pt x="46260" y="41086"/>
                  </a:cubicBezTo>
                  <a:cubicBezTo>
                    <a:pt x="45901" y="40725"/>
                    <a:pt x="45542" y="40364"/>
                    <a:pt x="45183" y="40364"/>
                  </a:cubicBezTo>
                  <a:cubicBezTo>
                    <a:pt x="44824" y="39643"/>
                    <a:pt x="44105" y="39282"/>
                    <a:pt x="43746" y="38922"/>
                  </a:cubicBezTo>
                  <a:cubicBezTo>
                    <a:pt x="43387" y="38561"/>
                    <a:pt x="43028" y="38561"/>
                    <a:pt x="42668" y="38201"/>
                  </a:cubicBezTo>
                  <a:cubicBezTo>
                    <a:pt x="42309" y="37840"/>
                    <a:pt x="41591" y="37479"/>
                    <a:pt x="41232" y="37119"/>
                  </a:cubicBezTo>
                  <a:cubicBezTo>
                    <a:pt x="40872" y="37119"/>
                    <a:pt x="40872" y="36758"/>
                    <a:pt x="40154" y="36758"/>
                  </a:cubicBezTo>
                  <a:cubicBezTo>
                    <a:pt x="39795" y="36037"/>
                    <a:pt x="39436" y="36037"/>
                    <a:pt x="39076" y="35676"/>
                  </a:cubicBezTo>
                  <a:cubicBezTo>
                    <a:pt x="38717" y="35676"/>
                    <a:pt x="38358" y="35315"/>
                    <a:pt x="37999" y="35315"/>
                  </a:cubicBezTo>
                  <a:cubicBezTo>
                    <a:pt x="37640" y="34955"/>
                    <a:pt x="37280" y="34594"/>
                    <a:pt x="36921" y="34234"/>
                  </a:cubicBezTo>
                  <a:cubicBezTo>
                    <a:pt x="36562" y="34234"/>
                    <a:pt x="36203" y="34234"/>
                    <a:pt x="35844" y="33873"/>
                  </a:cubicBezTo>
                  <a:cubicBezTo>
                    <a:pt x="35484" y="33873"/>
                    <a:pt x="35125" y="33512"/>
                    <a:pt x="34766" y="33152"/>
                  </a:cubicBezTo>
                  <a:cubicBezTo>
                    <a:pt x="34407" y="33152"/>
                    <a:pt x="34048" y="33152"/>
                    <a:pt x="34048" y="33152"/>
                  </a:cubicBezTo>
                  <a:cubicBezTo>
                    <a:pt x="33688" y="32791"/>
                    <a:pt x="33329" y="32430"/>
                    <a:pt x="32611" y="32430"/>
                  </a:cubicBezTo>
                  <a:cubicBezTo>
                    <a:pt x="32611" y="32430"/>
                    <a:pt x="31892" y="32430"/>
                    <a:pt x="31892" y="32070"/>
                  </a:cubicBezTo>
                  <a:cubicBezTo>
                    <a:pt x="31533" y="32070"/>
                    <a:pt x="31174" y="32070"/>
                    <a:pt x="30815" y="32070"/>
                  </a:cubicBezTo>
                  <a:cubicBezTo>
                    <a:pt x="30456" y="32070"/>
                    <a:pt x="30096" y="31709"/>
                    <a:pt x="30096" y="31709"/>
                  </a:cubicBezTo>
                  <a:cubicBezTo>
                    <a:pt x="29737" y="31709"/>
                    <a:pt x="29378" y="31709"/>
                    <a:pt x="29019" y="31709"/>
                  </a:cubicBezTo>
                  <a:cubicBezTo>
                    <a:pt x="28660" y="31709"/>
                    <a:pt x="28300" y="31709"/>
                    <a:pt x="27941" y="31709"/>
                  </a:cubicBezTo>
                  <a:cubicBezTo>
                    <a:pt x="27941" y="31709"/>
                    <a:pt x="27582" y="31709"/>
                    <a:pt x="27223" y="31709"/>
                  </a:cubicBezTo>
                  <a:cubicBezTo>
                    <a:pt x="26864" y="31709"/>
                    <a:pt x="26504" y="31709"/>
                    <a:pt x="26504" y="31709"/>
                  </a:cubicBezTo>
                  <a:close/>
                  <a:moveTo>
                    <a:pt x="53445" y="10702"/>
                  </a:moveTo>
                  <a:cubicBezTo>
                    <a:pt x="47697" y="8088"/>
                    <a:pt x="43567" y="8989"/>
                    <a:pt x="39795" y="12956"/>
                  </a:cubicBezTo>
                  <a:cubicBezTo>
                    <a:pt x="36562" y="16202"/>
                    <a:pt x="33688" y="19448"/>
                    <a:pt x="31174" y="22333"/>
                  </a:cubicBezTo>
                  <a:cubicBezTo>
                    <a:pt x="31174" y="22693"/>
                    <a:pt x="31174" y="22693"/>
                    <a:pt x="31533" y="22693"/>
                  </a:cubicBezTo>
                  <a:cubicBezTo>
                    <a:pt x="32611" y="23054"/>
                    <a:pt x="33688" y="23054"/>
                    <a:pt x="35125" y="23415"/>
                  </a:cubicBezTo>
                  <a:cubicBezTo>
                    <a:pt x="35125" y="23775"/>
                    <a:pt x="35484" y="23775"/>
                    <a:pt x="35844" y="23775"/>
                  </a:cubicBezTo>
                  <a:cubicBezTo>
                    <a:pt x="37280" y="24496"/>
                    <a:pt x="38717" y="24857"/>
                    <a:pt x="40154" y="25578"/>
                  </a:cubicBezTo>
                  <a:lnTo>
                    <a:pt x="40513" y="25939"/>
                  </a:lnTo>
                  <a:cubicBezTo>
                    <a:pt x="41591" y="26660"/>
                    <a:pt x="43028" y="27382"/>
                    <a:pt x="44464" y="28103"/>
                  </a:cubicBezTo>
                  <a:cubicBezTo>
                    <a:pt x="44464" y="28103"/>
                    <a:pt x="44824" y="28463"/>
                    <a:pt x="45183" y="28463"/>
                  </a:cubicBezTo>
                  <a:cubicBezTo>
                    <a:pt x="46260" y="29545"/>
                    <a:pt x="47697" y="30627"/>
                    <a:pt x="49134" y="31709"/>
                  </a:cubicBezTo>
                  <a:lnTo>
                    <a:pt x="49493" y="31709"/>
                  </a:lnTo>
                  <a:cubicBezTo>
                    <a:pt x="50571" y="32430"/>
                    <a:pt x="52008" y="33873"/>
                    <a:pt x="53085" y="34594"/>
                  </a:cubicBezTo>
                  <a:cubicBezTo>
                    <a:pt x="53444" y="34955"/>
                    <a:pt x="53444" y="35315"/>
                    <a:pt x="53804" y="35315"/>
                  </a:cubicBezTo>
                  <a:cubicBezTo>
                    <a:pt x="56677" y="37840"/>
                    <a:pt x="58833" y="40004"/>
                    <a:pt x="61347" y="42168"/>
                  </a:cubicBezTo>
                  <a:cubicBezTo>
                    <a:pt x="61706" y="42889"/>
                    <a:pt x="61706" y="42889"/>
                    <a:pt x="62425" y="43249"/>
                  </a:cubicBezTo>
                  <a:cubicBezTo>
                    <a:pt x="63143" y="44331"/>
                    <a:pt x="64221" y="45413"/>
                    <a:pt x="65298" y="46495"/>
                  </a:cubicBezTo>
                  <a:cubicBezTo>
                    <a:pt x="66376" y="47577"/>
                    <a:pt x="67453" y="48659"/>
                    <a:pt x="68531" y="49380"/>
                  </a:cubicBezTo>
                  <a:cubicBezTo>
                    <a:pt x="68890" y="49741"/>
                    <a:pt x="68890" y="50102"/>
                    <a:pt x="69249" y="50462"/>
                  </a:cubicBezTo>
                  <a:cubicBezTo>
                    <a:pt x="69968" y="51183"/>
                    <a:pt x="71045" y="52265"/>
                    <a:pt x="71764" y="52987"/>
                  </a:cubicBezTo>
                  <a:cubicBezTo>
                    <a:pt x="71764" y="52987"/>
                    <a:pt x="72123" y="53347"/>
                    <a:pt x="72482" y="53708"/>
                  </a:cubicBezTo>
                  <a:cubicBezTo>
                    <a:pt x="73560" y="54429"/>
                    <a:pt x="74278" y="55872"/>
                    <a:pt x="75356" y="56593"/>
                  </a:cubicBezTo>
                  <a:cubicBezTo>
                    <a:pt x="75356" y="56954"/>
                    <a:pt x="75356" y="57314"/>
                    <a:pt x="75715" y="57314"/>
                  </a:cubicBezTo>
                  <a:cubicBezTo>
                    <a:pt x="76433" y="58035"/>
                    <a:pt x="77152" y="59117"/>
                    <a:pt x="78229" y="59839"/>
                  </a:cubicBezTo>
                  <a:cubicBezTo>
                    <a:pt x="78229" y="60199"/>
                    <a:pt x="78589" y="60560"/>
                    <a:pt x="78589" y="60921"/>
                  </a:cubicBezTo>
                  <a:cubicBezTo>
                    <a:pt x="79307" y="61642"/>
                    <a:pt x="80025" y="62363"/>
                    <a:pt x="80744" y="63445"/>
                  </a:cubicBezTo>
                  <a:lnTo>
                    <a:pt x="81103" y="63806"/>
                  </a:lnTo>
                  <a:cubicBezTo>
                    <a:pt x="81821" y="64888"/>
                    <a:pt x="82540" y="65969"/>
                    <a:pt x="83258" y="67051"/>
                  </a:cubicBezTo>
                  <a:cubicBezTo>
                    <a:pt x="83617" y="67412"/>
                    <a:pt x="83617" y="67412"/>
                    <a:pt x="83617" y="67773"/>
                  </a:cubicBezTo>
                  <a:cubicBezTo>
                    <a:pt x="84336" y="68494"/>
                    <a:pt x="84695" y="69576"/>
                    <a:pt x="85054" y="70297"/>
                  </a:cubicBezTo>
                  <a:cubicBezTo>
                    <a:pt x="85413" y="70658"/>
                    <a:pt x="85773" y="70658"/>
                    <a:pt x="85773" y="71018"/>
                  </a:cubicBezTo>
                  <a:cubicBezTo>
                    <a:pt x="86132" y="72100"/>
                    <a:pt x="86850" y="73182"/>
                    <a:pt x="87209" y="74264"/>
                  </a:cubicBezTo>
                  <a:cubicBezTo>
                    <a:pt x="89365" y="71740"/>
                    <a:pt x="91520" y="69576"/>
                    <a:pt x="93675" y="67051"/>
                  </a:cubicBezTo>
                  <a:cubicBezTo>
                    <a:pt x="101218" y="59478"/>
                    <a:pt x="97267" y="50102"/>
                    <a:pt x="76793" y="29545"/>
                  </a:cubicBezTo>
                  <a:cubicBezTo>
                    <a:pt x="66555" y="19448"/>
                    <a:pt x="59192" y="13317"/>
                    <a:pt x="53445" y="10702"/>
                  </a:cubicBezTo>
                  <a:close/>
                  <a:moveTo>
                    <a:pt x="163091" y="9995"/>
                  </a:moveTo>
                  <a:cubicBezTo>
                    <a:pt x="158058" y="9995"/>
                    <a:pt x="154104" y="13958"/>
                    <a:pt x="154104" y="19001"/>
                  </a:cubicBezTo>
                  <a:lnTo>
                    <a:pt x="154104" y="142211"/>
                  </a:lnTo>
                  <a:cubicBezTo>
                    <a:pt x="154104" y="147615"/>
                    <a:pt x="158058" y="151578"/>
                    <a:pt x="163091" y="151578"/>
                  </a:cubicBezTo>
                  <a:lnTo>
                    <a:pt x="257641" y="151578"/>
                  </a:lnTo>
                  <a:cubicBezTo>
                    <a:pt x="258719" y="151578"/>
                    <a:pt x="259798" y="152298"/>
                    <a:pt x="260517" y="152659"/>
                  </a:cubicBezTo>
                  <a:lnTo>
                    <a:pt x="295389" y="181119"/>
                  </a:lnTo>
                  <a:lnTo>
                    <a:pt x="295389" y="19001"/>
                  </a:lnTo>
                  <a:cubicBezTo>
                    <a:pt x="295389" y="13958"/>
                    <a:pt x="291434" y="9995"/>
                    <a:pt x="286042" y="9995"/>
                  </a:cubicBezTo>
                  <a:lnTo>
                    <a:pt x="163091" y="9995"/>
                  </a:lnTo>
                  <a:close/>
                  <a:moveTo>
                    <a:pt x="163091" y="628"/>
                  </a:moveTo>
                  <a:lnTo>
                    <a:pt x="286042" y="628"/>
                  </a:lnTo>
                  <a:cubicBezTo>
                    <a:pt x="296467" y="628"/>
                    <a:pt x="304736" y="8914"/>
                    <a:pt x="304736" y="19001"/>
                  </a:cubicBezTo>
                  <a:lnTo>
                    <a:pt x="304736" y="190846"/>
                  </a:lnTo>
                  <a:cubicBezTo>
                    <a:pt x="304736" y="192648"/>
                    <a:pt x="303657" y="194449"/>
                    <a:pt x="301860" y="195170"/>
                  </a:cubicBezTo>
                  <a:cubicBezTo>
                    <a:pt x="301500" y="195530"/>
                    <a:pt x="300781" y="195530"/>
                    <a:pt x="300062" y="195530"/>
                  </a:cubicBezTo>
                  <a:cubicBezTo>
                    <a:pt x="298984" y="195530"/>
                    <a:pt x="297905" y="195170"/>
                    <a:pt x="297186" y="194449"/>
                  </a:cubicBezTo>
                  <a:lnTo>
                    <a:pt x="256203" y="160945"/>
                  </a:lnTo>
                  <a:lnTo>
                    <a:pt x="163091" y="160945"/>
                  </a:lnTo>
                  <a:cubicBezTo>
                    <a:pt x="153025" y="160945"/>
                    <a:pt x="144757" y="152659"/>
                    <a:pt x="144757" y="142211"/>
                  </a:cubicBezTo>
                  <a:lnTo>
                    <a:pt x="144757" y="19001"/>
                  </a:lnTo>
                  <a:cubicBezTo>
                    <a:pt x="144757" y="8914"/>
                    <a:pt x="153025" y="628"/>
                    <a:pt x="163091" y="628"/>
                  </a:cubicBezTo>
                  <a:close/>
                  <a:moveTo>
                    <a:pt x="46232" y="35"/>
                  </a:moveTo>
                  <a:cubicBezTo>
                    <a:pt x="59484" y="-793"/>
                    <a:pt x="73290" y="13136"/>
                    <a:pt x="83258" y="23415"/>
                  </a:cubicBezTo>
                  <a:cubicBezTo>
                    <a:pt x="96549" y="36758"/>
                    <a:pt x="117023" y="56593"/>
                    <a:pt x="100141" y="73543"/>
                  </a:cubicBezTo>
                  <a:cubicBezTo>
                    <a:pt x="95471" y="78231"/>
                    <a:pt x="91520" y="83280"/>
                    <a:pt x="88646" y="87968"/>
                  </a:cubicBezTo>
                  <a:cubicBezTo>
                    <a:pt x="73201" y="115737"/>
                    <a:pt x="94393" y="140982"/>
                    <a:pt x="129236" y="175603"/>
                  </a:cubicBezTo>
                  <a:cubicBezTo>
                    <a:pt x="164079" y="210224"/>
                    <a:pt x="188864" y="231862"/>
                    <a:pt x="216522" y="215633"/>
                  </a:cubicBezTo>
                  <a:cubicBezTo>
                    <a:pt x="221192" y="213109"/>
                    <a:pt x="226221" y="209502"/>
                    <a:pt x="230891" y="204453"/>
                  </a:cubicBezTo>
                  <a:cubicBezTo>
                    <a:pt x="238075" y="197601"/>
                    <a:pt x="246696" y="196159"/>
                    <a:pt x="256394" y="201208"/>
                  </a:cubicBezTo>
                  <a:cubicBezTo>
                    <a:pt x="263937" y="204814"/>
                    <a:pt x="271840" y="212027"/>
                    <a:pt x="281179" y="221403"/>
                  </a:cubicBezTo>
                  <a:cubicBezTo>
                    <a:pt x="290518" y="230780"/>
                    <a:pt x="297343" y="238714"/>
                    <a:pt x="301294" y="246287"/>
                  </a:cubicBezTo>
                  <a:cubicBezTo>
                    <a:pt x="306323" y="256024"/>
                    <a:pt x="304886" y="264679"/>
                    <a:pt x="297702" y="271892"/>
                  </a:cubicBezTo>
                  <a:cubicBezTo>
                    <a:pt x="291237" y="278023"/>
                    <a:pt x="284771" y="283793"/>
                    <a:pt x="277587" y="288481"/>
                  </a:cubicBezTo>
                  <a:cubicBezTo>
                    <a:pt x="261064" y="299661"/>
                    <a:pt x="243463" y="305071"/>
                    <a:pt x="224784" y="305071"/>
                  </a:cubicBezTo>
                  <a:cubicBezTo>
                    <a:pt x="183116" y="305071"/>
                    <a:pt x="135702" y="278023"/>
                    <a:pt x="81103" y="223206"/>
                  </a:cubicBezTo>
                  <a:cubicBezTo>
                    <a:pt x="2438" y="144588"/>
                    <a:pt x="-18755" y="80034"/>
                    <a:pt x="16447" y="26660"/>
                  </a:cubicBezTo>
                  <a:cubicBezTo>
                    <a:pt x="21116" y="19808"/>
                    <a:pt x="26504" y="12956"/>
                    <a:pt x="33329" y="6465"/>
                  </a:cubicBezTo>
                  <a:cubicBezTo>
                    <a:pt x="37460" y="2227"/>
                    <a:pt x="41815" y="311"/>
                    <a:pt x="46232" y="35"/>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Lato Light"/>
                <a:ea typeface="Lato Light"/>
                <a:cs typeface="Lato Light"/>
                <a:sym typeface="Lato Light"/>
              </a:endParaRPr>
            </a:p>
          </p:txBody>
        </p:sp>
      </p:grpSp>
      <p:sp>
        <p:nvSpPr>
          <p:cNvPr id="1551" name="Google Shape;1551;p101"/>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Increase employee productivity &amp; satisfaction</a:t>
            </a:r>
            <a:endParaRPr sz="1100">
              <a:solidFill>
                <a:schemeClr val="lt1"/>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5" name="Shape 1555"/>
        <p:cNvGrpSpPr/>
        <p:nvPr/>
      </p:nvGrpSpPr>
      <p:grpSpPr>
        <a:xfrm>
          <a:off x="0" y="0"/>
          <a:ext cx="0" cy="0"/>
          <a:chOff x="0" y="0"/>
          <a:chExt cx="0" cy="0"/>
        </a:xfrm>
      </p:grpSpPr>
      <p:sp>
        <p:nvSpPr>
          <p:cNvPr id="1556" name="Google Shape;1556;p102"/>
          <p:cNvSpPr txBox="1"/>
          <p:nvPr>
            <p:ph type="title"/>
          </p:nvPr>
        </p:nvSpPr>
        <p:spPr>
          <a:xfrm>
            <a:off x="349125" y="243825"/>
            <a:ext cx="60513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Conditional steps</a:t>
            </a:r>
            <a:endParaRPr>
              <a:solidFill>
                <a:schemeClr val="accent3"/>
              </a:solidFill>
            </a:endParaRPr>
          </a:p>
        </p:txBody>
      </p:sp>
      <p:sp>
        <p:nvSpPr>
          <p:cNvPr id="1557" name="Google Shape;1557;p102"/>
          <p:cNvSpPr txBox="1"/>
          <p:nvPr/>
        </p:nvSpPr>
        <p:spPr>
          <a:xfrm>
            <a:off x="7047411" y="650575"/>
            <a:ext cx="153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Improve employee experience</a:t>
            </a:r>
            <a:endParaRPr sz="1000">
              <a:solidFill>
                <a:schemeClr val="dk2"/>
              </a:solidFill>
              <a:latin typeface="Poppins Medium"/>
              <a:ea typeface="Poppins Medium"/>
              <a:cs typeface="Poppins Medium"/>
              <a:sym typeface="Poppins Medium"/>
            </a:endParaRPr>
          </a:p>
        </p:txBody>
      </p:sp>
      <p:sp>
        <p:nvSpPr>
          <p:cNvPr id="1558" name="Google Shape;1558;p102"/>
          <p:cNvSpPr txBox="1"/>
          <p:nvPr/>
        </p:nvSpPr>
        <p:spPr>
          <a:xfrm>
            <a:off x="401025" y="670300"/>
            <a:ext cx="5896500" cy="5487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A process can go in many directions depending on the action a user takes.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Traditional documentation requires “if this, then that” logic. </a:t>
            </a:r>
            <a:endParaRPr sz="1100">
              <a:solidFill>
                <a:schemeClr val="dk1"/>
              </a:solidFill>
              <a:latin typeface="Poppins"/>
              <a:ea typeface="Poppins"/>
              <a:cs typeface="Poppins"/>
              <a:sym typeface="Poppins"/>
            </a:endParaRPr>
          </a:p>
        </p:txBody>
      </p:sp>
      <p:sp>
        <p:nvSpPr>
          <p:cNvPr id="1559" name="Google Shape;1559;p102"/>
          <p:cNvSpPr txBox="1"/>
          <p:nvPr/>
        </p:nvSpPr>
        <p:spPr>
          <a:xfrm>
            <a:off x="6552875" y="2837875"/>
            <a:ext cx="2593200" cy="11328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Drive process adherence, no matter the complexity of workflow.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Minimize user frustration.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Improve employee efficiency. </a:t>
            </a:r>
            <a:endParaRPr sz="1100">
              <a:solidFill>
                <a:schemeClr val="dk1"/>
              </a:solidFill>
              <a:latin typeface="Poppins"/>
              <a:ea typeface="Poppins"/>
              <a:cs typeface="Poppins"/>
              <a:sym typeface="Poppins"/>
            </a:endParaRPr>
          </a:p>
        </p:txBody>
      </p:sp>
      <p:sp>
        <p:nvSpPr>
          <p:cNvPr id="1560" name="Google Shape;1560;p102"/>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1561" name="Google Shape;1561;p102"/>
          <p:cNvSpPr txBox="1"/>
          <p:nvPr/>
        </p:nvSpPr>
        <p:spPr>
          <a:xfrm>
            <a:off x="6485663" y="25450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sp>
        <p:nvSpPr>
          <p:cNvPr id="1562" name="Google Shape;1562;p102"/>
          <p:cNvSpPr txBox="1"/>
          <p:nvPr/>
        </p:nvSpPr>
        <p:spPr>
          <a:xfrm>
            <a:off x="7094200" y="1701443"/>
            <a:ext cx="16611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Smart Walk-Thrus with branching</a:t>
            </a:r>
            <a:endParaRPr sz="1000">
              <a:latin typeface="Poppins"/>
              <a:ea typeface="Poppins"/>
              <a:cs typeface="Poppins"/>
              <a:sym typeface="Poppins"/>
            </a:endParaRPr>
          </a:p>
        </p:txBody>
      </p:sp>
      <p:grpSp>
        <p:nvGrpSpPr>
          <p:cNvPr id="1563" name="Google Shape;1563;p102"/>
          <p:cNvGrpSpPr/>
          <p:nvPr/>
        </p:nvGrpSpPr>
        <p:grpSpPr>
          <a:xfrm>
            <a:off x="6781630" y="1800703"/>
            <a:ext cx="174045" cy="243345"/>
            <a:chOff x="2489000" y="944675"/>
            <a:chExt cx="2830000" cy="3956825"/>
          </a:xfrm>
        </p:grpSpPr>
        <p:sp>
          <p:nvSpPr>
            <p:cNvPr id="1564" name="Google Shape;1564;p102"/>
            <p:cNvSpPr/>
            <p:nvPr/>
          </p:nvSpPr>
          <p:spPr>
            <a:xfrm>
              <a:off x="2560450" y="3863825"/>
              <a:ext cx="1211000" cy="1037675"/>
            </a:xfrm>
            <a:custGeom>
              <a:rect b="b" l="l" r="r" t="t"/>
              <a:pathLst>
                <a:path extrusionOk="0" h="41507" w="48440">
                  <a:moveTo>
                    <a:pt x="27680" y="4726"/>
                  </a:moveTo>
                  <a:cubicBezTo>
                    <a:pt x="36556" y="4726"/>
                    <a:pt x="43776" y="11946"/>
                    <a:pt x="43776" y="20822"/>
                  </a:cubicBezTo>
                  <a:cubicBezTo>
                    <a:pt x="43776" y="30477"/>
                    <a:pt x="35879" y="36871"/>
                    <a:pt x="27647" y="36871"/>
                  </a:cubicBezTo>
                  <a:cubicBezTo>
                    <a:pt x="23696" y="36871"/>
                    <a:pt x="19667" y="35398"/>
                    <a:pt x="16398" y="32104"/>
                  </a:cubicBezTo>
                  <a:cubicBezTo>
                    <a:pt x="6244" y="22025"/>
                    <a:pt x="13389" y="4726"/>
                    <a:pt x="27680" y="4726"/>
                  </a:cubicBezTo>
                  <a:close/>
                  <a:moveTo>
                    <a:pt x="27510" y="1"/>
                  </a:moveTo>
                  <a:cubicBezTo>
                    <a:pt x="22422" y="1"/>
                    <a:pt x="17236" y="1881"/>
                    <a:pt x="13013" y="6080"/>
                  </a:cubicBezTo>
                  <a:cubicBezTo>
                    <a:pt x="1" y="19167"/>
                    <a:pt x="9252" y="41506"/>
                    <a:pt x="27680" y="41506"/>
                  </a:cubicBezTo>
                  <a:cubicBezTo>
                    <a:pt x="39188" y="41506"/>
                    <a:pt x="48440" y="32255"/>
                    <a:pt x="48440" y="20822"/>
                  </a:cubicBezTo>
                  <a:cubicBezTo>
                    <a:pt x="48440" y="8289"/>
                    <a:pt x="38190" y="1"/>
                    <a:pt x="2751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02"/>
            <p:cNvSpPr/>
            <p:nvPr/>
          </p:nvSpPr>
          <p:spPr>
            <a:xfrm>
              <a:off x="4106125" y="2700450"/>
              <a:ext cx="1212875" cy="1038950"/>
            </a:xfrm>
            <a:custGeom>
              <a:rect b="b" l="l" r="r" t="t"/>
              <a:pathLst>
                <a:path extrusionOk="0" h="41558" w="48515">
                  <a:moveTo>
                    <a:pt x="27755" y="4702"/>
                  </a:moveTo>
                  <a:cubicBezTo>
                    <a:pt x="36631" y="4778"/>
                    <a:pt x="43776" y="11923"/>
                    <a:pt x="43776" y="20799"/>
                  </a:cubicBezTo>
                  <a:cubicBezTo>
                    <a:pt x="43776" y="30472"/>
                    <a:pt x="35850" y="36871"/>
                    <a:pt x="27602" y="36871"/>
                  </a:cubicBezTo>
                  <a:cubicBezTo>
                    <a:pt x="23665" y="36871"/>
                    <a:pt x="19655" y="35413"/>
                    <a:pt x="16398" y="32156"/>
                  </a:cubicBezTo>
                  <a:cubicBezTo>
                    <a:pt x="6244" y="22002"/>
                    <a:pt x="13464" y="4702"/>
                    <a:pt x="27755" y="4702"/>
                  </a:cubicBezTo>
                  <a:close/>
                  <a:moveTo>
                    <a:pt x="27630" y="1"/>
                  </a:moveTo>
                  <a:cubicBezTo>
                    <a:pt x="22528" y="1"/>
                    <a:pt x="17324" y="1896"/>
                    <a:pt x="13088" y="6132"/>
                  </a:cubicBezTo>
                  <a:cubicBezTo>
                    <a:pt x="1" y="19219"/>
                    <a:pt x="9252" y="41558"/>
                    <a:pt x="27755" y="41558"/>
                  </a:cubicBezTo>
                  <a:cubicBezTo>
                    <a:pt x="39188" y="41558"/>
                    <a:pt x="48515" y="32231"/>
                    <a:pt x="48515" y="20799"/>
                  </a:cubicBezTo>
                  <a:cubicBezTo>
                    <a:pt x="48515" y="8283"/>
                    <a:pt x="38294" y="1"/>
                    <a:pt x="2763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02"/>
            <p:cNvSpPr/>
            <p:nvPr/>
          </p:nvSpPr>
          <p:spPr>
            <a:xfrm>
              <a:off x="2489000" y="944675"/>
              <a:ext cx="1528775" cy="1457775"/>
            </a:xfrm>
            <a:custGeom>
              <a:rect b="b" l="l" r="r" t="t"/>
              <a:pathLst>
                <a:path extrusionOk="0" h="58311" w="61151">
                  <a:moveTo>
                    <a:pt x="30576" y="4664"/>
                  </a:moveTo>
                  <a:cubicBezTo>
                    <a:pt x="33095" y="4664"/>
                    <a:pt x="35615" y="5623"/>
                    <a:pt x="37533" y="7541"/>
                  </a:cubicBezTo>
                  <a:lnTo>
                    <a:pt x="52125" y="22132"/>
                  </a:lnTo>
                  <a:cubicBezTo>
                    <a:pt x="55961" y="26043"/>
                    <a:pt x="55961" y="32286"/>
                    <a:pt x="52125" y="36122"/>
                  </a:cubicBezTo>
                  <a:lnTo>
                    <a:pt x="37533" y="50714"/>
                  </a:lnTo>
                  <a:cubicBezTo>
                    <a:pt x="35615" y="52632"/>
                    <a:pt x="33095" y="53591"/>
                    <a:pt x="30576" y="53591"/>
                  </a:cubicBezTo>
                  <a:cubicBezTo>
                    <a:pt x="28056" y="53591"/>
                    <a:pt x="25536" y="52632"/>
                    <a:pt x="23618" y="50714"/>
                  </a:cubicBezTo>
                  <a:lnTo>
                    <a:pt x="9027" y="36122"/>
                  </a:lnTo>
                  <a:cubicBezTo>
                    <a:pt x="5115" y="32286"/>
                    <a:pt x="5115" y="26043"/>
                    <a:pt x="9027" y="22132"/>
                  </a:cubicBezTo>
                  <a:lnTo>
                    <a:pt x="23618" y="7541"/>
                  </a:lnTo>
                  <a:cubicBezTo>
                    <a:pt x="25536" y="5623"/>
                    <a:pt x="28056" y="4664"/>
                    <a:pt x="30576" y="4664"/>
                  </a:cubicBezTo>
                  <a:close/>
                  <a:moveTo>
                    <a:pt x="30566" y="0"/>
                  </a:moveTo>
                  <a:cubicBezTo>
                    <a:pt x="26834" y="0"/>
                    <a:pt x="23092" y="1410"/>
                    <a:pt x="20234" y="4231"/>
                  </a:cubicBezTo>
                  <a:lnTo>
                    <a:pt x="5717" y="18823"/>
                  </a:lnTo>
                  <a:cubicBezTo>
                    <a:pt x="1" y="24539"/>
                    <a:pt x="1" y="33715"/>
                    <a:pt x="5717" y="39432"/>
                  </a:cubicBezTo>
                  <a:lnTo>
                    <a:pt x="20234" y="54024"/>
                  </a:lnTo>
                  <a:cubicBezTo>
                    <a:pt x="22941" y="56807"/>
                    <a:pt x="26702" y="58311"/>
                    <a:pt x="30538" y="58311"/>
                  </a:cubicBezTo>
                  <a:cubicBezTo>
                    <a:pt x="34449" y="58311"/>
                    <a:pt x="38135" y="56731"/>
                    <a:pt x="40843" y="54024"/>
                  </a:cubicBezTo>
                  <a:lnTo>
                    <a:pt x="55434" y="39432"/>
                  </a:lnTo>
                  <a:cubicBezTo>
                    <a:pt x="61151" y="33791"/>
                    <a:pt x="61151" y="24539"/>
                    <a:pt x="55434" y="18823"/>
                  </a:cubicBezTo>
                  <a:lnTo>
                    <a:pt x="40843" y="4231"/>
                  </a:lnTo>
                  <a:cubicBezTo>
                    <a:pt x="38022" y="1410"/>
                    <a:pt x="34299" y="0"/>
                    <a:pt x="30566" y="0"/>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02"/>
            <p:cNvSpPr/>
            <p:nvPr/>
          </p:nvSpPr>
          <p:spPr>
            <a:xfrm>
              <a:off x="3190400" y="2344150"/>
              <a:ext cx="126000" cy="1575775"/>
            </a:xfrm>
            <a:custGeom>
              <a:rect b="b" l="l" r="r" t="t"/>
              <a:pathLst>
                <a:path extrusionOk="0" h="63031" w="5040">
                  <a:moveTo>
                    <a:pt x="0" y="0"/>
                  </a:moveTo>
                  <a:lnTo>
                    <a:pt x="0" y="63031"/>
                  </a:lnTo>
                  <a:lnTo>
                    <a:pt x="5039" y="63031"/>
                  </a:lnTo>
                  <a:lnTo>
                    <a:pt x="5039" y="0"/>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02"/>
            <p:cNvSpPr/>
            <p:nvPr/>
          </p:nvSpPr>
          <p:spPr>
            <a:xfrm>
              <a:off x="3587150" y="2007550"/>
              <a:ext cx="960900" cy="960900"/>
            </a:xfrm>
            <a:custGeom>
              <a:rect b="b" l="l" r="r" t="t"/>
              <a:pathLst>
                <a:path extrusionOk="0" h="38436" w="38436">
                  <a:moveTo>
                    <a:pt x="3611" y="1"/>
                  </a:moveTo>
                  <a:lnTo>
                    <a:pt x="0" y="3611"/>
                  </a:lnTo>
                  <a:lnTo>
                    <a:pt x="34825" y="38436"/>
                  </a:lnTo>
                  <a:lnTo>
                    <a:pt x="38436" y="34825"/>
                  </a:lnTo>
                  <a:lnTo>
                    <a:pt x="3611" y="1"/>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569" name="Google Shape;1569;p102"/>
          <p:cNvPicPr preferRelativeResize="0"/>
          <p:nvPr/>
        </p:nvPicPr>
        <p:blipFill rotWithShape="1">
          <a:blip r:embed="rId3">
            <a:alphaModFix/>
          </a:blip>
          <a:srcRect b="0" l="0" r="0" t="0"/>
          <a:stretch/>
        </p:blipFill>
        <p:spPr>
          <a:xfrm>
            <a:off x="743199" y="1590100"/>
            <a:ext cx="2202643" cy="1972426"/>
          </a:xfrm>
          <a:prstGeom prst="rect">
            <a:avLst/>
          </a:prstGeom>
          <a:noFill/>
          <a:ln cap="flat" cmpd="sng" w="9525">
            <a:solidFill>
              <a:srgbClr val="D4E8F9"/>
            </a:solidFill>
            <a:prstDash val="solid"/>
            <a:round/>
            <a:headEnd len="sm" w="sm" type="none"/>
            <a:tailEnd len="sm" w="sm" type="none"/>
          </a:ln>
          <a:effectLst>
            <a:outerShdw blurRad="700088" rotWithShape="0" algn="bl" dir="5400000" dist="19050">
              <a:srgbClr val="090B3E">
                <a:alpha val="50000"/>
              </a:srgbClr>
            </a:outerShdw>
          </a:effectLst>
        </p:spPr>
      </p:pic>
      <p:sp>
        <p:nvSpPr>
          <p:cNvPr id="1570" name="Google Shape;1570;p102"/>
          <p:cNvSpPr/>
          <p:nvPr/>
        </p:nvSpPr>
        <p:spPr>
          <a:xfrm>
            <a:off x="2714264" y="1719992"/>
            <a:ext cx="494100" cy="241800"/>
          </a:xfrm>
          <a:prstGeom prst="rect">
            <a:avLst/>
          </a:prstGeom>
          <a:solidFill>
            <a:srgbClr val="1EEBB8">
              <a:alpha val="74400"/>
            </a:srgbClr>
          </a:solidFill>
          <a:ln>
            <a:noFill/>
          </a:ln>
        </p:spPr>
        <p:txBody>
          <a:bodyPr anchorCtr="0" anchor="ctr" bIns="91425" lIns="91425" spcFirstLastPara="1" rIns="91425" wrap="square" tIns="91425">
            <a:noAutofit/>
          </a:bodyPr>
          <a:lstStyle/>
          <a:p>
            <a:pPr indent="0" lvl="0" marL="0" marR="41154" rtl="0" algn="r">
              <a:spcBef>
                <a:spcPts val="0"/>
              </a:spcBef>
              <a:spcAft>
                <a:spcPts val="0"/>
              </a:spcAft>
              <a:buNone/>
            </a:pPr>
            <a:r>
              <a:rPr b="1" lang="en" sz="2100">
                <a:solidFill>
                  <a:srgbClr val="FFFFFF"/>
                </a:solidFill>
                <a:latin typeface="Poppins"/>
                <a:ea typeface="Poppins"/>
                <a:cs typeface="Poppins"/>
                <a:sym typeface="Poppins"/>
              </a:rPr>
              <a:t>1</a:t>
            </a:r>
            <a:endParaRPr/>
          </a:p>
        </p:txBody>
      </p:sp>
      <p:pic>
        <p:nvPicPr>
          <p:cNvPr id="1571" name="Google Shape;1571;p102"/>
          <p:cNvPicPr preferRelativeResize="0"/>
          <p:nvPr/>
        </p:nvPicPr>
        <p:blipFill rotWithShape="1">
          <a:blip r:embed="rId4">
            <a:alphaModFix/>
          </a:blip>
          <a:srcRect b="5033" l="0" r="0" t="0"/>
          <a:stretch/>
        </p:blipFill>
        <p:spPr>
          <a:xfrm>
            <a:off x="2611471" y="2018841"/>
            <a:ext cx="2055642" cy="1342965"/>
          </a:xfrm>
          <a:prstGeom prst="rect">
            <a:avLst/>
          </a:prstGeom>
          <a:noFill/>
          <a:ln cap="flat" cmpd="sng" w="9525">
            <a:solidFill>
              <a:srgbClr val="D4E8F9"/>
            </a:solidFill>
            <a:prstDash val="solid"/>
            <a:round/>
            <a:headEnd len="sm" w="sm" type="none"/>
            <a:tailEnd len="sm" w="sm" type="none"/>
          </a:ln>
          <a:effectLst>
            <a:outerShdw blurRad="700088" rotWithShape="0" algn="bl" dir="5400000" dist="19050">
              <a:srgbClr val="090B3E">
                <a:alpha val="50000"/>
              </a:srgbClr>
            </a:outerShdw>
          </a:effectLst>
        </p:spPr>
      </p:pic>
      <p:sp>
        <p:nvSpPr>
          <p:cNvPr id="1572" name="Google Shape;1572;p102"/>
          <p:cNvSpPr/>
          <p:nvPr/>
        </p:nvSpPr>
        <p:spPr>
          <a:xfrm>
            <a:off x="4485479" y="2172386"/>
            <a:ext cx="494100" cy="241800"/>
          </a:xfrm>
          <a:prstGeom prst="rect">
            <a:avLst/>
          </a:prstGeom>
          <a:solidFill>
            <a:srgbClr val="1EEBB8">
              <a:alpha val="74400"/>
            </a:srgbClr>
          </a:solidFill>
          <a:ln>
            <a:noFill/>
          </a:ln>
        </p:spPr>
        <p:txBody>
          <a:bodyPr anchorCtr="0" anchor="ctr" bIns="91425" lIns="91425" spcFirstLastPara="1" rIns="91425" wrap="square" tIns="91425">
            <a:noAutofit/>
          </a:bodyPr>
          <a:lstStyle/>
          <a:p>
            <a:pPr indent="0" lvl="0" marL="0" marR="41154" rtl="0" algn="r">
              <a:spcBef>
                <a:spcPts val="0"/>
              </a:spcBef>
              <a:spcAft>
                <a:spcPts val="0"/>
              </a:spcAft>
              <a:buNone/>
            </a:pPr>
            <a:r>
              <a:rPr b="1" lang="en" sz="2100">
                <a:solidFill>
                  <a:srgbClr val="FFFFFF"/>
                </a:solidFill>
                <a:latin typeface="Poppins"/>
                <a:ea typeface="Poppins"/>
                <a:cs typeface="Poppins"/>
                <a:sym typeface="Poppins"/>
              </a:rPr>
              <a:t>2</a:t>
            </a:r>
            <a:endParaRPr/>
          </a:p>
        </p:txBody>
      </p:sp>
      <p:pic>
        <p:nvPicPr>
          <p:cNvPr id="1573" name="Google Shape;1573;p102"/>
          <p:cNvPicPr preferRelativeResize="0"/>
          <p:nvPr/>
        </p:nvPicPr>
        <p:blipFill rotWithShape="1">
          <a:blip r:embed="rId5">
            <a:alphaModFix/>
          </a:blip>
          <a:srcRect b="0" l="0" r="0" t="0"/>
          <a:stretch/>
        </p:blipFill>
        <p:spPr>
          <a:xfrm>
            <a:off x="2714264" y="3238116"/>
            <a:ext cx="2764346" cy="1166883"/>
          </a:xfrm>
          <a:prstGeom prst="rect">
            <a:avLst/>
          </a:prstGeom>
          <a:noFill/>
          <a:ln cap="flat" cmpd="sng" w="9525">
            <a:solidFill>
              <a:srgbClr val="D4E8F9"/>
            </a:solidFill>
            <a:prstDash val="solid"/>
            <a:round/>
            <a:headEnd len="sm" w="sm" type="none"/>
            <a:tailEnd len="sm" w="sm" type="none"/>
          </a:ln>
          <a:effectLst>
            <a:outerShdw blurRad="700088" rotWithShape="0" algn="bl" dir="5400000" dist="19050">
              <a:srgbClr val="090B3E">
                <a:alpha val="50000"/>
              </a:srgbClr>
            </a:outerShdw>
          </a:effectLst>
        </p:spPr>
      </p:pic>
      <p:sp>
        <p:nvSpPr>
          <p:cNvPr id="1574" name="Google Shape;1574;p102"/>
          <p:cNvSpPr/>
          <p:nvPr/>
        </p:nvSpPr>
        <p:spPr>
          <a:xfrm>
            <a:off x="5255615" y="3399922"/>
            <a:ext cx="494100" cy="241800"/>
          </a:xfrm>
          <a:prstGeom prst="rect">
            <a:avLst/>
          </a:prstGeom>
          <a:solidFill>
            <a:srgbClr val="1EEBB8">
              <a:alpha val="74400"/>
            </a:srgbClr>
          </a:solidFill>
          <a:ln>
            <a:noFill/>
          </a:ln>
        </p:spPr>
        <p:txBody>
          <a:bodyPr anchorCtr="0" anchor="ctr" bIns="91425" lIns="91425" spcFirstLastPara="1" rIns="91425" wrap="square" tIns="91425">
            <a:noAutofit/>
          </a:bodyPr>
          <a:lstStyle/>
          <a:p>
            <a:pPr indent="0" lvl="0" marL="0" marR="41154" rtl="0" algn="r">
              <a:spcBef>
                <a:spcPts val="0"/>
              </a:spcBef>
              <a:spcAft>
                <a:spcPts val="0"/>
              </a:spcAft>
              <a:buNone/>
            </a:pPr>
            <a:r>
              <a:rPr b="1" lang="en" sz="2100">
                <a:solidFill>
                  <a:srgbClr val="FFFFFF"/>
                </a:solidFill>
                <a:latin typeface="Poppins"/>
                <a:ea typeface="Poppins"/>
                <a:cs typeface="Poppins"/>
                <a:sym typeface="Poppins"/>
              </a:rPr>
              <a:t>3</a:t>
            </a:r>
            <a:endParaRPr/>
          </a:p>
        </p:txBody>
      </p:sp>
      <p:grpSp>
        <p:nvGrpSpPr>
          <p:cNvPr id="1575" name="Google Shape;1575;p102"/>
          <p:cNvGrpSpPr/>
          <p:nvPr/>
        </p:nvGrpSpPr>
        <p:grpSpPr>
          <a:xfrm>
            <a:off x="7609157" y="216255"/>
            <a:ext cx="409138" cy="398939"/>
            <a:chOff x="7420329" y="2395876"/>
            <a:chExt cx="926700" cy="903600"/>
          </a:xfrm>
        </p:grpSpPr>
        <p:sp>
          <p:nvSpPr>
            <p:cNvPr id="1576" name="Google Shape;1576;p102">
              <a:hlinkClick/>
            </p:cNvPr>
            <p:cNvSpPr/>
            <p:nvPr/>
          </p:nvSpPr>
          <p:spPr>
            <a:xfrm>
              <a:off x="7420329" y="2395876"/>
              <a:ext cx="926700" cy="9036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02"/>
            <p:cNvSpPr/>
            <p:nvPr/>
          </p:nvSpPr>
          <p:spPr>
            <a:xfrm>
              <a:off x="7600787" y="2564717"/>
              <a:ext cx="603640" cy="566513"/>
            </a:xfrm>
            <a:custGeom>
              <a:rect b="b" l="l" r="r" t="t"/>
              <a:pathLst>
                <a:path extrusionOk="0" h="272690" w="306028">
                  <a:moveTo>
                    <a:pt x="155336" y="130175"/>
                  </a:moveTo>
                  <a:lnTo>
                    <a:pt x="163100" y="130175"/>
                  </a:lnTo>
                  <a:cubicBezTo>
                    <a:pt x="165687" y="130175"/>
                    <a:pt x="167905" y="131969"/>
                    <a:pt x="167905" y="134479"/>
                  </a:cubicBezTo>
                  <a:cubicBezTo>
                    <a:pt x="167905" y="136990"/>
                    <a:pt x="165687" y="139142"/>
                    <a:pt x="163100" y="139142"/>
                  </a:cubicBezTo>
                  <a:lnTo>
                    <a:pt x="155336" y="139142"/>
                  </a:lnTo>
                  <a:cubicBezTo>
                    <a:pt x="152748" y="139142"/>
                    <a:pt x="150530" y="141294"/>
                    <a:pt x="150530" y="143805"/>
                  </a:cubicBezTo>
                  <a:lnTo>
                    <a:pt x="150530" y="201912"/>
                  </a:lnTo>
                  <a:cubicBezTo>
                    <a:pt x="150530" y="204422"/>
                    <a:pt x="152748" y="206574"/>
                    <a:pt x="155336" y="206574"/>
                  </a:cubicBezTo>
                  <a:lnTo>
                    <a:pt x="163100" y="206574"/>
                  </a:lnTo>
                  <a:cubicBezTo>
                    <a:pt x="165687" y="206574"/>
                    <a:pt x="167905" y="208368"/>
                    <a:pt x="167905" y="211237"/>
                  </a:cubicBezTo>
                  <a:cubicBezTo>
                    <a:pt x="167905" y="213748"/>
                    <a:pt x="165687" y="215541"/>
                    <a:pt x="163100" y="215541"/>
                  </a:cubicBezTo>
                  <a:lnTo>
                    <a:pt x="155336" y="215541"/>
                  </a:lnTo>
                  <a:cubicBezTo>
                    <a:pt x="147573" y="215541"/>
                    <a:pt x="141288" y="209444"/>
                    <a:pt x="141288" y="201912"/>
                  </a:cubicBezTo>
                  <a:lnTo>
                    <a:pt x="141288" y="143805"/>
                  </a:lnTo>
                  <a:cubicBezTo>
                    <a:pt x="141288" y="136273"/>
                    <a:pt x="147573" y="130175"/>
                    <a:pt x="155336" y="130175"/>
                  </a:cubicBezTo>
                  <a:close/>
                  <a:moveTo>
                    <a:pt x="224172" y="58891"/>
                  </a:moveTo>
                  <a:cubicBezTo>
                    <a:pt x="220927" y="58891"/>
                    <a:pt x="218403" y="58891"/>
                    <a:pt x="216600" y="59250"/>
                  </a:cubicBezTo>
                  <a:cubicBezTo>
                    <a:pt x="218042" y="66419"/>
                    <a:pt x="220206" y="80399"/>
                    <a:pt x="218764" y="87569"/>
                  </a:cubicBezTo>
                  <a:cubicBezTo>
                    <a:pt x="215518" y="100832"/>
                    <a:pt x="205421" y="112303"/>
                    <a:pt x="196767" y="121982"/>
                  </a:cubicBezTo>
                  <a:cubicBezTo>
                    <a:pt x="191358" y="128076"/>
                    <a:pt x="185228" y="134887"/>
                    <a:pt x="185228" y="138113"/>
                  </a:cubicBezTo>
                  <a:lnTo>
                    <a:pt x="185228" y="200486"/>
                  </a:lnTo>
                  <a:cubicBezTo>
                    <a:pt x="185228" y="203712"/>
                    <a:pt x="188113" y="206580"/>
                    <a:pt x="191358" y="206580"/>
                  </a:cubicBezTo>
                  <a:lnTo>
                    <a:pt x="274295" y="206580"/>
                  </a:lnTo>
                  <a:cubicBezTo>
                    <a:pt x="274656" y="206580"/>
                    <a:pt x="274656" y="206222"/>
                    <a:pt x="275016" y="206222"/>
                  </a:cubicBezTo>
                  <a:cubicBezTo>
                    <a:pt x="280425" y="205863"/>
                    <a:pt x="284392" y="201561"/>
                    <a:pt x="284392" y="195826"/>
                  </a:cubicBezTo>
                  <a:cubicBezTo>
                    <a:pt x="284392" y="194034"/>
                    <a:pt x="284031" y="192600"/>
                    <a:pt x="283310" y="190807"/>
                  </a:cubicBezTo>
                  <a:cubicBezTo>
                    <a:pt x="282589" y="189374"/>
                    <a:pt x="282589" y="187940"/>
                    <a:pt x="282950" y="186506"/>
                  </a:cubicBezTo>
                  <a:cubicBezTo>
                    <a:pt x="283671" y="185430"/>
                    <a:pt x="284753" y="184355"/>
                    <a:pt x="286195" y="183997"/>
                  </a:cubicBezTo>
                  <a:cubicBezTo>
                    <a:pt x="291243" y="182921"/>
                    <a:pt x="294849" y="178978"/>
                    <a:pt x="294849" y="173601"/>
                  </a:cubicBezTo>
                  <a:cubicBezTo>
                    <a:pt x="294849" y="171092"/>
                    <a:pt x="293767" y="168583"/>
                    <a:pt x="291604" y="166432"/>
                  </a:cubicBezTo>
                  <a:cubicBezTo>
                    <a:pt x="290883" y="165356"/>
                    <a:pt x="290522" y="164281"/>
                    <a:pt x="290883" y="162847"/>
                  </a:cubicBezTo>
                  <a:cubicBezTo>
                    <a:pt x="290883" y="161772"/>
                    <a:pt x="291243" y="160338"/>
                    <a:pt x="292325" y="159621"/>
                  </a:cubicBezTo>
                  <a:cubicBezTo>
                    <a:pt x="295210" y="157829"/>
                    <a:pt x="296652" y="154602"/>
                    <a:pt x="296652" y="151376"/>
                  </a:cubicBezTo>
                  <a:cubicBezTo>
                    <a:pt x="296652" y="147075"/>
                    <a:pt x="294849" y="144924"/>
                    <a:pt x="293046" y="144207"/>
                  </a:cubicBezTo>
                  <a:cubicBezTo>
                    <a:pt x="291243" y="143131"/>
                    <a:pt x="290161" y="141339"/>
                    <a:pt x="289801" y="139188"/>
                  </a:cubicBezTo>
                  <a:cubicBezTo>
                    <a:pt x="289801" y="137396"/>
                    <a:pt x="290522" y="135245"/>
                    <a:pt x="291964" y="133811"/>
                  </a:cubicBezTo>
                  <a:cubicBezTo>
                    <a:pt x="293046" y="133453"/>
                    <a:pt x="295570" y="130944"/>
                    <a:pt x="295570" y="125566"/>
                  </a:cubicBezTo>
                  <a:cubicBezTo>
                    <a:pt x="295570" y="120189"/>
                    <a:pt x="291604" y="116246"/>
                    <a:pt x="287998" y="116246"/>
                  </a:cubicBezTo>
                  <a:lnTo>
                    <a:pt x="241120" y="116246"/>
                  </a:lnTo>
                  <a:cubicBezTo>
                    <a:pt x="239678" y="116246"/>
                    <a:pt x="238236" y="115529"/>
                    <a:pt x="237154" y="114454"/>
                  </a:cubicBezTo>
                  <a:cubicBezTo>
                    <a:pt x="236433" y="113378"/>
                    <a:pt x="236433" y="111945"/>
                    <a:pt x="236793" y="110511"/>
                  </a:cubicBezTo>
                  <a:cubicBezTo>
                    <a:pt x="237514" y="106568"/>
                    <a:pt x="240399" y="96172"/>
                    <a:pt x="238957" y="83626"/>
                  </a:cubicBezTo>
                  <a:cubicBezTo>
                    <a:pt x="237514" y="69645"/>
                    <a:pt x="231745" y="58891"/>
                    <a:pt x="224172" y="58891"/>
                  </a:cubicBezTo>
                  <a:close/>
                  <a:moveTo>
                    <a:pt x="224533" y="49571"/>
                  </a:moveTo>
                  <a:cubicBezTo>
                    <a:pt x="236793" y="50288"/>
                    <a:pt x="246529" y="63552"/>
                    <a:pt x="248332" y="82909"/>
                  </a:cubicBezTo>
                  <a:cubicBezTo>
                    <a:pt x="249054" y="92587"/>
                    <a:pt x="247972" y="101191"/>
                    <a:pt x="247251" y="107284"/>
                  </a:cubicBezTo>
                  <a:lnTo>
                    <a:pt x="287998" y="107284"/>
                  </a:lnTo>
                  <a:cubicBezTo>
                    <a:pt x="297013" y="107284"/>
                    <a:pt x="304946" y="115529"/>
                    <a:pt x="304946" y="125566"/>
                  </a:cubicBezTo>
                  <a:cubicBezTo>
                    <a:pt x="304946" y="131660"/>
                    <a:pt x="302782" y="135962"/>
                    <a:pt x="300979" y="138471"/>
                  </a:cubicBezTo>
                  <a:cubicBezTo>
                    <a:pt x="303864" y="141339"/>
                    <a:pt x="306028" y="145999"/>
                    <a:pt x="306028" y="151376"/>
                  </a:cubicBezTo>
                  <a:cubicBezTo>
                    <a:pt x="306028" y="155678"/>
                    <a:pt x="304225" y="160338"/>
                    <a:pt x="301340" y="163922"/>
                  </a:cubicBezTo>
                  <a:cubicBezTo>
                    <a:pt x="302782" y="166790"/>
                    <a:pt x="303864" y="170375"/>
                    <a:pt x="303864" y="173601"/>
                  </a:cubicBezTo>
                  <a:cubicBezTo>
                    <a:pt x="303864" y="181129"/>
                    <a:pt x="299537" y="187940"/>
                    <a:pt x="293046" y="191166"/>
                  </a:cubicBezTo>
                  <a:cubicBezTo>
                    <a:pt x="293767" y="192958"/>
                    <a:pt x="293767" y="194392"/>
                    <a:pt x="293767" y="195826"/>
                  </a:cubicBezTo>
                  <a:cubicBezTo>
                    <a:pt x="293767" y="206222"/>
                    <a:pt x="286195" y="214466"/>
                    <a:pt x="275738" y="215542"/>
                  </a:cubicBezTo>
                  <a:cubicBezTo>
                    <a:pt x="275377" y="215542"/>
                    <a:pt x="275016" y="215542"/>
                    <a:pt x="274295" y="215542"/>
                  </a:cubicBezTo>
                  <a:lnTo>
                    <a:pt x="191358" y="215542"/>
                  </a:lnTo>
                  <a:cubicBezTo>
                    <a:pt x="182704" y="215542"/>
                    <a:pt x="176213" y="209089"/>
                    <a:pt x="176213" y="200486"/>
                  </a:cubicBezTo>
                  <a:lnTo>
                    <a:pt x="176213" y="138113"/>
                  </a:lnTo>
                  <a:cubicBezTo>
                    <a:pt x="176213" y="131302"/>
                    <a:pt x="181983" y="124491"/>
                    <a:pt x="189916" y="115888"/>
                  </a:cubicBezTo>
                  <a:cubicBezTo>
                    <a:pt x="197849" y="106926"/>
                    <a:pt x="207224" y="96530"/>
                    <a:pt x="209749" y="85418"/>
                  </a:cubicBezTo>
                  <a:cubicBezTo>
                    <a:pt x="211191" y="79683"/>
                    <a:pt x="208306" y="64985"/>
                    <a:pt x="206503" y="56741"/>
                  </a:cubicBezTo>
                  <a:cubicBezTo>
                    <a:pt x="206143" y="54948"/>
                    <a:pt x="207224" y="53156"/>
                    <a:pt x="208667" y="52081"/>
                  </a:cubicBezTo>
                  <a:cubicBezTo>
                    <a:pt x="209749" y="51722"/>
                    <a:pt x="213715" y="49213"/>
                    <a:pt x="224533" y="49571"/>
                  </a:cubicBezTo>
                  <a:close/>
                  <a:moveTo>
                    <a:pt x="84446" y="0"/>
                  </a:moveTo>
                  <a:cubicBezTo>
                    <a:pt x="111512" y="0"/>
                    <a:pt x="137135" y="13311"/>
                    <a:pt x="153014" y="35255"/>
                  </a:cubicBezTo>
                  <a:cubicBezTo>
                    <a:pt x="168892" y="13311"/>
                    <a:pt x="194515" y="0"/>
                    <a:pt x="221581" y="0"/>
                  </a:cubicBezTo>
                  <a:cubicBezTo>
                    <a:pt x="268135" y="0"/>
                    <a:pt x="306027" y="37774"/>
                    <a:pt x="306027" y="84181"/>
                  </a:cubicBezTo>
                  <a:cubicBezTo>
                    <a:pt x="306027" y="86340"/>
                    <a:pt x="306027" y="88498"/>
                    <a:pt x="305666" y="90657"/>
                  </a:cubicBezTo>
                  <a:cubicBezTo>
                    <a:pt x="305666" y="93175"/>
                    <a:pt x="303501" y="95334"/>
                    <a:pt x="300975" y="94974"/>
                  </a:cubicBezTo>
                  <a:cubicBezTo>
                    <a:pt x="298449" y="94614"/>
                    <a:pt x="296284" y="92815"/>
                    <a:pt x="296644" y="90297"/>
                  </a:cubicBezTo>
                  <a:cubicBezTo>
                    <a:pt x="296644" y="88139"/>
                    <a:pt x="296644" y="85980"/>
                    <a:pt x="296644" y="84181"/>
                  </a:cubicBezTo>
                  <a:cubicBezTo>
                    <a:pt x="296644" y="42810"/>
                    <a:pt x="263083" y="9353"/>
                    <a:pt x="221581" y="9353"/>
                  </a:cubicBezTo>
                  <a:cubicBezTo>
                    <a:pt x="195237" y="9353"/>
                    <a:pt x="170336" y="23384"/>
                    <a:pt x="156983" y="46048"/>
                  </a:cubicBezTo>
                  <a:cubicBezTo>
                    <a:pt x="156262" y="47847"/>
                    <a:pt x="154457" y="48566"/>
                    <a:pt x="153014" y="48566"/>
                  </a:cubicBezTo>
                  <a:cubicBezTo>
                    <a:pt x="151570" y="48566"/>
                    <a:pt x="149766" y="47847"/>
                    <a:pt x="149044" y="46048"/>
                  </a:cubicBezTo>
                  <a:cubicBezTo>
                    <a:pt x="135330" y="23384"/>
                    <a:pt x="110790" y="9353"/>
                    <a:pt x="84446" y="9353"/>
                  </a:cubicBezTo>
                  <a:cubicBezTo>
                    <a:pt x="42945" y="9353"/>
                    <a:pt x="9383" y="42810"/>
                    <a:pt x="9383" y="84181"/>
                  </a:cubicBezTo>
                  <a:cubicBezTo>
                    <a:pt x="9383" y="167643"/>
                    <a:pt x="133887" y="250386"/>
                    <a:pt x="153014" y="262617"/>
                  </a:cubicBezTo>
                  <a:cubicBezTo>
                    <a:pt x="159510" y="258660"/>
                    <a:pt x="177554" y="246788"/>
                    <a:pt x="198485" y="229880"/>
                  </a:cubicBezTo>
                  <a:cubicBezTo>
                    <a:pt x="200650" y="228441"/>
                    <a:pt x="203537" y="228441"/>
                    <a:pt x="204981" y="230600"/>
                  </a:cubicBezTo>
                  <a:cubicBezTo>
                    <a:pt x="206424" y="232398"/>
                    <a:pt x="206424" y="235636"/>
                    <a:pt x="204259" y="237075"/>
                  </a:cubicBezTo>
                  <a:cubicBezTo>
                    <a:pt x="177554" y="258660"/>
                    <a:pt x="155540" y="271971"/>
                    <a:pt x="155540" y="271971"/>
                  </a:cubicBezTo>
                  <a:cubicBezTo>
                    <a:pt x="154818" y="272331"/>
                    <a:pt x="154096" y="272690"/>
                    <a:pt x="153014" y="272690"/>
                  </a:cubicBezTo>
                  <a:cubicBezTo>
                    <a:pt x="152292" y="272690"/>
                    <a:pt x="151570" y="272331"/>
                    <a:pt x="150488" y="271971"/>
                  </a:cubicBezTo>
                  <a:cubicBezTo>
                    <a:pt x="144353" y="268373"/>
                    <a:pt x="0" y="179515"/>
                    <a:pt x="0" y="84181"/>
                  </a:cubicBezTo>
                  <a:cubicBezTo>
                    <a:pt x="0" y="37774"/>
                    <a:pt x="37892" y="0"/>
                    <a:pt x="84446" y="0"/>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Roboto Light"/>
                <a:ea typeface="Roboto Light"/>
                <a:cs typeface="Roboto Light"/>
                <a:sym typeface="Roboto Light"/>
              </a:endParaRPr>
            </a:p>
          </p:txBody>
        </p:sp>
      </p:grpSp>
      <p:sp>
        <p:nvSpPr>
          <p:cNvPr id="1578" name="Google Shape;1578;p102"/>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Increase employee productivity &amp; satisfaction</a:t>
            </a:r>
            <a:endParaRPr sz="1100">
              <a:solidFill>
                <a:schemeClr val="lt1"/>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2" name="Shape 1582"/>
        <p:cNvGrpSpPr/>
        <p:nvPr/>
      </p:nvGrpSpPr>
      <p:grpSpPr>
        <a:xfrm>
          <a:off x="0" y="0"/>
          <a:ext cx="0" cy="0"/>
          <a:chOff x="0" y="0"/>
          <a:chExt cx="0" cy="0"/>
        </a:xfrm>
      </p:grpSpPr>
      <p:sp>
        <p:nvSpPr>
          <p:cNvPr id="1583" name="Google Shape;1583;p103"/>
          <p:cNvSpPr txBox="1"/>
          <p:nvPr>
            <p:ph type="title"/>
          </p:nvPr>
        </p:nvSpPr>
        <p:spPr>
          <a:xfrm>
            <a:off x="349125" y="243825"/>
            <a:ext cx="60513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a:t>
            </a:r>
            <a:r>
              <a:rPr lang="en"/>
              <a:t>  </a:t>
            </a:r>
            <a:r>
              <a:rPr lang="en">
                <a:solidFill>
                  <a:schemeClr val="accent3"/>
                </a:solidFill>
              </a:rPr>
              <a:t>Prerequisites </a:t>
            </a:r>
            <a:r>
              <a:rPr lang="en">
                <a:solidFill>
                  <a:schemeClr val="accent3"/>
                </a:solidFill>
              </a:rPr>
              <a:t>check</a:t>
            </a:r>
            <a:endParaRPr>
              <a:solidFill>
                <a:schemeClr val="accent3"/>
              </a:solidFill>
            </a:endParaRPr>
          </a:p>
        </p:txBody>
      </p:sp>
      <p:sp>
        <p:nvSpPr>
          <p:cNvPr id="1584" name="Google Shape;1584;p103"/>
          <p:cNvSpPr txBox="1"/>
          <p:nvPr/>
        </p:nvSpPr>
        <p:spPr>
          <a:xfrm>
            <a:off x="7047411" y="650575"/>
            <a:ext cx="153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Improve employee experience</a:t>
            </a:r>
            <a:endParaRPr sz="1000">
              <a:solidFill>
                <a:schemeClr val="dk2"/>
              </a:solidFill>
              <a:latin typeface="Poppins Medium"/>
              <a:ea typeface="Poppins Medium"/>
              <a:cs typeface="Poppins Medium"/>
              <a:sym typeface="Poppins Medium"/>
            </a:endParaRPr>
          </a:p>
        </p:txBody>
      </p:sp>
      <p:sp>
        <p:nvSpPr>
          <p:cNvPr id="1585" name="Google Shape;1585;p103"/>
          <p:cNvSpPr txBox="1"/>
          <p:nvPr/>
        </p:nvSpPr>
        <p:spPr>
          <a:xfrm>
            <a:off x="401025" y="670300"/>
            <a:ext cx="5896500" cy="13275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A process requires that certain criteria be met in order for a user to proceed.</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Requirements for a process are not systematically enforced, so ineligible users submit unauthorized information.</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Certain requirements are not enforced or requested until the end of the process, causing users to waste time filling out the requested information, only to find out at the end that they are unable to complete the process.</a:t>
            </a:r>
            <a:endParaRPr sz="1100">
              <a:solidFill>
                <a:schemeClr val="dk1"/>
              </a:solidFill>
              <a:latin typeface="Poppins"/>
              <a:ea typeface="Poppins"/>
              <a:cs typeface="Poppins"/>
              <a:sym typeface="Poppins"/>
            </a:endParaRPr>
          </a:p>
        </p:txBody>
      </p:sp>
      <p:sp>
        <p:nvSpPr>
          <p:cNvPr id="1586" name="Google Shape;1586;p103"/>
          <p:cNvSpPr txBox="1"/>
          <p:nvPr/>
        </p:nvSpPr>
        <p:spPr>
          <a:xfrm>
            <a:off x="6552875" y="2837875"/>
            <a:ext cx="2593200" cy="11328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Reduce manual deletion or correction of data.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Minimize user frustration.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Save employees from wasted time and effort.</a:t>
            </a:r>
            <a:endParaRPr sz="1100">
              <a:solidFill>
                <a:schemeClr val="dk1"/>
              </a:solidFill>
              <a:latin typeface="Poppins"/>
              <a:ea typeface="Poppins"/>
              <a:cs typeface="Poppins"/>
              <a:sym typeface="Poppins"/>
            </a:endParaRPr>
          </a:p>
        </p:txBody>
      </p:sp>
      <p:sp>
        <p:nvSpPr>
          <p:cNvPr id="1587" name="Google Shape;1587;p103"/>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1588" name="Google Shape;1588;p103"/>
          <p:cNvSpPr txBox="1"/>
          <p:nvPr/>
        </p:nvSpPr>
        <p:spPr>
          <a:xfrm>
            <a:off x="6485663" y="25450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grpSp>
        <p:nvGrpSpPr>
          <p:cNvPr id="1589" name="Google Shape;1589;p103"/>
          <p:cNvGrpSpPr/>
          <p:nvPr/>
        </p:nvGrpSpPr>
        <p:grpSpPr>
          <a:xfrm>
            <a:off x="7609157" y="216255"/>
            <a:ext cx="409138" cy="398939"/>
            <a:chOff x="7420329" y="2395876"/>
            <a:chExt cx="926700" cy="903600"/>
          </a:xfrm>
        </p:grpSpPr>
        <p:sp>
          <p:nvSpPr>
            <p:cNvPr id="1590" name="Google Shape;1590;p103">
              <a:hlinkClick/>
            </p:cNvPr>
            <p:cNvSpPr/>
            <p:nvPr/>
          </p:nvSpPr>
          <p:spPr>
            <a:xfrm>
              <a:off x="7420329" y="2395876"/>
              <a:ext cx="926700" cy="9036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03"/>
            <p:cNvSpPr/>
            <p:nvPr/>
          </p:nvSpPr>
          <p:spPr>
            <a:xfrm>
              <a:off x="7600787" y="2564717"/>
              <a:ext cx="603640" cy="566513"/>
            </a:xfrm>
            <a:custGeom>
              <a:rect b="b" l="l" r="r" t="t"/>
              <a:pathLst>
                <a:path extrusionOk="0" h="272690" w="306028">
                  <a:moveTo>
                    <a:pt x="155336" y="130175"/>
                  </a:moveTo>
                  <a:lnTo>
                    <a:pt x="163100" y="130175"/>
                  </a:lnTo>
                  <a:cubicBezTo>
                    <a:pt x="165687" y="130175"/>
                    <a:pt x="167905" y="131969"/>
                    <a:pt x="167905" y="134479"/>
                  </a:cubicBezTo>
                  <a:cubicBezTo>
                    <a:pt x="167905" y="136990"/>
                    <a:pt x="165687" y="139142"/>
                    <a:pt x="163100" y="139142"/>
                  </a:cubicBezTo>
                  <a:lnTo>
                    <a:pt x="155336" y="139142"/>
                  </a:lnTo>
                  <a:cubicBezTo>
                    <a:pt x="152748" y="139142"/>
                    <a:pt x="150530" y="141294"/>
                    <a:pt x="150530" y="143805"/>
                  </a:cubicBezTo>
                  <a:lnTo>
                    <a:pt x="150530" y="201912"/>
                  </a:lnTo>
                  <a:cubicBezTo>
                    <a:pt x="150530" y="204422"/>
                    <a:pt x="152748" y="206574"/>
                    <a:pt x="155336" y="206574"/>
                  </a:cubicBezTo>
                  <a:lnTo>
                    <a:pt x="163100" y="206574"/>
                  </a:lnTo>
                  <a:cubicBezTo>
                    <a:pt x="165687" y="206574"/>
                    <a:pt x="167905" y="208368"/>
                    <a:pt x="167905" y="211237"/>
                  </a:cubicBezTo>
                  <a:cubicBezTo>
                    <a:pt x="167905" y="213748"/>
                    <a:pt x="165687" y="215541"/>
                    <a:pt x="163100" y="215541"/>
                  </a:cubicBezTo>
                  <a:lnTo>
                    <a:pt x="155336" y="215541"/>
                  </a:lnTo>
                  <a:cubicBezTo>
                    <a:pt x="147573" y="215541"/>
                    <a:pt x="141288" y="209444"/>
                    <a:pt x="141288" y="201912"/>
                  </a:cubicBezTo>
                  <a:lnTo>
                    <a:pt x="141288" y="143805"/>
                  </a:lnTo>
                  <a:cubicBezTo>
                    <a:pt x="141288" y="136273"/>
                    <a:pt x="147573" y="130175"/>
                    <a:pt x="155336" y="130175"/>
                  </a:cubicBezTo>
                  <a:close/>
                  <a:moveTo>
                    <a:pt x="224172" y="58891"/>
                  </a:moveTo>
                  <a:cubicBezTo>
                    <a:pt x="220927" y="58891"/>
                    <a:pt x="218403" y="58891"/>
                    <a:pt x="216600" y="59250"/>
                  </a:cubicBezTo>
                  <a:cubicBezTo>
                    <a:pt x="218042" y="66419"/>
                    <a:pt x="220206" y="80399"/>
                    <a:pt x="218764" y="87569"/>
                  </a:cubicBezTo>
                  <a:cubicBezTo>
                    <a:pt x="215518" y="100832"/>
                    <a:pt x="205421" y="112303"/>
                    <a:pt x="196767" y="121982"/>
                  </a:cubicBezTo>
                  <a:cubicBezTo>
                    <a:pt x="191358" y="128076"/>
                    <a:pt x="185228" y="134887"/>
                    <a:pt x="185228" y="138113"/>
                  </a:cubicBezTo>
                  <a:lnTo>
                    <a:pt x="185228" y="200486"/>
                  </a:lnTo>
                  <a:cubicBezTo>
                    <a:pt x="185228" y="203712"/>
                    <a:pt x="188113" y="206580"/>
                    <a:pt x="191358" y="206580"/>
                  </a:cubicBezTo>
                  <a:lnTo>
                    <a:pt x="274295" y="206580"/>
                  </a:lnTo>
                  <a:cubicBezTo>
                    <a:pt x="274656" y="206580"/>
                    <a:pt x="274656" y="206222"/>
                    <a:pt x="275016" y="206222"/>
                  </a:cubicBezTo>
                  <a:cubicBezTo>
                    <a:pt x="280425" y="205863"/>
                    <a:pt x="284392" y="201561"/>
                    <a:pt x="284392" y="195826"/>
                  </a:cubicBezTo>
                  <a:cubicBezTo>
                    <a:pt x="284392" y="194034"/>
                    <a:pt x="284031" y="192600"/>
                    <a:pt x="283310" y="190807"/>
                  </a:cubicBezTo>
                  <a:cubicBezTo>
                    <a:pt x="282589" y="189374"/>
                    <a:pt x="282589" y="187940"/>
                    <a:pt x="282950" y="186506"/>
                  </a:cubicBezTo>
                  <a:cubicBezTo>
                    <a:pt x="283671" y="185430"/>
                    <a:pt x="284753" y="184355"/>
                    <a:pt x="286195" y="183997"/>
                  </a:cubicBezTo>
                  <a:cubicBezTo>
                    <a:pt x="291243" y="182921"/>
                    <a:pt x="294849" y="178978"/>
                    <a:pt x="294849" y="173601"/>
                  </a:cubicBezTo>
                  <a:cubicBezTo>
                    <a:pt x="294849" y="171092"/>
                    <a:pt x="293767" y="168583"/>
                    <a:pt x="291604" y="166432"/>
                  </a:cubicBezTo>
                  <a:cubicBezTo>
                    <a:pt x="290883" y="165356"/>
                    <a:pt x="290522" y="164281"/>
                    <a:pt x="290883" y="162847"/>
                  </a:cubicBezTo>
                  <a:cubicBezTo>
                    <a:pt x="290883" y="161772"/>
                    <a:pt x="291243" y="160338"/>
                    <a:pt x="292325" y="159621"/>
                  </a:cubicBezTo>
                  <a:cubicBezTo>
                    <a:pt x="295210" y="157829"/>
                    <a:pt x="296652" y="154602"/>
                    <a:pt x="296652" y="151376"/>
                  </a:cubicBezTo>
                  <a:cubicBezTo>
                    <a:pt x="296652" y="147075"/>
                    <a:pt x="294849" y="144924"/>
                    <a:pt x="293046" y="144207"/>
                  </a:cubicBezTo>
                  <a:cubicBezTo>
                    <a:pt x="291243" y="143131"/>
                    <a:pt x="290161" y="141339"/>
                    <a:pt x="289801" y="139188"/>
                  </a:cubicBezTo>
                  <a:cubicBezTo>
                    <a:pt x="289801" y="137396"/>
                    <a:pt x="290522" y="135245"/>
                    <a:pt x="291964" y="133811"/>
                  </a:cubicBezTo>
                  <a:cubicBezTo>
                    <a:pt x="293046" y="133453"/>
                    <a:pt x="295570" y="130944"/>
                    <a:pt x="295570" y="125566"/>
                  </a:cubicBezTo>
                  <a:cubicBezTo>
                    <a:pt x="295570" y="120189"/>
                    <a:pt x="291604" y="116246"/>
                    <a:pt x="287998" y="116246"/>
                  </a:cubicBezTo>
                  <a:lnTo>
                    <a:pt x="241120" y="116246"/>
                  </a:lnTo>
                  <a:cubicBezTo>
                    <a:pt x="239678" y="116246"/>
                    <a:pt x="238236" y="115529"/>
                    <a:pt x="237154" y="114454"/>
                  </a:cubicBezTo>
                  <a:cubicBezTo>
                    <a:pt x="236433" y="113378"/>
                    <a:pt x="236433" y="111945"/>
                    <a:pt x="236793" y="110511"/>
                  </a:cubicBezTo>
                  <a:cubicBezTo>
                    <a:pt x="237514" y="106568"/>
                    <a:pt x="240399" y="96172"/>
                    <a:pt x="238957" y="83626"/>
                  </a:cubicBezTo>
                  <a:cubicBezTo>
                    <a:pt x="237514" y="69645"/>
                    <a:pt x="231745" y="58891"/>
                    <a:pt x="224172" y="58891"/>
                  </a:cubicBezTo>
                  <a:close/>
                  <a:moveTo>
                    <a:pt x="224533" y="49571"/>
                  </a:moveTo>
                  <a:cubicBezTo>
                    <a:pt x="236793" y="50288"/>
                    <a:pt x="246529" y="63552"/>
                    <a:pt x="248332" y="82909"/>
                  </a:cubicBezTo>
                  <a:cubicBezTo>
                    <a:pt x="249054" y="92587"/>
                    <a:pt x="247972" y="101191"/>
                    <a:pt x="247251" y="107284"/>
                  </a:cubicBezTo>
                  <a:lnTo>
                    <a:pt x="287998" y="107284"/>
                  </a:lnTo>
                  <a:cubicBezTo>
                    <a:pt x="297013" y="107284"/>
                    <a:pt x="304946" y="115529"/>
                    <a:pt x="304946" y="125566"/>
                  </a:cubicBezTo>
                  <a:cubicBezTo>
                    <a:pt x="304946" y="131660"/>
                    <a:pt x="302782" y="135962"/>
                    <a:pt x="300979" y="138471"/>
                  </a:cubicBezTo>
                  <a:cubicBezTo>
                    <a:pt x="303864" y="141339"/>
                    <a:pt x="306028" y="145999"/>
                    <a:pt x="306028" y="151376"/>
                  </a:cubicBezTo>
                  <a:cubicBezTo>
                    <a:pt x="306028" y="155678"/>
                    <a:pt x="304225" y="160338"/>
                    <a:pt x="301340" y="163922"/>
                  </a:cubicBezTo>
                  <a:cubicBezTo>
                    <a:pt x="302782" y="166790"/>
                    <a:pt x="303864" y="170375"/>
                    <a:pt x="303864" y="173601"/>
                  </a:cubicBezTo>
                  <a:cubicBezTo>
                    <a:pt x="303864" y="181129"/>
                    <a:pt x="299537" y="187940"/>
                    <a:pt x="293046" y="191166"/>
                  </a:cubicBezTo>
                  <a:cubicBezTo>
                    <a:pt x="293767" y="192958"/>
                    <a:pt x="293767" y="194392"/>
                    <a:pt x="293767" y="195826"/>
                  </a:cubicBezTo>
                  <a:cubicBezTo>
                    <a:pt x="293767" y="206222"/>
                    <a:pt x="286195" y="214466"/>
                    <a:pt x="275738" y="215542"/>
                  </a:cubicBezTo>
                  <a:cubicBezTo>
                    <a:pt x="275377" y="215542"/>
                    <a:pt x="275016" y="215542"/>
                    <a:pt x="274295" y="215542"/>
                  </a:cubicBezTo>
                  <a:lnTo>
                    <a:pt x="191358" y="215542"/>
                  </a:lnTo>
                  <a:cubicBezTo>
                    <a:pt x="182704" y="215542"/>
                    <a:pt x="176213" y="209089"/>
                    <a:pt x="176213" y="200486"/>
                  </a:cubicBezTo>
                  <a:lnTo>
                    <a:pt x="176213" y="138113"/>
                  </a:lnTo>
                  <a:cubicBezTo>
                    <a:pt x="176213" y="131302"/>
                    <a:pt x="181983" y="124491"/>
                    <a:pt x="189916" y="115888"/>
                  </a:cubicBezTo>
                  <a:cubicBezTo>
                    <a:pt x="197849" y="106926"/>
                    <a:pt x="207224" y="96530"/>
                    <a:pt x="209749" y="85418"/>
                  </a:cubicBezTo>
                  <a:cubicBezTo>
                    <a:pt x="211191" y="79683"/>
                    <a:pt x="208306" y="64985"/>
                    <a:pt x="206503" y="56741"/>
                  </a:cubicBezTo>
                  <a:cubicBezTo>
                    <a:pt x="206143" y="54948"/>
                    <a:pt x="207224" y="53156"/>
                    <a:pt x="208667" y="52081"/>
                  </a:cubicBezTo>
                  <a:cubicBezTo>
                    <a:pt x="209749" y="51722"/>
                    <a:pt x="213715" y="49213"/>
                    <a:pt x="224533" y="49571"/>
                  </a:cubicBezTo>
                  <a:close/>
                  <a:moveTo>
                    <a:pt x="84446" y="0"/>
                  </a:moveTo>
                  <a:cubicBezTo>
                    <a:pt x="111512" y="0"/>
                    <a:pt x="137135" y="13311"/>
                    <a:pt x="153014" y="35255"/>
                  </a:cubicBezTo>
                  <a:cubicBezTo>
                    <a:pt x="168892" y="13311"/>
                    <a:pt x="194515" y="0"/>
                    <a:pt x="221581" y="0"/>
                  </a:cubicBezTo>
                  <a:cubicBezTo>
                    <a:pt x="268135" y="0"/>
                    <a:pt x="306027" y="37774"/>
                    <a:pt x="306027" y="84181"/>
                  </a:cubicBezTo>
                  <a:cubicBezTo>
                    <a:pt x="306027" y="86340"/>
                    <a:pt x="306027" y="88498"/>
                    <a:pt x="305666" y="90657"/>
                  </a:cubicBezTo>
                  <a:cubicBezTo>
                    <a:pt x="305666" y="93175"/>
                    <a:pt x="303501" y="95334"/>
                    <a:pt x="300975" y="94974"/>
                  </a:cubicBezTo>
                  <a:cubicBezTo>
                    <a:pt x="298449" y="94614"/>
                    <a:pt x="296284" y="92815"/>
                    <a:pt x="296644" y="90297"/>
                  </a:cubicBezTo>
                  <a:cubicBezTo>
                    <a:pt x="296644" y="88139"/>
                    <a:pt x="296644" y="85980"/>
                    <a:pt x="296644" y="84181"/>
                  </a:cubicBezTo>
                  <a:cubicBezTo>
                    <a:pt x="296644" y="42810"/>
                    <a:pt x="263083" y="9353"/>
                    <a:pt x="221581" y="9353"/>
                  </a:cubicBezTo>
                  <a:cubicBezTo>
                    <a:pt x="195237" y="9353"/>
                    <a:pt x="170336" y="23384"/>
                    <a:pt x="156983" y="46048"/>
                  </a:cubicBezTo>
                  <a:cubicBezTo>
                    <a:pt x="156262" y="47847"/>
                    <a:pt x="154457" y="48566"/>
                    <a:pt x="153014" y="48566"/>
                  </a:cubicBezTo>
                  <a:cubicBezTo>
                    <a:pt x="151570" y="48566"/>
                    <a:pt x="149766" y="47847"/>
                    <a:pt x="149044" y="46048"/>
                  </a:cubicBezTo>
                  <a:cubicBezTo>
                    <a:pt x="135330" y="23384"/>
                    <a:pt x="110790" y="9353"/>
                    <a:pt x="84446" y="9353"/>
                  </a:cubicBezTo>
                  <a:cubicBezTo>
                    <a:pt x="42945" y="9353"/>
                    <a:pt x="9383" y="42810"/>
                    <a:pt x="9383" y="84181"/>
                  </a:cubicBezTo>
                  <a:cubicBezTo>
                    <a:pt x="9383" y="167643"/>
                    <a:pt x="133887" y="250386"/>
                    <a:pt x="153014" y="262617"/>
                  </a:cubicBezTo>
                  <a:cubicBezTo>
                    <a:pt x="159510" y="258660"/>
                    <a:pt x="177554" y="246788"/>
                    <a:pt x="198485" y="229880"/>
                  </a:cubicBezTo>
                  <a:cubicBezTo>
                    <a:pt x="200650" y="228441"/>
                    <a:pt x="203537" y="228441"/>
                    <a:pt x="204981" y="230600"/>
                  </a:cubicBezTo>
                  <a:cubicBezTo>
                    <a:pt x="206424" y="232398"/>
                    <a:pt x="206424" y="235636"/>
                    <a:pt x="204259" y="237075"/>
                  </a:cubicBezTo>
                  <a:cubicBezTo>
                    <a:pt x="177554" y="258660"/>
                    <a:pt x="155540" y="271971"/>
                    <a:pt x="155540" y="271971"/>
                  </a:cubicBezTo>
                  <a:cubicBezTo>
                    <a:pt x="154818" y="272331"/>
                    <a:pt x="154096" y="272690"/>
                    <a:pt x="153014" y="272690"/>
                  </a:cubicBezTo>
                  <a:cubicBezTo>
                    <a:pt x="152292" y="272690"/>
                    <a:pt x="151570" y="272331"/>
                    <a:pt x="150488" y="271971"/>
                  </a:cubicBezTo>
                  <a:cubicBezTo>
                    <a:pt x="144353" y="268373"/>
                    <a:pt x="0" y="179515"/>
                    <a:pt x="0" y="84181"/>
                  </a:cubicBezTo>
                  <a:cubicBezTo>
                    <a:pt x="0" y="37774"/>
                    <a:pt x="37892" y="0"/>
                    <a:pt x="84446" y="0"/>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Roboto Light"/>
                <a:ea typeface="Roboto Light"/>
                <a:cs typeface="Roboto Light"/>
                <a:sym typeface="Roboto Light"/>
              </a:endParaRPr>
            </a:p>
          </p:txBody>
        </p:sp>
      </p:grpSp>
      <p:pic>
        <p:nvPicPr>
          <p:cNvPr id="1592" name="Google Shape;1592;p103"/>
          <p:cNvPicPr preferRelativeResize="0"/>
          <p:nvPr/>
        </p:nvPicPr>
        <p:blipFill rotWithShape="1">
          <a:blip r:embed="rId3">
            <a:alphaModFix/>
          </a:blip>
          <a:srcRect b="2671" l="4512" r="4503" t="11990"/>
          <a:stretch/>
        </p:blipFill>
        <p:spPr>
          <a:xfrm>
            <a:off x="1250825" y="2214614"/>
            <a:ext cx="4113900" cy="2379300"/>
          </a:xfrm>
          <a:prstGeom prst="roundRect">
            <a:avLst>
              <a:gd fmla="val 4154" name="adj"/>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sp>
        <p:nvSpPr>
          <p:cNvPr id="1593" name="Google Shape;1593;p103"/>
          <p:cNvSpPr txBox="1"/>
          <p:nvPr/>
        </p:nvSpPr>
        <p:spPr>
          <a:xfrm>
            <a:off x="7098028" y="1791601"/>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ShoutOuts</a:t>
            </a:r>
            <a:endParaRPr sz="1000">
              <a:latin typeface="Poppins"/>
              <a:ea typeface="Poppins"/>
              <a:cs typeface="Poppins"/>
              <a:sym typeface="Poppins"/>
            </a:endParaRPr>
          </a:p>
        </p:txBody>
      </p:sp>
      <p:sp>
        <p:nvSpPr>
          <p:cNvPr id="1594" name="Google Shape;1594;p103"/>
          <p:cNvSpPr/>
          <p:nvPr/>
        </p:nvSpPr>
        <p:spPr>
          <a:xfrm>
            <a:off x="6754275" y="1853214"/>
            <a:ext cx="228756" cy="215473"/>
          </a:xfrm>
          <a:custGeom>
            <a:rect b="b" l="l" r="r" t="t"/>
            <a:pathLst>
              <a:path extrusionOk="0" h="291180" w="306028">
                <a:moveTo>
                  <a:pt x="127962" y="214558"/>
                </a:moveTo>
                <a:lnTo>
                  <a:pt x="127962" y="244775"/>
                </a:lnTo>
                <a:lnTo>
                  <a:pt x="148508" y="244775"/>
                </a:lnTo>
                <a:cubicBezTo>
                  <a:pt x="149950" y="244775"/>
                  <a:pt x="151392" y="243696"/>
                  <a:pt x="152473" y="242617"/>
                </a:cubicBezTo>
                <a:cubicBezTo>
                  <a:pt x="153555" y="241178"/>
                  <a:pt x="153555" y="239739"/>
                  <a:pt x="153194" y="237941"/>
                </a:cubicBezTo>
                <a:lnTo>
                  <a:pt x="145264" y="217796"/>
                </a:lnTo>
                <a:cubicBezTo>
                  <a:pt x="144543" y="215997"/>
                  <a:pt x="142381" y="214558"/>
                  <a:pt x="140578" y="214558"/>
                </a:cubicBezTo>
                <a:lnTo>
                  <a:pt x="127962" y="214558"/>
                </a:lnTo>
                <a:close/>
                <a:moveTo>
                  <a:pt x="85788" y="184341"/>
                </a:moveTo>
                <a:lnTo>
                  <a:pt x="85788" y="272115"/>
                </a:lnTo>
                <a:cubicBezTo>
                  <a:pt x="85788" y="277870"/>
                  <a:pt x="90114" y="282187"/>
                  <a:pt x="95521" y="282187"/>
                </a:cubicBezTo>
                <a:lnTo>
                  <a:pt x="108858" y="282187"/>
                </a:lnTo>
                <a:cubicBezTo>
                  <a:pt x="114265" y="282187"/>
                  <a:pt x="118590" y="277870"/>
                  <a:pt x="118590" y="272115"/>
                </a:cubicBezTo>
                <a:lnTo>
                  <a:pt x="118590" y="249452"/>
                </a:lnTo>
                <a:lnTo>
                  <a:pt x="118590" y="210241"/>
                </a:lnTo>
                <a:lnTo>
                  <a:pt x="118590" y="184341"/>
                </a:lnTo>
                <a:lnTo>
                  <a:pt x="85788" y="184341"/>
                </a:lnTo>
                <a:close/>
                <a:moveTo>
                  <a:pt x="278994" y="92250"/>
                </a:moveTo>
                <a:lnTo>
                  <a:pt x="278994" y="139734"/>
                </a:lnTo>
                <a:cubicBezTo>
                  <a:pt x="289086" y="137216"/>
                  <a:pt x="296656" y="127504"/>
                  <a:pt x="296656" y="115992"/>
                </a:cubicBezTo>
                <a:cubicBezTo>
                  <a:pt x="296656" y="104121"/>
                  <a:pt x="289086" y="94409"/>
                  <a:pt x="278994" y="92250"/>
                </a:cubicBezTo>
                <a:close/>
                <a:moveTo>
                  <a:pt x="91899" y="81990"/>
                </a:moveTo>
                <a:cubicBezTo>
                  <a:pt x="94369" y="81990"/>
                  <a:pt x="96485" y="84139"/>
                  <a:pt x="96485" y="86647"/>
                </a:cubicBezTo>
                <a:lnTo>
                  <a:pt x="96485" y="146825"/>
                </a:lnTo>
                <a:cubicBezTo>
                  <a:pt x="96485" y="149333"/>
                  <a:pt x="94369" y="151482"/>
                  <a:pt x="91899" y="151482"/>
                </a:cubicBezTo>
                <a:cubicBezTo>
                  <a:pt x="89430" y="151482"/>
                  <a:pt x="87313" y="149333"/>
                  <a:pt x="87313" y="146825"/>
                </a:cubicBezTo>
                <a:lnTo>
                  <a:pt x="87313" y="86647"/>
                </a:lnTo>
                <a:cubicBezTo>
                  <a:pt x="87313" y="84139"/>
                  <a:pt x="89430" y="81990"/>
                  <a:pt x="91899" y="81990"/>
                </a:cubicBezTo>
                <a:close/>
                <a:moveTo>
                  <a:pt x="61912" y="81990"/>
                </a:moveTo>
                <a:cubicBezTo>
                  <a:pt x="64477" y="81990"/>
                  <a:pt x="66308" y="84139"/>
                  <a:pt x="66308" y="86647"/>
                </a:cubicBezTo>
                <a:lnTo>
                  <a:pt x="66308" y="146825"/>
                </a:lnTo>
                <a:cubicBezTo>
                  <a:pt x="66308" y="149333"/>
                  <a:pt x="64477" y="151482"/>
                  <a:pt x="61912" y="151482"/>
                </a:cubicBezTo>
                <a:cubicBezTo>
                  <a:pt x="58981" y="151482"/>
                  <a:pt x="57150" y="149333"/>
                  <a:pt x="57150" y="146825"/>
                </a:cubicBezTo>
                <a:lnTo>
                  <a:pt x="57150" y="86647"/>
                </a:lnTo>
                <a:cubicBezTo>
                  <a:pt x="57150" y="84139"/>
                  <a:pt x="58981" y="81990"/>
                  <a:pt x="61912" y="81990"/>
                </a:cubicBezTo>
                <a:close/>
                <a:moveTo>
                  <a:pt x="247530" y="81108"/>
                </a:moveTo>
                <a:cubicBezTo>
                  <a:pt x="250046" y="80403"/>
                  <a:pt x="252563" y="82167"/>
                  <a:pt x="253281" y="84636"/>
                </a:cubicBezTo>
                <a:cubicBezTo>
                  <a:pt x="253641" y="86753"/>
                  <a:pt x="251844" y="89575"/>
                  <a:pt x="249328" y="89928"/>
                </a:cubicBezTo>
                <a:cubicBezTo>
                  <a:pt x="230278" y="93456"/>
                  <a:pt x="196491" y="98042"/>
                  <a:pt x="144373" y="99100"/>
                </a:cubicBezTo>
                <a:cubicBezTo>
                  <a:pt x="141857" y="99100"/>
                  <a:pt x="139700" y="96984"/>
                  <a:pt x="139700" y="94514"/>
                </a:cubicBezTo>
                <a:cubicBezTo>
                  <a:pt x="139700" y="92045"/>
                  <a:pt x="141497" y="89928"/>
                  <a:pt x="144013" y="89928"/>
                </a:cubicBezTo>
                <a:cubicBezTo>
                  <a:pt x="195772" y="89223"/>
                  <a:pt x="228840" y="84636"/>
                  <a:pt x="247530" y="81108"/>
                </a:cubicBezTo>
                <a:close/>
                <a:moveTo>
                  <a:pt x="68847" y="56637"/>
                </a:moveTo>
                <a:cubicBezTo>
                  <a:pt x="36045" y="56637"/>
                  <a:pt x="9372" y="82897"/>
                  <a:pt x="9372" y="115992"/>
                </a:cubicBezTo>
                <a:cubicBezTo>
                  <a:pt x="9372" y="148728"/>
                  <a:pt x="36045" y="175348"/>
                  <a:pt x="68847" y="175348"/>
                </a:cubicBezTo>
                <a:lnTo>
                  <a:pt x="81102" y="175348"/>
                </a:lnTo>
                <a:lnTo>
                  <a:pt x="118590" y="175348"/>
                </a:lnTo>
                <a:lnTo>
                  <a:pt x="118590" y="56637"/>
                </a:lnTo>
                <a:lnTo>
                  <a:pt x="68847" y="56637"/>
                </a:lnTo>
                <a:close/>
                <a:moveTo>
                  <a:pt x="269982" y="15628"/>
                </a:moveTo>
                <a:cubicBezTo>
                  <a:pt x="253401" y="29297"/>
                  <a:pt x="210867" y="55558"/>
                  <a:pt x="127962" y="56637"/>
                </a:cubicBezTo>
                <a:lnTo>
                  <a:pt x="127962" y="175348"/>
                </a:lnTo>
                <a:cubicBezTo>
                  <a:pt x="210867" y="176427"/>
                  <a:pt x="253401" y="202687"/>
                  <a:pt x="269982" y="216357"/>
                </a:cubicBezTo>
                <a:lnTo>
                  <a:pt x="269982" y="15628"/>
                </a:lnTo>
                <a:close/>
                <a:moveTo>
                  <a:pt x="276110" y="519"/>
                </a:moveTo>
                <a:cubicBezTo>
                  <a:pt x="277912" y="1239"/>
                  <a:pt x="278994" y="2677"/>
                  <a:pt x="278994" y="4836"/>
                </a:cubicBezTo>
                <a:lnTo>
                  <a:pt x="278994" y="82897"/>
                </a:lnTo>
                <a:cubicBezTo>
                  <a:pt x="294133" y="85415"/>
                  <a:pt x="306028" y="99085"/>
                  <a:pt x="306028" y="115992"/>
                </a:cubicBezTo>
                <a:cubicBezTo>
                  <a:pt x="306028" y="132900"/>
                  <a:pt x="294133" y="146569"/>
                  <a:pt x="278994" y="149087"/>
                </a:cubicBezTo>
                <a:lnTo>
                  <a:pt x="278994" y="227149"/>
                </a:lnTo>
                <a:cubicBezTo>
                  <a:pt x="278994" y="228947"/>
                  <a:pt x="277912" y="230746"/>
                  <a:pt x="276110" y="231465"/>
                </a:cubicBezTo>
                <a:cubicBezTo>
                  <a:pt x="275749" y="231465"/>
                  <a:pt x="275029" y="231465"/>
                  <a:pt x="274668" y="231465"/>
                </a:cubicBezTo>
                <a:cubicBezTo>
                  <a:pt x="273226" y="231465"/>
                  <a:pt x="271784" y="231106"/>
                  <a:pt x="271064" y="230026"/>
                </a:cubicBezTo>
                <a:cubicBezTo>
                  <a:pt x="270343" y="229667"/>
                  <a:pt x="232495" y="185780"/>
                  <a:pt x="127962" y="184341"/>
                </a:cubicBezTo>
                <a:lnTo>
                  <a:pt x="127962" y="205565"/>
                </a:lnTo>
                <a:lnTo>
                  <a:pt x="140578" y="205565"/>
                </a:lnTo>
                <a:cubicBezTo>
                  <a:pt x="146346" y="205565"/>
                  <a:pt x="151392" y="209162"/>
                  <a:pt x="153555" y="214558"/>
                </a:cubicBezTo>
                <a:lnTo>
                  <a:pt x="161485" y="234703"/>
                </a:lnTo>
                <a:cubicBezTo>
                  <a:pt x="163287" y="239020"/>
                  <a:pt x="162927" y="243696"/>
                  <a:pt x="160043" y="248013"/>
                </a:cubicBezTo>
                <a:cubicBezTo>
                  <a:pt x="157520" y="251610"/>
                  <a:pt x="153194" y="254128"/>
                  <a:pt x="148508" y="254128"/>
                </a:cubicBezTo>
                <a:lnTo>
                  <a:pt x="127962" y="254128"/>
                </a:lnTo>
                <a:lnTo>
                  <a:pt x="127962" y="272115"/>
                </a:lnTo>
                <a:cubicBezTo>
                  <a:pt x="127962" y="282907"/>
                  <a:pt x="119311" y="291180"/>
                  <a:pt x="108858" y="291180"/>
                </a:cubicBezTo>
                <a:lnTo>
                  <a:pt x="95521" y="291180"/>
                </a:lnTo>
                <a:cubicBezTo>
                  <a:pt x="85067" y="291180"/>
                  <a:pt x="76777" y="282907"/>
                  <a:pt x="76777" y="272115"/>
                </a:cubicBezTo>
                <a:lnTo>
                  <a:pt x="76777" y="184341"/>
                </a:lnTo>
                <a:lnTo>
                  <a:pt x="68847" y="184341"/>
                </a:lnTo>
                <a:cubicBezTo>
                  <a:pt x="30999" y="184341"/>
                  <a:pt x="0" y="153764"/>
                  <a:pt x="0" y="115992"/>
                </a:cubicBezTo>
                <a:cubicBezTo>
                  <a:pt x="0" y="78221"/>
                  <a:pt x="30999" y="47284"/>
                  <a:pt x="68847" y="47284"/>
                </a:cubicBezTo>
                <a:lnTo>
                  <a:pt x="123276" y="47284"/>
                </a:lnTo>
                <a:cubicBezTo>
                  <a:pt x="231413" y="47284"/>
                  <a:pt x="270343" y="2318"/>
                  <a:pt x="271064" y="1598"/>
                </a:cubicBezTo>
                <a:cubicBezTo>
                  <a:pt x="272145" y="159"/>
                  <a:pt x="273947" y="-560"/>
                  <a:pt x="276110" y="519"/>
                </a:cubicBezTo>
                <a:close/>
              </a:path>
            </a:pathLst>
          </a:custGeom>
          <a:solidFill>
            <a:srgbClr val="3C40FD"/>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595" name="Google Shape;1595;p103"/>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Increase employee productivity &amp; satisfaction</a:t>
            </a:r>
            <a:endParaRPr sz="1100">
              <a:solidFill>
                <a:schemeClr val="lt1"/>
              </a:solidFill>
              <a:latin typeface="Poppins"/>
              <a:ea typeface="Poppins"/>
              <a:cs typeface="Poppins"/>
              <a:sym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9" name="Shape 1599"/>
        <p:cNvGrpSpPr/>
        <p:nvPr/>
      </p:nvGrpSpPr>
      <p:grpSpPr>
        <a:xfrm>
          <a:off x="0" y="0"/>
          <a:ext cx="0" cy="0"/>
          <a:chOff x="0" y="0"/>
          <a:chExt cx="0" cy="0"/>
        </a:xfrm>
      </p:grpSpPr>
      <p:sp>
        <p:nvSpPr>
          <p:cNvPr id="1600" name="Google Shape;1600;p104"/>
          <p:cNvSpPr txBox="1"/>
          <p:nvPr>
            <p:ph type="title"/>
          </p:nvPr>
        </p:nvSpPr>
        <p:spPr>
          <a:xfrm>
            <a:off x="349125" y="243825"/>
            <a:ext cx="60513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Automation assistance</a:t>
            </a:r>
            <a:endParaRPr>
              <a:solidFill>
                <a:schemeClr val="accent3"/>
              </a:solidFill>
            </a:endParaRPr>
          </a:p>
        </p:txBody>
      </p:sp>
      <p:sp>
        <p:nvSpPr>
          <p:cNvPr id="1601" name="Google Shape;1601;p104"/>
          <p:cNvSpPr txBox="1"/>
          <p:nvPr/>
        </p:nvSpPr>
        <p:spPr>
          <a:xfrm>
            <a:off x="7047411" y="650575"/>
            <a:ext cx="153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Improve employee experience</a:t>
            </a:r>
            <a:endParaRPr sz="1000">
              <a:solidFill>
                <a:schemeClr val="dk2"/>
              </a:solidFill>
              <a:latin typeface="Poppins Medium"/>
              <a:ea typeface="Poppins Medium"/>
              <a:cs typeface="Poppins Medium"/>
              <a:sym typeface="Poppins Medium"/>
            </a:endParaRPr>
          </a:p>
        </p:txBody>
      </p:sp>
      <p:sp>
        <p:nvSpPr>
          <p:cNvPr id="1602" name="Google Shape;1602;p104"/>
          <p:cNvSpPr txBox="1"/>
          <p:nvPr/>
        </p:nvSpPr>
        <p:spPr>
          <a:xfrm>
            <a:off x="401025" y="670300"/>
            <a:ext cx="5896500" cy="11328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Employees are not completing required system entries or tasks.</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Users are working with new or unfamiliar technology.</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The number of steps to remember/click through leads to user frustration and process abandonment.</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There are an overwhelming number of fields, but only a few are required.</a:t>
            </a:r>
            <a:endParaRPr sz="1100">
              <a:solidFill>
                <a:schemeClr val="dk1"/>
              </a:solidFill>
              <a:latin typeface="Poppins"/>
              <a:ea typeface="Poppins"/>
              <a:cs typeface="Poppins"/>
              <a:sym typeface="Poppins"/>
            </a:endParaRPr>
          </a:p>
        </p:txBody>
      </p:sp>
      <p:sp>
        <p:nvSpPr>
          <p:cNvPr id="1603" name="Google Shape;1603;p104"/>
          <p:cNvSpPr txBox="1"/>
          <p:nvPr/>
        </p:nvSpPr>
        <p:spPr>
          <a:xfrm>
            <a:off x="6552875" y="2837875"/>
            <a:ext cx="2593200" cy="19116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Reduce time </a:t>
            </a:r>
            <a:r>
              <a:rPr lang="en" sz="1100">
                <a:solidFill>
                  <a:schemeClr val="dk1"/>
                </a:solidFill>
                <a:latin typeface="Poppins"/>
                <a:ea typeface="Poppins"/>
                <a:cs typeface="Poppins"/>
                <a:sym typeface="Poppins"/>
              </a:rPr>
              <a:t>employees</a:t>
            </a:r>
            <a:r>
              <a:rPr lang="en" sz="1100">
                <a:solidFill>
                  <a:schemeClr val="dk1"/>
                </a:solidFill>
                <a:latin typeface="Poppins"/>
                <a:ea typeface="Poppins"/>
                <a:cs typeface="Poppins"/>
                <a:sym typeface="Poppins"/>
              </a:rPr>
              <a:t> spend completing tasks.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Increase likelihood that employees use applications as intended.</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Minimize user frustration.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Improve on-time and accurate completion of processes. </a:t>
            </a:r>
            <a:endParaRPr sz="1100">
              <a:solidFill>
                <a:schemeClr val="dk1"/>
              </a:solidFill>
              <a:latin typeface="Poppins"/>
              <a:ea typeface="Poppins"/>
              <a:cs typeface="Poppins"/>
              <a:sym typeface="Poppins"/>
            </a:endParaRPr>
          </a:p>
        </p:txBody>
      </p:sp>
      <p:sp>
        <p:nvSpPr>
          <p:cNvPr id="1604" name="Google Shape;1604;p104"/>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1605" name="Google Shape;1605;p104"/>
          <p:cNvSpPr txBox="1"/>
          <p:nvPr/>
        </p:nvSpPr>
        <p:spPr>
          <a:xfrm>
            <a:off x="6485663" y="25450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grpSp>
        <p:nvGrpSpPr>
          <p:cNvPr id="1606" name="Google Shape;1606;p104"/>
          <p:cNvGrpSpPr/>
          <p:nvPr/>
        </p:nvGrpSpPr>
        <p:grpSpPr>
          <a:xfrm>
            <a:off x="7609157" y="216255"/>
            <a:ext cx="409138" cy="398939"/>
            <a:chOff x="7420329" y="2395876"/>
            <a:chExt cx="926700" cy="903600"/>
          </a:xfrm>
        </p:grpSpPr>
        <p:sp>
          <p:nvSpPr>
            <p:cNvPr id="1607" name="Google Shape;1607;p104">
              <a:hlinkClick/>
            </p:cNvPr>
            <p:cNvSpPr/>
            <p:nvPr/>
          </p:nvSpPr>
          <p:spPr>
            <a:xfrm>
              <a:off x="7420329" y="2395876"/>
              <a:ext cx="926700" cy="9036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04"/>
            <p:cNvSpPr/>
            <p:nvPr/>
          </p:nvSpPr>
          <p:spPr>
            <a:xfrm>
              <a:off x="7600787" y="2564717"/>
              <a:ext cx="603640" cy="566513"/>
            </a:xfrm>
            <a:custGeom>
              <a:rect b="b" l="l" r="r" t="t"/>
              <a:pathLst>
                <a:path extrusionOk="0" h="272690" w="306028">
                  <a:moveTo>
                    <a:pt x="155336" y="130175"/>
                  </a:moveTo>
                  <a:lnTo>
                    <a:pt x="163100" y="130175"/>
                  </a:lnTo>
                  <a:cubicBezTo>
                    <a:pt x="165687" y="130175"/>
                    <a:pt x="167905" y="131969"/>
                    <a:pt x="167905" y="134479"/>
                  </a:cubicBezTo>
                  <a:cubicBezTo>
                    <a:pt x="167905" y="136990"/>
                    <a:pt x="165687" y="139142"/>
                    <a:pt x="163100" y="139142"/>
                  </a:cubicBezTo>
                  <a:lnTo>
                    <a:pt x="155336" y="139142"/>
                  </a:lnTo>
                  <a:cubicBezTo>
                    <a:pt x="152748" y="139142"/>
                    <a:pt x="150530" y="141294"/>
                    <a:pt x="150530" y="143805"/>
                  </a:cubicBezTo>
                  <a:lnTo>
                    <a:pt x="150530" y="201912"/>
                  </a:lnTo>
                  <a:cubicBezTo>
                    <a:pt x="150530" y="204422"/>
                    <a:pt x="152748" y="206574"/>
                    <a:pt x="155336" y="206574"/>
                  </a:cubicBezTo>
                  <a:lnTo>
                    <a:pt x="163100" y="206574"/>
                  </a:lnTo>
                  <a:cubicBezTo>
                    <a:pt x="165687" y="206574"/>
                    <a:pt x="167905" y="208368"/>
                    <a:pt x="167905" y="211237"/>
                  </a:cubicBezTo>
                  <a:cubicBezTo>
                    <a:pt x="167905" y="213748"/>
                    <a:pt x="165687" y="215541"/>
                    <a:pt x="163100" y="215541"/>
                  </a:cubicBezTo>
                  <a:lnTo>
                    <a:pt x="155336" y="215541"/>
                  </a:lnTo>
                  <a:cubicBezTo>
                    <a:pt x="147573" y="215541"/>
                    <a:pt x="141288" y="209444"/>
                    <a:pt x="141288" y="201912"/>
                  </a:cubicBezTo>
                  <a:lnTo>
                    <a:pt x="141288" y="143805"/>
                  </a:lnTo>
                  <a:cubicBezTo>
                    <a:pt x="141288" y="136273"/>
                    <a:pt x="147573" y="130175"/>
                    <a:pt x="155336" y="130175"/>
                  </a:cubicBezTo>
                  <a:close/>
                  <a:moveTo>
                    <a:pt x="224172" y="58891"/>
                  </a:moveTo>
                  <a:cubicBezTo>
                    <a:pt x="220927" y="58891"/>
                    <a:pt x="218403" y="58891"/>
                    <a:pt x="216600" y="59250"/>
                  </a:cubicBezTo>
                  <a:cubicBezTo>
                    <a:pt x="218042" y="66419"/>
                    <a:pt x="220206" y="80399"/>
                    <a:pt x="218764" y="87569"/>
                  </a:cubicBezTo>
                  <a:cubicBezTo>
                    <a:pt x="215518" y="100832"/>
                    <a:pt x="205421" y="112303"/>
                    <a:pt x="196767" y="121982"/>
                  </a:cubicBezTo>
                  <a:cubicBezTo>
                    <a:pt x="191358" y="128076"/>
                    <a:pt x="185228" y="134887"/>
                    <a:pt x="185228" y="138113"/>
                  </a:cubicBezTo>
                  <a:lnTo>
                    <a:pt x="185228" y="200486"/>
                  </a:lnTo>
                  <a:cubicBezTo>
                    <a:pt x="185228" y="203712"/>
                    <a:pt x="188113" y="206580"/>
                    <a:pt x="191358" y="206580"/>
                  </a:cubicBezTo>
                  <a:lnTo>
                    <a:pt x="274295" y="206580"/>
                  </a:lnTo>
                  <a:cubicBezTo>
                    <a:pt x="274656" y="206580"/>
                    <a:pt x="274656" y="206222"/>
                    <a:pt x="275016" y="206222"/>
                  </a:cubicBezTo>
                  <a:cubicBezTo>
                    <a:pt x="280425" y="205863"/>
                    <a:pt x="284392" y="201561"/>
                    <a:pt x="284392" y="195826"/>
                  </a:cubicBezTo>
                  <a:cubicBezTo>
                    <a:pt x="284392" y="194034"/>
                    <a:pt x="284031" y="192600"/>
                    <a:pt x="283310" y="190807"/>
                  </a:cubicBezTo>
                  <a:cubicBezTo>
                    <a:pt x="282589" y="189374"/>
                    <a:pt x="282589" y="187940"/>
                    <a:pt x="282950" y="186506"/>
                  </a:cubicBezTo>
                  <a:cubicBezTo>
                    <a:pt x="283671" y="185430"/>
                    <a:pt x="284753" y="184355"/>
                    <a:pt x="286195" y="183997"/>
                  </a:cubicBezTo>
                  <a:cubicBezTo>
                    <a:pt x="291243" y="182921"/>
                    <a:pt x="294849" y="178978"/>
                    <a:pt x="294849" y="173601"/>
                  </a:cubicBezTo>
                  <a:cubicBezTo>
                    <a:pt x="294849" y="171092"/>
                    <a:pt x="293767" y="168583"/>
                    <a:pt x="291604" y="166432"/>
                  </a:cubicBezTo>
                  <a:cubicBezTo>
                    <a:pt x="290883" y="165356"/>
                    <a:pt x="290522" y="164281"/>
                    <a:pt x="290883" y="162847"/>
                  </a:cubicBezTo>
                  <a:cubicBezTo>
                    <a:pt x="290883" y="161772"/>
                    <a:pt x="291243" y="160338"/>
                    <a:pt x="292325" y="159621"/>
                  </a:cubicBezTo>
                  <a:cubicBezTo>
                    <a:pt x="295210" y="157829"/>
                    <a:pt x="296652" y="154602"/>
                    <a:pt x="296652" y="151376"/>
                  </a:cubicBezTo>
                  <a:cubicBezTo>
                    <a:pt x="296652" y="147075"/>
                    <a:pt x="294849" y="144924"/>
                    <a:pt x="293046" y="144207"/>
                  </a:cubicBezTo>
                  <a:cubicBezTo>
                    <a:pt x="291243" y="143131"/>
                    <a:pt x="290161" y="141339"/>
                    <a:pt x="289801" y="139188"/>
                  </a:cubicBezTo>
                  <a:cubicBezTo>
                    <a:pt x="289801" y="137396"/>
                    <a:pt x="290522" y="135245"/>
                    <a:pt x="291964" y="133811"/>
                  </a:cubicBezTo>
                  <a:cubicBezTo>
                    <a:pt x="293046" y="133453"/>
                    <a:pt x="295570" y="130944"/>
                    <a:pt x="295570" y="125566"/>
                  </a:cubicBezTo>
                  <a:cubicBezTo>
                    <a:pt x="295570" y="120189"/>
                    <a:pt x="291604" y="116246"/>
                    <a:pt x="287998" y="116246"/>
                  </a:cubicBezTo>
                  <a:lnTo>
                    <a:pt x="241120" y="116246"/>
                  </a:lnTo>
                  <a:cubicBezTo>
                    <a:pt x="239678" y="116246"/>
                    <a:pt x="238236" y="115529"/>
                    <a:pt x="237154" y="114454"/>
                  </a:cubicBezTo>
                  <a:cubicBezTo>
                    <a:pt x="236433" y="113378"/>
                    <a:pt x="236433" y="111945"/>
                    <a:pt x="236793" y="110511"/>
                  </a:cubicBezTo>
                  <a:cubicBezTo>
                    <a:pt x="237514" y="106568"/>
                    <a:pt x="240399" y="96172"/>
                    <a:pt x="238957" y="83626"/>
                  </a:cubicBezTo>
                  <a:cubicBezTo>
                    <a:pt x="237514" y="69645"/>
                    <a:pt x="231745" y="58891"/>
                    <a:pt x="224172" y="58891"/>
                  </a:cubicBezTo>
                  <a:close/>
                  <a:moveTo>
                    <a:pt x="224533" y="49571"/>
                  </a:moveTo>
                  <a:cubicBezTo>
                    <a:pt x="236793" y="50288"/>
                    <a:pt x="246529" y="63552"/>
                    <a:pt x="248332" y="82909"/>
                  </a:cubicBezTo>
                  <a:cubicBezTo>
                    <a:pt x="249054" y="92587"/>
                    <a:pt x="247972" y="101191"/>
                    <a:pt x="247251" y="107284"/>
                  </a:cubicBezTo>
                  <a:lnTo>
                    <a:pt x="287998" y="107284"/>
                  </a:lnTo>
                  <a:cubicBezTo>
                    <a:pt x="297013" y="107284"/>
                    <a:pt x="304946" y="115529"/>
                    <a:pt x="304946" y="125566"/>
                  </a:cubicBezTo>
                  <a:cubicBezTo>
                    <a:pt x="304946" y="131660"/>
                    <a:pt x="302782" y="135962"/>
                    <a:pt x="300979" y="138471"/>
                  </a:cubicBezTo>
                  <a:cubicBezTo>
                    <a:pt x="303864" y="141339"/>
                    <a:pt x="306028" y="145999"/>
                    <a:pt x="306028" y="151376"/>
                  </a:cubicBezTo>
                  <a:cubicBezTo>
                    <a:pt x="306028" y="155678"/>
                    <a:pt x="304225" y="160338"/>
                    <a:pt x="301340" y="163922"/>
                  </a:cubicBezTo>
                  <a:cubicBezTo>
                    <a:pt x="302782" y="166790"/>
                    <a:pt x="303864" y="170375"/>
                    <a:pt x="303864" y="173601"/>
                  </a:cubicBezTo>
                  <a:cubicBezTo>
                    <a:pt x="303864" y="181129"/>
                    <a:pt x="299537" y="187940"/>
                    <a:pt x="293046" y="191166"/>
                  </a:cubicBezTo>
                  <a:cubicBezTo>
                    <a:pt x="293767" y="192958"/>
                    <a:pt x="293767" y="194392"/>
                    <a:pt x="293767" y="195826"/>
                  </a:cubicBezTo>
                  <a:cubicBezTo>
                    <a:pt x="293767" y="206222"/>
                    <a:pt x="286195" y="214466"/>
                    <a:pt x="275738" y="215542"/>
                  </a:cubicBezTo>
                  <a:cubicBezTo>
                    <a:pt x="275377" y="215542"/>
                    <a:pt x="275016" y="215542"/>
                    <a:pt x="274295" y="215542"/>
                  </a:cubicBezTo>
                  <a:lnTo>
                    <a:pt x="191358" y="215542"/>
                  </a:lnTo>
                  <a:cubicBezTo>
                    <a:pt x="182704" y="215542"/>
                    <a:pt x="176213" y="209089"/>
                    <a:pt x="176213" y="200486"/>
                  </a:cubicBezTo>
                  <a:lnTo>
                    <a:pt x="176213" y="138113"/>
                  </a:lnTo>
                  <a:cubicBezTo>
                    <a:pt x="176213" y="131302"/>
                    <a:pt x="181983" y="124491"/>
                    <a:pt x="189916" y="115888"/>
                  </a:cubicBezTo>
                  <a:cubicBezTo>
                    <a:pt x="197849" y="106926"/>
                    <a:pt x="207224" y="96530"/>
                    <a:pt x="209749" y="85418"/>
                  </a:cubicBezTo>
                  <a:cubicBezTo>
                    <a:pt x="211191" y="79683"/>
                    <a:pt x="208306" y="64985"/>
                    <a:pt x="206503" y="56741"/>
                  </a:cubicBezTo>
                  <a:cubicBezTo>
                    <a:pt x="206143" y="54948"/>
                    <a:pt x="207224" y="53156"/>
                    <a:pt x="208667" y="52081"/>
                  </a:cubicBezTo>
                  <a:cubicBezTo>
                    <a:pt x="209749" y="51722"/>
                    <a:pt x="213715" y="49213"/>
                    <a:pt x="224533" y="49571"/>
                  </a:cubicBezTo>
                  <a:close/>
                  <a:moveTo>
                    <a:pt x="84446" y="0"/>
                  </a:moveTo>
                  <a:cubicBezTo>
                    <a:pt x="111512" y="0"/>
                    <a:pt x="137135" y="13311"/>
                    <a:pt x="153014" y="35255"/>
                  </a:cubicBezTo>
                  <a:cubicBezTo>
                    <a:pt x="168892" y="13311"/>
                    <a:pt x="194515" y="0"/>
                    <a:pt x="221581" y="0"/>
                  </a:cubicBezTo>
                  <a:cubicBezTo>
                    <a:pt x="268135" y="0"/>
                    <a:pt x="306027" y="37774"/>
                    <a:pt x="306027" y="84181"/>
                  </a:cubicBezTo>
                  <a:cubicBezTo>
                    <a:pt x="306027" y="86340"/>
                    <a:pt x="306027" y="88498"/>
                    <a:pt x="305666" y="90657"/>
                  </a:cubicBezTo>
                  <a:cubicBezTo>
                    <a:pt x="305666" y="93175"/>
                    <a:pt x="303501" y="95334"/>
                    <a:pt x="300975" y="94974"/>
                  </a:cubicBezTo>
                  <a:cubicBezTo>
                    <a:pt x="298449" y="94614"/>
                    <a:pt x="296284" y="92815"/>
                    <a:pt x="296644" y="90297"/>
                  </a:cubicBezTo>
                  <a:cubicBezTo>
                    <a:pt x="296644" y="88139"/>
                    <a:pt x="296644" y="85980"/>
                    <a:pt x="296644" y="84181"/>
                  </a:cubicBezTo>
                  <a:cubicBezTo>
                    <a:pt x="296644" y="42810"/>
                    <a:pt x="263083" y="9353"/>
                    <a:pt x="221581" y="9353"/>
                  </a:cubicBezTo>
                  <a:cubicBezTo>
                    <a:pt x="195237" y="9353"/>
                    <a:pt x="170336" y="23384"/>
                    <a:pt x="156983" y="46048"/>
                  </a:cubicBezTo>
                  <a:cubicBezTo>
                    <a:pt x="156262" y="47847"/>
                    <a:pt x="154457" y="48566"/>
                    <a:pt x="153014" y="48566"/>
                  </a:cubicBezTo>
                  <a:cubicBezTo>
                    <a:pt x="151570" y="48566"/>
                    <a:pt x="149766" y="47847"/>
                    <a:pt x="149044" y="46048"/>
                  </a:cubicBezTo>
                  <a:cubicBezTo>
                    <a:pt x="135330" y="23384"/>
                    <a:pt x="110790" y="9353"/>
                    <a:pt x="84446" y="9353"/>
                  </a:cubicBezTo>
                  <a:cubicBezTo>
                    <a:pt x="42945" y="9353"/>
                    <a:pt x="9383" y="42810"/>
                    <a:pt x="9383" y="84181"/>
                  </a:cubicBezTo>
                  <a:cubicBezTo>
                    <a:pt x="9383" y="167643"/>
                    <a:pt x="133887" y="250386"/>
                    <a:pt x="153014" y="262617"/>
                  </a:cubicBezTo>
                  <a:cubicBezTo>
                    <a:pt x="159510" y="258660"/>
                    <a:pt x="177554" y="246788"/>
                    <a:pt x="198485" y="229880"/>
                  </a:cubicBezTo>
                  <a:cubicBezTo>
                    <a:pt x="200650" y="228441"/>
                    <a:pt x="203537" y="228441"/>
                    <a:pt x="204981" y="230600"/>
                  </a:cubicBezTo>
                  <a:cubicBezTo>
                    <a:pt x="206424" y="232398"/>
                    <a:pt x="206424" y="235636"/>
                    <a:pt x="204259" y="237075"/>
                  </a:cubicBezTo>
                  <a:cubicBezTo>
                    <a:pt x="177554" y="258660"/>
                    <a:pt x="155540" y="271971"/>
                    <a:pt x="155540" y="271971"/>
                  </a:cubicBezTo>
                  <a:cubicBezTo>
                    <a:pt x="154818" y="272331"/>
                    <a:pt x="154096" y="272690"/>
                    <a:pt x="153014" y="272690"/>
                  </a:cubicBezTo>
                  <a:cubicBezTo>
                    <a:pt x="152292" y="272690"/>
                    <a:pt x="151570" y="272331"/>
                    <a:pt x="150488" y="271971"/>
                  </a:cubicBezTo>
                  <a:cubicBezTo>
                    <a:pt x="144353" y="268373"/>
                    <a:pt x="0" y="179515"/>
                    <a:pt x="0" y="84181"/>
                  </a:cubicBezTo>
                  <a:cubicBezTo>
                    <a:pt x="0" y="37774"/>
                    <a:pt x="37892" y="0"/>
                    <a:pt x="84446" y="0"/>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Roboto Light"/>
                <a:ea typeface="Roboto Light"/>
                <a:cs typeface="Roboto Light"/>
                <a:sym typeface="Roboto Light"/>
              </a:endParaRPr>
            </a:p>
          </p:txBody>
        </p:sp>
      </p:grpSp>
      <p:pic>
        <p:nvPicPr>
          <p:cNvPr id="1609" name="Google Shape;1609;p104"/>
          <p:cNvPicPr preferRelativeResize="0"/>
          <p:nvPr/>
        </p:nvPicPr>
        <p:blipFill rotWithShape="1">
          <a:blip r:embed="rId3">
            <a:alphaModFix/>
          </a:blip>
          <a:srcRect b="16749" l="8017" r="8026" t="0"/>
          <a:stretch/>
        </p:blipFill>
        <p:spPr>
          <a:xfrm>
            <a:off x="1107551" y="1932400"/>
            <a:ext cx="4069500" cy="2626500"/>
          </a:xfrm>
          <a:prstGeom prst="roundRect">
            <a:avLst>
              <a:gd fmla="val 2208" name="adj"/>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grpSp>
        <p:nvGrpSpPr>
          <p:cNvPr id="1610" name="Google Shape;1610;p104"/>
          <p:cNvGrpSpPr/>
          <p:nvPr/>
        </p:nvGrpSpPr>
        <p:grpSpPr>
          <a:xfrm>
            <a:off x="6735107" y="1811515"/>
            <a:ext cx="267088" cy="187306"/>
            <a:chOff x="1938050" y="1539350"/>
            <a:chExt cx="3725075" cy="2675800"/>
          </a:xfrm>
        </p:grpSpPr>
        <p:sp>
          <p:nvSpPr>
            <p:cNvPr id="1611" name="Google Shape;1611;p104"/>
            <p:cNvSpPr/>
            <p:nvPr/>
          </p:nvSpPr>
          <p:spPr>
            <a:xfrm>
              <a:off x="2746625" y="2385500"/>
              <a:ext cx="2109800" cy="1299375"/>
            </a:xfrm>
            <a:custGeom>
              <a:rect b="b" l="l" r="r" t="t"/>
              <a:pathLst>
                <a:path extrusionOk="0" h="51975" w="84392">
                  <a:moveTo>
                    <a:pt x="21375" y="5190"/>
                  </a:moveTo>
                  <a:cubicBezTo>
                    <a:pt x="21421" y="5190"/>
                    <a:pt x="21466" y="5190"/>
                    <a:pt x="21512" y="5191"/>
                  </a:cubicBezTo>
                  <a:lnTo>
                    <a:pt x="62880" y="5191"/>
                  </a:lnTo>
                  <a:cubicBezTo>
                    <a:pt x="71906" y="5191"/>
                    <a:pt x="79202" y="12487"/>
                    <a:pt x="79202" y="21437"/>
                  </a:cubicBezTo>
                  <a:lnTo>
                    <a:pt x="79127" y="30463"/>
                  </a:lnTo>
                  <a:cubicBezTo>
                    <a:pt x="79127" y="39489"/>
                    <a:pt x="71831" y="46785"/>
                    <a:pt x="62880" y="46785"/>
                  </a:cubicBezTo>
                  <a:lnTo>
                    <a:pt x="21512" y="46785"/>
                  </a:lnTo>
                  <a:cubicBezTo>
                    <a:pt x="12486" y="46785"/>
                    <a:pt x="5190" y="39489"/>
                    <a:pt x="5190" y="30463"/>
                  </a:cubicBezTo>
                  <a:lnTo>
                    <a:pt x="5190" y="21437"/>
                  </a:lnTo>
                  <a:cubicBezTo>
                    <a:pt x="5190" y="12532"/>
                    <a:pt x="12412" y="5190"/>
                    <a:pt x="21375" y="5190"/>
                  </a:cubicBezTo>
                  <a:close/>
                  <a:moveTo>
                    <a:pt x="21512" y="1"/>
                  </a:moveTo>
                  <a:cubicBezTo>
                    <a:pt x="9628" y="1"/>
                    <a:pt x="0" y="9629"/>
                    <a:pt x="0" y="21437"/>
                  </a:cubicBezTo>
                  <a:lnTo>
                    <a:pt x="0" y="30463"/>
                  </a:lnTo>
                  <a:cubicBezTo>
                    <a:pt x="0" y="42347"/>
                    <a:pt x="9628" y="51900"/>
                    <a:pt x="21512" y="51975"/>
                  </a:cubicBezTo>
                  <a:lnTo>
                    <a:pt x="62880" y="51975"/>
                  </a:lnTo>
                  <a:cubicBezTo>
                    <a:pt x="74689" y="51975"/>
                    <a:pt x="84317" y="42347"/>
                    <a:pt x="84392" y="30463"/>
                  </a:cubicBezTo>
                  <a:lnTo>
                    <a:pt x="84392" y="21437"/>
                  </a:lnTo>
                  <a:cubicBezTo>
                    <a:pt x="84392" y="9553"/>
                    <a:pt x="74689" y="1"/>
                    <a:pt x="6288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04"/>
            <p:cNvSpPr/>
            <p:nvPr/>
          </p:nvSpPr>
          <p:spPr>
            <a:xfrm>
              <a:off x="3150900" y="2791675"/>
              <a:ext cx="282075" cy="241150"/>
            </a:xfrm>
            <a:custGeom>
              <a:rect b="b" l="l" r="r" t="t"/>
              <a:pathLst>
                <a:path extrusionOk="0" h="9646" w="11283">
                  <a:moveTo>
                    <a:pt x="6469" y="0"/>
                  </a:moveTo>
                  <a:cubicBezTo>
                    <a:pt x="2107" y="0"/>
                    <a:pt x="1" y="5190"/>
                    <a:pt x="3009" y="8199"/>
                  </a:cubicBezTo>
                  <a:cubicBezTo>
                    <a:pt x="4010" y="9199"/>
                    <a:pt x="5232" y="9646"/>
                    <a:pt x="6427" y="9646"/>
                  </a:cubicBezTo>
                  <a:cubicBezTo>
                    <a:pt x="8914" y="9646"/>
                    <a:pt x="11283" y="7711"/>
                    <a:pt x="11283" y="4814"/>
                  </a:cubicBezTo>
                  <a:cubicBezTo>
                    <a:pt x="11283" y="2106"/>
                    <a:pt x="9102" y="0"/>
                    <a:pt x="6469" y="0"/>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04"/>
            <p:cNvSpPr/>
            <p:nvPr/>
          </p:nvSpPr>
          <p:spPr>
            <a:xfrm>
              <a:off x="4128700" y="2791675"/>
              <a:ext cx="282075" cy="241150"/>
            </a:xfrm>
            <a:custGeom>
              <a:rect b="b" l="l" r="r" t="t"/>
              <a:pathLst>
                <a:path extrusionOk="0" h="9646" w="11283">
                  <a:moveTo>
                    <a:pt x="6469" y="0"/>
                  </a:moveTo>
                  <a:cubicBezTo>
                    <a:pt x="2107" y="0"/>
                    <a:pt x="0" y="5190"/>
                    <a:pt x="3009" y="8199"/>
                  </a:cubicBezTo>
                  <a:cubicBezTo>
                    <a:pt x="4010" y="9199"/>
                    <a:pt x="5232" y="9646"/>
                    <a:pt x="6426" y="9646"/>
                  </a:cubicBezTo>
                  <a:cubicBezTo>
                    <a:pt x="8914" y="9646"/>
                    <a:pt x="11283" y="7711"/>
                    <a:pt x="11283" y="4814"/>
                  </a:cubicBezTo>
                  <a:cubicBezTo>
                    <a:pt x="11283" y="2106"/>
                    <a:pt x="9102" y="0"/>
                    <a:pt x="6469" y="0"/>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04"/>
            <p:cNvSpPr/>
            <p:nvPr/>
          </p:nvSpPr>
          <p:spPr>
            <a:xfrm>
              <a:off x="1938050" y="1539350"/>
              <a:ext cx="3725075" cy="2675800"/>
            </a:xfrm>
            <a:custGeom>
              <a:rect b="b" l="l" r="r" t="t"/>
              <a:pathLst>
                <a:path extrusionOk="0" h="107032" w="149003">
                  <a:moveTo>
                    <a:pt x="13101" y="5149"/>
                  </a:moveTo>
                  <a:cubicBezTo>
                    <a:pt x="14281" y="5149"/>
                    <a:pt x="15485" y="5580"/>
                    <a:pt x="16473" y="6544"/>
                  </a:cubicBezTo>
                  <a:cubicBezTo>
                    <a:pt x="19481" y="9628"/>
                    <a:pt x="17375" y="14817"/>
                    <a:pt x="13013" y="14817"/>
                  </a:cubicBezTo>
                  <a:cubicBezTo>
                    <a:pt x="10380" y="14817"/>
                    <a:pt x="8199" y="12636"/>
                    <a:pt x="8199" y="10004"/>
                  </a:cubicBezTo>
                  <a:cubicBezTo>
                    <a:pt x="8199" y="7090"/>
                    <a:pt x="10597" y="5149"/>
                    <a:pt x="13101" y="5149"/>
                  </a:cubicBezTo>
                  <a:close/>
                  <a:moveTo>
                    <a:pt x="136078" y="5149"/>
                  </a:moveTo>
                  <a:cubicBezTo>
                    <a:pt x="137258" y="5149"/>
                    <a:pt x="138462" y="5580"/>
                    <a:pt x="139450" y="6544"/>
                  </a:cubicBezTo>
                  <a:cubicBezTo>
                    <a:pt x="142458" y="9628"/>
                    <a:pt x="140352" y="14817"/>
                    <a:pt x="135990" y="14817"/>
                  </a:cubicBezTo>
                  <a:cubicBezTo>
                    <a:pt x="133357" y="14817"/>
                    <a:pt x="131176" y="12636"/>
                    <a:pt x="131176" y="10004"/>
                  </a:cubicBezTo>
                  <a:cubicBezTo>
                    <a:pt x="131176" y="7090"/>
                    <a:pt x="133574" y="5149"/>
                    <a:pt x="136078" y="5149"/>
                  </a:cubicBezTo>
                  <a:close/>
                  <a:moveTo>
                    <a:pt x="133583" y="42045"/>
                  </a:moveTo>
                  <a:cubicBezTo>
                    <a:pt x="142910" y="43249"/>
                    <a:pt x="143812" y="46859"/>
                    <a:pt x="143812" y="56035"/>
                  </a:cubicBezTo>
                  <a:lnTo>
                    <a:pt x="143812" y="60624"/>
                  </a:lnTo>
                  <a:cubicBezTo>
                    <a:pt x="143812" y="69649"/>
                    <a:pt x="142910" y="73335"/>
                    <a:pt x="133884" y="74538"/>
                  </a:cubicBezTo>
                  <a:cubicBezTo>
                    <a:pt x="134034" y="73109"/>
                    <a:pt x="134185" y="71680"/>
                    <a:pt x="134185" y="70251"/>
                  </a:cubicBezTo>
                  <a:lnTo>
                    <a:pt x="134185" y="48664"/>
                  </a:lnTo>
                  <a:cubicBezTo>
                    <a:pt x="134185" y="46408"/>
                    <a:pt x="133959" y="44227"/>
                    <a:pt x="133583" y="42045"/>
                  </a:cubicBezTo>
                  <a:close/>
                  <a:moveTo>
                    <a:pt x="15495" y="42121"/>
                  </a:moveTo>
                  <a:lnTo>
                    <a:pt x="15495" y="42121"/>
                  </a:lnTo>
                  <a:cubicBezTo>
                    <a:pt x="15119" y="44227"/>
                    <a:pt x="14893" y="46483"/>
                    <a:pt x="14893" y="48664"/>
                  </a:cubicBezTo>
                  <a:lnTo>
                    <a:pt x="14893" y="70326"/>
                  </a:lnTo>
                  <a:cubicBezTo>
                    <a:pt x="14893" y="71755"/>
                    <a:pt x="14969" y="73185"/>
                    <a:pt x="15119" y="74614"/>
                  </a:cubicBezTo>
                  <a:cubicBezTo>
                    <a:pt x="6093" y="73335"/>
                    <a:pt x="5266" y="69649"/>
                    <a:pt x="5266" y="60624"/>
                  </a:cubicBezTo>
                  <a:lnTo>
                    <a:pt x="5266" y="56111"/>
                  </a:lnTo>
                  <a:cubicBezTo>
                    <a:pt x="5266" y="46859"/>
                    <a:pt x="6168" y="43249"/>
                    <a:pt x="15495" y="42121"/>
                  </a:cubicBezTo>
                  <a:close/>
                  <a:moveTo>
                    <a:pt x="97404" y="17074"/>
                  </a:moveTo>
                  <a:cubicBezTo>
                    <a:pt x="114854" y="17074"/>
                    <a:pt x="128920" y="31214"/>
                    <a:pt x="128995" y="48664"/>
                  </a:cubicBezTo>
                  <a:lnTo>
                    <a:pt x="128995" y="70251"/>
                  </a:lnTo>
                  <a:cubicBezTo>
                    <a:pt x="128920" y="87701"/>
                    <a:pt x="114854" y="101766"/>
                    <a:pt x="97404" y="101766"/>
                  </a:cubicBezTo>
                  <a:lnTo>
                    <a:pt x="51598" y="101766"/>
                  </a:lnTo>
                  <a:cubicBezTo>
                    <a:pt x="34224" y="101766"/>
                    <a:pt x="20083" y="87701"/>
                    <a:pt x="20083" y="70251"/>
                  </a:cubicBezTo>
                  <a:lnTo>
                    <a:pt x="20083" y="48664"/>
                  </a:lnTo>
                  <a:cubicBezTo>
                    <a:pt x="20083" y="31214"/>
                    <a:pt x="34224" y="17074"/>
                    <a:pt x="51598" y="17074"/>
                  </a:cubicBezTo>
                  <a:close/>
                  <a:moveTo>
                    <a:pt x="13013" y="0"/>
                  </a:moveTo>
                  <a:cubicBezTo>
                    <a:pt x="7974" y="0"/>
                    <a:pt x="3761" y="3686"/>
                    <a:pt x="3085" y="8725"/>
                  </a:cubicBezTo>
                  <a:cubicBezTo>
                    <a:pt x="2408" y="13689"/>
                    <a:pt x="5567" y="18428"/>
                    <a:pt x="10456" y="19706"/>
                  </a:cubicBezTo>
                  <a:lnTo>
                    <a:pt x="10456" y="37533"/>
                  </a:lnTo>
                  <a:cubicBezTo>
                    <a:pt x="828" y="40616"/>
                    <a:pt x="1" y="47461"/>
                    <a:pt x="1" y="56111"/>
                  </a:cubicBezTo>
                  <a:lnTo>
                    <a:pt x="1" y="60624"/>
                  </a:lnTo>
                  <a:cubicBezTo>
                    <a:pt x="1" y="70702"/>
                    <a:pt x="1129" y="78374"/>
                    <a:pt x="16322" y="80480"/>
                  </a:cubicBezTo>
                  <a:cubicBezTo>
                    <a:pt x="20911" y="96200"/>
                    <a:pt x="35277" y="106956"/>
                    <a:pt x="51598" y="107031"/>
                  </a:cubicBezTo>
                  <a:lnTo>
                    <a:pt x="61301" y="107031"/>
                  </a:lnTo>
                  <a:lnTo>
                    <a:pt x="70402" y="106881"/>
                  </a:lnTo>
                  <a:lnTo>
                    <a:pt x="87777" y="107031"/>
                  </a:lnTo>
                  <a:lnTo>
                    <a:pt x="97404" y="107031"/>
                  </a:lnTo>
                  <a:cubicBezTo>
                    <a:pt x="113801" y="106956"/>
                    <a:pt x="128168" y="96125"/>
                    <a:pt x="132756" y="80405"/>
                  </a:cubicBezTo>
                  <a:cubicBezTo>
                    <a:pt x="147949" y="78374"/>
                    <a:pt x="149002" y="70702"/>
                    <a:pt x="149002" y="60624"/>
                  </a:cubicBezTo>
                  <a:lnTo>
                    <a:pt x="149002" y="56111"/>
                  </a:lnTo>
                  <a:cubicBezTo>
                    <a:pt x="149002" y="47461"/>
                    <a:pt x="148250" y="40616"/>
                    <a:pt x="138622" y="37533"/>
                  </a:cubicBezTo>
                  <a:lnTo>
                    <a:pt x="138622" y="19706"/>
                  </a:lnTo>
                  <a:cubicBezTo>
                    <a:pt x="143511" y="18428"/>
                    <a:pt x="146595" y="13689"/>
                    <a:pt x="145994" y="8725"/>
                  </a:cubicBezTo>
                  <a:cubicBezTo>
                    <a:pt x="145317" y="3686"/>
                    <a:pt x="141029" y="0"/>
                    <a:pt x="135990" y="0"/>
                  </a:cubicBezTo>
                  <a:cubicBezTo>
                    <a:pt x="131026" y="0"/>
                    <a:pt x="126738" y="3686"/>
                    <a:pt x="126062" y="8725"/>
                  </a:cubicBezTo>
                  <a:cubicBezTo>
                    <a:pt x="125385" y="13689"/>
                    <a:pt x="128544" y="18428"/>
                    <a:pt x="133433" y="19706"/>
                  </a:cubicBezTo>
                  <a:lnTo>
                    <a:pt x="133433" y="36329"/>
                  </a:lnTo>
                  <a:lnTo>
                    <a:pt x="132004" y="36179"/>
                  </a:lnTo>
                  <a:cubicBezTo>
                    <a:pt x="126738" y="21587"/>
                    <a:pt x="112899" y="11884"/>
                    <a:pt x="97404" y="11884"/>
                  </a:cubicBezTo>
                  <a:lnTo>
                    <a:pt x="51598" y="11884"/>
                  </a:lnTo>
                  <a:cubicBezTo>
                    <a:pt x="36179" y="11884"/>
                    <a:pt x="22340" y="21587"/>
                    <a:pt x="17075" y="36103"/>
                  </a:cubicBezTo>
                  <a:lnTo>
                    <a:pt x="15645" y="36329"/>
                  </a:lnTo>
                  <a:lnTo>
                    <a:pt x="15645" y="19706"/>
                  </a:lnTo>
                  <a:cubicBezTo>
                    <a:pt x="20459" y="18428"/>
                    <a:pt x="23618" y="13689"/>
                    <a:pt x="22941" y="8725"/>
                  </a:cubicBezTo>
                  <a:cubicBezTo>
                    <a:pt x="22340" y="3686"/>
                    <a:pt x="18052" y="0"/>
                    <a:pt x="13013" y="0"/>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04"/>
            <p:cNvSpPr/>
            <p:nvPr/>
          </p:nvSpPr>
          <p:spPr>
            <a:xfrm>
              <a:off x="3459275" y="3157400"/>
              <a:ext cx="697125" cy="241675"/>
            </a:xfrm>
            <a:custGeom>
              <a:rect b="b" l="l" r="r" t="t"/>
              <a:pathLst>
                <a:path extrusionOk="0" h="9667" w="27885">
                  <a:moveTo>
                    <a:pt x="2850" y="1"/>
                  </a:moveTo>
                  <a:cubicBezTo>
                    <a:pt x="2182" y="1"/>
                    <a:pt x="1505" y="264"/>
                    <a:pt x="979" y="791"/>
                  </a:cubicBezTo>
                  <a:cubicBezTo>
                    <a:pt x="1" y="1844"/>
                    <a:pt x="1" y="3423"/>
                    <a:pt x="979" y="4476"/>
                  </a:cubicBezTo>
                  <a:cubicBezTo>
                    <a:pt x="4476" y="7936"/>
                    <a:pt x="9045" y="9666"/>
                    <a:pt x="13615" y="9666"/>
                  </a:cubicBezTo>
                  <a:cubicBezTo>
                    <a:pt x="18184" y="9666"/>
                    <a:pt x="22753" y="7936"/>
                    <a:pt x="26251" y="4476"/>
                  </a:cubicBezTo>
                  <a:cubicBezTo>
                    <a:pt x="27884" y="2843"/>
                    <a:pt x="26733" y="37"/>
                    <a:pt x="24461" y="37"/>
                  </a:cubicBezTo>
                  <a:cubicBezTo>
                    <a:pt x="24431" y="37"/>
                    <a:pt x="24401" y="37"/>
                    <a:pt x="24371" y="38"/>
                  </a:cubicBezTo>
                  <a:lnTo>
                    <a:pt x="24446" y="38"/>
                  </a:lnTo>
                  <a:cubicBezTo>
                    <a:pt x="23694" y="38"/>
                    <a:pt x="23017" y="264"/>
                    <a:pt x="22565" y="791"/>
                  </a:cubicBezTo>
                  <a:cubicBezTo>
                    <a:pt x="20083" y="3235"/>
                    <a:pt x="16849" y="4457"/>
                    <a:pt x="13615" y="4457"/>
                  </a:cubicBezTo>
                  <a:cubicBezTo>
                    <a:pt x="10381" y="4457"/>
                    <a:pt x="7146" y="3235"/>
                    <a:pt x="4664" y="791"/>
                  </a:cubicBezTo>
                  <a:cubicBezTo>
                    <a:pt x="4175" y="264"/>
                    <a:pt x="3517" y="1"/>
                    <a:pt x="285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6" name="Google Shape;1616;p104"/>
          <p:cNvSpPr txBox="1"/>
          <p:nvPr/>
        </p:nvSpPr>
        <p:spPr>
          <a:xfrm>
            <a:off x="7094200" y="1725072"/>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ActionBot</a:t>
            </a:r>
            <a:endParaRPr sz="1000">
              <a:latin typeface="Poppins"/>
              <a:ea typeface="Poppins"/>
              <a:cs typeface="Poppins"/>
              <a:sym typeface="Poppins"/>
            </a:endParaRPr>
          </a:p>
        </p:txBody>
      </p:sp>
      <p:sp>
        <p:nvSpPr>
          <p:cNvPr id="1617" name="Google Shape;1617;p104"/>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Increase employee productivity &amp; satisfaction</a:t>
            </a:r>
            <a:endParaRPr sz="1100">
              <a:solidFill>
                <a:schemeClr val="lt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79"/>
          <p:cNvSpPr txBox="1"/>
          <p:nvPr>
            <p:ph type="title"/>
          </p:nvPr>
        </p:nvSpPr>
        <p:spPr>
          <a:xfrm>
            <a:off x="349125" y="243825"/>
            <a:ext cx="7048200" cy="343800"/>
          </a:xfrm>
          <a:prstGeom prst="rect">
            <a:avLst/>
          </a:prstGeom>
        </p:spPr>
        <p:txBody>
          <a:bodyPr anchorCtr="0" anchor="t" bIns="0" lIns="91425" spcFirstLastPara="1" rIns="0" wrap="square" tIns="0">
            <a:noAutofit/>
          </a:bodyPr>
          <a:lstStyle/>
          <a:p>
            <a:pPr indent="0" lvl="0" marL="0" rtl="0" algn="l">
              <a:spcBef>
                <a:spcPts val="0"/>
              </a:spcBef>
              <a:spcAft>
                <a:spcPts val="0"/>
              </a:spcAft>
              <a:buNone/>
            </a:pPr>
            <a:r>
              <a:rPr lang="en"/>
              <a:t>Outcome</a:t>
            </a:r>
            <a:r>
              <a:rPr lang="en"/>
              <a:t>:  </a:t>
            </a:r>
            <a:r>
              <a:rPr lang="en">
                <a:solidFill>
                  <a:schemeClr val="accent3"/>
                </a:solidFill>
              </a:rPr>
              <a:t>Enforce data integrity</a:t>
            </a:r>
            <a:endParaRPr>
              <a:solidFill>
                <a:schemeClr val="accent3"/>
              </a:solidFill>
            </a:endParaRPr>
          </a:p>
        </p:txBody>
      </p:sp>
      <p:sp>
        <p:nvSpPr>
          <p:cNvPr id="801" name="Google Shape;801;p79"/>
          <p:cNvSpPr txBox="1"/>
          <p:nvPr>
            <p:ph idx="4294967295" type="subTitle"/>
          </p:nvPr>
        </p:nvSpPr>
        <p:spPr>
          <a:xfrm>
            <a:off x="836700" y="1257800"/>
            <a:ext cx="7470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SzPts val="1100"/>
              <a:buNone/>
            </a:pPr>
            <a:r>
              <a:rPr lang="en" sz="2000">
                <a:solidFill>
                  <a:schemeClr val="dk1"/>
                </a:solidFill>
                <a:latin typeface="Poppins"/>
                <a:ea typeface="Poppins"/>
                <a:cs typeface="Poppins"/>
                <a:sym typeface="Poppins"/>
              </a:rPr>
              <a:t>Improve quality and completeness of information</a:t>
            </a:r>
            <a:endParaRPr sz="2000">
              <a:latin typeface="Poppins"/>
              <a:ea typeface="Poppins"/>
              <a:cs typeface="Poppins"/>
              <a:sym typeface="Poppins"/>
            </a:endParaRPr>
          </a:p>
        </p:txBody>
      </p:sp>
      <p:sp>
        <p:nvSpPr>
          <p:cNvPr id="802" name="Google Shape;802;p79">
            <a:hlinkClick/>
          </p:cNvPr>
          <p:cNvSpPr/>
          <p:nvPr/>
        </p:nvSpPr>
        <p:spPr>
          <a:xfrm>
            <a:off x="2772439" y="2082525"/>
            <a:ext cx="694500" cy="677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79"/>
          <p:cNvSpPr txBox="1"/>
          <p:nvPr/>
        </p:nvSpPr>
        <p:spPr>
          <a:xfrm>
            <a:off x="2202589" y="2915150"/>
            <a:ext cx="1834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Medium"/>
                <a:ea typeface="Poppins Medium"/>
                <a:cs typeface="Poppins Medium"/>
                <a:sym typeface="Poppins Medium"/>
              </a:rPr>
              <a:t>Information accuracy </a:t>
            </a:r>
            <a:endParaRPr>
              <a:solidFill>
                <a:srgbClr val="000000"/>
              </a:solidFill>
              <a:latin typeface="Poppins Medium"/>
              <a:ea typeface="Poppins Medium"/>
              <a:cs typeface="Poppins Medium"/>
              <a:sym typeface="Poppins Medium"/>
            </a:endParaRPr>
          </a:p>
        </p:txBody>
      </p:sp>
      <p:sp>
        <p:nvSpPr>
          <p:cNvPr id="804" name="Google Shape;804;p79"/>
          <p:cNvSpPr txBox="1"/>
          <p:nvPr/>
        </p:nvSpPr>
        <p:spPr>
          <a:xfrm>
            <a:off x="4941397" y="2915150"/>
            <a:ext cx="1765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Medium"/>
                <a:ea typeface="Poppins Medium"/>
                <a:cs typeface="Poppins Medium"/>
                <a:sym typeface="Poppins Medium"/>
              </a:rPr>
              <a:t>Information completeness </a:t>
            </a:r>
            <a:endParaRPr>
              <a:solidFill>
                <a:srgbClr val="000000"/>
              </a:solidFill>
              <a:latin typeface="Poppins Medium"/>
              <a:ea typeface="Poppins Medium"/>
              <a:cs typeface="Poppins Medium"/>
              <a:sym typeface="Poppins Medium"/>
            </a:endParaRPr>
          </a:p>
        </p:txBody>
      </p:sp>
      <p:grpSp>
        <p:nvGrpSpPr>
          <p:cNvPr id="805" name="Google Shape;805;p79"/>
          <p:cNvGrpSpPr/>
          <p:nvPr/>
        </p:nvGrpSpPr>
        <p:grpSpPr>
          <a:xfrm>
            <a:off x="5476692" y="2082539"/>
            <a:ext cx="694611" cy="677105"/>
            <a:chOff x="5222078" y="2454000"/>
            <a:chExt cx="928500" cy="905100"/>
          </a:xfrm>
        </p:grpSpPr>
        <p:sp>
          <p:nvSpPr>
            <p:cNvPr id="806" name="Google Shape;806;p79">
              <a:hlinkClick/>
            </p:cNvPr>
            <p:cNvSpPr/>
            <p:nvPr/>
          </p:nvSpPr>
          <p:spPr>
            <a:xfrm>
              <a:off x="5222078" y="2454000"/>
              <a:ext cx="9285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7" name="Google Shape;807;p79"/>
            <p:cNvGrpSpPr/>
            <p:nvPr/>
          </p:nvGrpSpPr>
          <p:grpSpPr>
            <a:xfrm>
              <a:off x="5350278" y="2573372"/>
              <a:ext cx="665816" cy="666372"/>
              <a:chOff x="1194975" y="242475"/>
              <a:chExt cx="5234400" cy="5238775"/>
            </a:xfrm>
          </p:grpSpPr>
          <p:sp>
            <p:nvSpPr>
              <p:cNvPr id="808" name="Google Shape;808;p79"/>
              <p:cNvSpPr/>
              <p:nvPr/>
            </p:nvSpPr>
            <p:spPr>
              <a:xfrm>
                <a:off x="4190425" y="2660700"/>
                <a:ext cx="179325" cy="174950"/>
              </a:xfrm>
              <a:custGeom>
                <a:rect b="b" l="l" r="r" t="t"/>
                <a:pathLst>
                  <a:path extrusionOk="0" h="6998" w="7173">
                    <a:moveTo>
                      <a:pt x="2100" y="1"/>
                    </a:moveTo>
                    <a:lnTo>
                      <a:pt x="875" y="875"/>
                    </a:lnTo>
                    <a:lnTo>
                      <a:pt x="1" y="2100"/>
                    </a:lnTo>
                    <a:lnTo>
                      <a:pt x="1" y="4724"/>
                    </a:lnTo>
                    <a:lnTo>
                      <a:pt x="875" y="5948"/>
                    </a:lnTo>
                    <a:lnTo>
                      <a:pt x="2100" y="6823"/>
                    </a:lnTo>
                    <a:lnTo>
                      <a:pt x="3674" y="6997"/>
                    </a:lnTo>
                    <a:lnTo>
                      <a:pt x="5073" y="6823"/>
                    </a:lnTo>
                    <a:lnTo>
                      <a:pt x="6298" y="5948"/>
                    </a:lnTo>
                    <a:lnTo>
                      <a:pt x="7172" y="4724"/>
                    </a:lnTo>
                    <a:lnTo>
                      <a:pt x="7172" y="2100"/>
                    </a:lnTo>
                    <a:lnTo>
                      <a:pt x="6298" y="875"/>
                    </a:lnTo>
                    <a:lnTo>
                      <a:pt x="507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79"/>
              <p:cNvSpPr/>
              <p:nvPr/>
            </p:nvSpPr>
            <p:spPr>
              <a:xfrm>
                <a:off x="3254625" y="3452200"/>
                <a:ext cx="179325" cy="174950"/>
              </a:xfrm>
              <a:custGeom>
                <a:rect b="b" l="l" r="r" t="t"/>
                <a:pathLst>
                  <a:path extrusionOk="0" h="6998" w="7173">
                    <a:moveTo>
                      <a:pt x="2100" y="1"/>
                    </a:moveTo>
                    <a:lnTo>
                      <a:pt x="875" y="875"/>
                    </a:lnTo>
                    <a:lnTo>
                      <a:pt x="1" y="2100"/>
                    </a:lnTo>
                    <a:lnTo>
                      <a:pt x="1" y="4898"/>
                    </a:lnTo>
                    <a:lnTo>
                      <a:pt x="875" y="5948"/>
                    </a:lnTo>
                    <a:lnTo>
                      <a:pt x="2100" y="6822"/>
                    </a:lnTo>
                    <a:lnTo>
                      <a:pt x="3499" y="6997"/>
                    </a:lnTo>
                    <a:lnTo>
                      <a:pt x="4898" y="6822"/>
                    </a:lnTo>
                    <a:lnTo>
                      <a:pt x="6123" y="5948"/>
                    </a:lnTo>
                    <a:lnTo>
                      <a:pt x="7172" y="4898"/>
                    </a:lnTo>
                    <a:lnTo>
                      <a:pt x="7172" y="2100"/>
                    </a:lnTo>
                    <a:lnTo>
                      <a:pt x="6123" y="875"/>
                    </a:lnTo>
                    <a:lnTo>
                      <a:pt x="489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79"/>
              <p:cNvSpPr/>
              <p:nvPr/>
            </p:nvSpPr>
            <p:spPr>
              <a:xfrm>
                <a:off x="1553575" y="618550"/>
                <a:ext cx="4517225" cy="4521625"/>
              </a:xfrm>
              <a:custGeom>
                <a:rect b="b" l="l" r="r" t="t"/>
                <a:pathLst>
                  <a:path extrusionOk="0" h="180865" w="180689">
                    <a:moveTo>
                      <a:pt x="94630" y="6648"/>
                    </a:moveTo>
                    <a:lnTo>
                      <a:pt x="103201" y="7522"/>
                    </a:lnTo>
                    <a:lnTo>
                      <a:pt x="115270" y="10321"/>
                    </a:lnTo>
                    <a:lnTo>
                      <a:pt x="130313" y="16618"/>
                    </a:lnTo>
                    <a:lnTo>
                      <a:pt x="143781" y="25713"/>
                    </a:lnTo>
                    <a:lnTo>
                      <a:pt x="155151" y="37083"/>
                    </a:lnTo>
                    <a:lnTo>
                      <a:pt x="164072" y="50377"/>
                    </a:lnTo>
                    <a:lnTo>
                      <a:pt x="170544" y="65420"/>
                    </a:lnTo>
                    <a:lnTo>
                      <a:pt x="173167" y="77664"/>
                    </a:lnTo>
                    <a:lnTo>
                      <a:pt x="174042" y="86060"/>
                    </a:lnTo>
                    <a:lnTo>
                      <a:pt x="174217" y="90433"/>
                    </a:lnTo>
                    <a:lnTo>
                      <a:pt x="174042" y="96730"/>
                    </a:lnTo>
                    <a:lnTo>
                      <a:pt x="172118" y="109149"/>
                    </a:lnTo>
                    <a:lnTo>
                      <a:pt x="168620" y="120868"/>
                    </a:lnTo>
                    <a:lnTo>
                      <a:pt x="163372" y="131888"/>
                    </a:lnTo>
                    <a:lnTo>
                      <a:pt x="156550" y="142033"/>
                    </a:lnTo>
                    <a:lnTo>
                      <a:pt x="148329" y="150954"/>
                    </a:lnTo>
                    <a:lnTo>
                      <a:pt x="138884" y="158825"/>
                    </a:lnTo>
                    <a:lnTo>
                      <a:pt x="128214" y="165297"/>
                    </a:lnTo>
                    <a:lnTo>
                      <a:pt x="122442" y="167921"/>
                    </a:lnTo>
                    <a:lnTo>
                      <a:pt x="116494" y="170195"/>
                    </a:lnTo>
                    <a:lnTo>
                      <a:pt x="104425" y="173168"/>
                    </a:lnTo>
                    <a:lnTo>
                      <a:pt x="92181" y="174218"/>
                    </a:lnTo>
                    <a:lnTo>
                      <a:pt x="79937" y="173693"/>
                    </a:lnTo>
                    <a:lnTo>
                      <a:pt x="68043" y="171244"/>
                    </a:lnTo>
                    <a:lnTo>
                      <a:pt x="56498" y="167221"/>
                    </a:lnTo>
                    <a:lnTo>
                      <a:pt x="45653" y="161449"/>
                    </a:lnTo>
                    <a:lnTo>
                      <a:pt x="35683" y="154102"/>
                    </a:lnTo>
                    <a:lnTo>
                      <a:pt x="31135" y="149729"/>
                    </a:lnTo>
                    <a:lnTo>
                      <a:pt x="26762" y="145007"/>
                    </a:lnTo>
                    <a:lnTo>
                      <a:pt x="19416" y="135036"/>
                    </a:lnTo>
                    <a:lnTo>
                      <a:pt x="13644" y="124191"/>
                    </a:lnTo>
                    <a:lnTo>
                      <a:pt x="9446" y="112647"/>
                    </a:lnTo>
                    <a:lnTo>
                      <a:pt x="7172" y="100753"/>
                    </a:lnTo>
                    <a:lnTo>
                      <a:pt x="6472" y="88509"/>
                    </a:lnTo>
                    <a:lnTo>
                      <a:pt x="7696" y="76264"/>
                    </a:lnTo>
                    <a:lnTo>
                      <a:pt x="10670" y="64195"/>
                    </a:lnTo>
                    <a:lnTo>
                      <a:pt x="12944" y="58248"/>
                    </a:lnTo>
                    <a:lnTo>
                      <a:pt x="15568" y="52476"/>
                    </a:lnTo>
                    <a:lnTo>
                      <a:pt x="21865" y="41806"/>
                    </a:lnTo>
                    <a:lnTo>
                      <a:pt x="29736" y="32360"/>
                    </a:lnTo>
                    <a:lnTo>
                      <a:pt x="38832" y="24139"/>
                    </a:lnTo>
                    <a:lnTo>
                      <a:pt x="48977" y="17492"/>
                    </a:lnTo>
                    <a:lnTo>
                      <a:pt x="59996" y="12245"/>
                    </a:lnTo>
                    <a:lnTo>
                      <a:pt x="71716" y="8572"/>
                    </a:lnTo>
                    <a:lnTo>
                      <a:pt x="83960" y="6822"/>
                    </a:lnTo>
                    <a:lnTo>
                      <a:pt x="90432" y="6648"/>
                    </a:lnTo>
                    <a:close/>
                    <a:moveTo>
                      <a:pt x="92356" y="1"/>
                    </a:moveTo>
                    <a:lnTo>
                      <a:pt x="79237" y="700"/>
                    </a:lnTo>
                    <a:lnTo>
                      <a:pt x="66293" y="3149"/>
                    </a:lnTo>
                    <a:lnTo>
                      <a:pt x="53874" y="7697"/>
                    </a:lnTo>
                    <a:lnTo>
                      <a:pt x="42155" y="13819"/>
                    </a:lnTo>
                    <a:lnTo>
                      <a:pt x="31485" y="21865"/>
                    </a:lnTo>
                    <a:lnTo>
                      <a:pt x="26412" y="26588"/>
                    </a:lnTo>
                    <a:lnTo>
                      <a:pt x="21690" y="31486"/>
                    </a:lnTo>
                    <a:lnTo>
                      <a:pt x="13818" y="42331"/>
                    </a:lnTo>
                    <a:lnTo>
                      <a:pt x="7521" y="54050"/>
                    </a:lnTo>
                    <a:lnTo>
                      <a:pt x="3149" y="66294"/>
                    </a:lnTo>
                    <a:lnTo>
                      <a:pt x="525" y="79238"/>
                    </a:lnTo>
                    <a:lnTo>
                      <a:pt x="0" y="92357"/>
                    </a:lnTo>
                    <a:lnTo>
                      <a:pt x="1224" y="105650"/>
                    </a:lnTo>
                    <a:lnTo>
                      <a:pt x="4373" y="118594"/>
                    </a:lnTo>
                    <a:lnTo>
                      <a:pt x="6822" y="125066"/>
                    </a:lnTo>
                    <a:lnTo>
                      <a:pt x="9620" y="131188"/>
                    </a:lnTo>
                    <a:lnTo>
                      <a:pt x="16617" y="142733"/>
                    </a:lnTo>
                    <a:lnTo>
                      <a:pt x="25013" y="153053"/>
                    </a:lnTo>
                    <a:lnTo>
                      <a:pt x="34808" y="161799"/>
                    </a:lnTo>
                    <a:lnTo>
                      <a:pt x="45653" y="169145"/>
                    </a:lnTo>
                    <a:lnTo>
                      <a:pt x="57548" y="174742"/>
                    </a:lnTo>
                    <a:lnTo>
                      <a:pt x="70317" y="178591"/>
                    </a:lnTo>
                    <a:lnTo>
                      <a:pt x="83610" y="180690"/>
                    </a:lnTo>
                    <a:lnTo>
                      <a:pt x="90432" y="180864"/>
                    </a:lnTo>
                    <a:lnTo>
                      <a:pt x="94980" y="180690"/>
                    </a:lnTo>
                    <a:lnTo>
                      <a:pt x="104075" y="179815"/>
                    </a:lnTo>
                    <a:lnTo>
                      <a:pt x="112996" y="177891"/>
                    </a:lnTo>
                    <a:lnTo>
                      <a:pt x="121392" y="175267"/>
                    </a:lnTo>
                    <a:lnTo>
                      <a:pt x="129613" y="171944"/>
                    </a:lnTo>
                    <a:lnTo>
                      <a:pt x="137310" y="167746"/>
                    </a:lnTo>
                    <a:lnTo>
                      <a:pt x="144481" y="162848"/>
                    </a:lnTo>
                    <a:lnTo>
                      <a:pt x="151128" y="157251"/>
                    </a:lnTo>
                    <a:lnTo>
                      <a:pt x="157250" y="151129"/>
                    </a:lnTo>
                    <a:lnTo>
                      <a:pt x="162847" y="144482"/>
                    </a:lnTo>
                    <a:lnTo>
                      <a:pt x="167570" y="137310"/>
                    </a:lnTo>
                    <a:lnTo>
                      <a:pt x="171768" y="129614"/>
                    </a:lnTo>
                    <a:lnTo>
                      <a:pt x="175266" y="121568"/>
                    </a:lnTo>
                    <a:lnTo>
                      <a:pt x="177890" y="112997"/>
                    </a:lnTo>
                    <a:lnTo>
                      <a:pt x="179639" y="104251"/>
                    </a:lnTo>
                    <a:lnTo>
                      <a:pt x="180689" y="95155"/>
                    </a:lnTo>
                    <a:lnTo>
                      <a:pt x="180689" y="90433"/>
                    </a:lnTo>
                    <a:lnTo>
                      <a:pt x="180514" y="83611"/>
                    </a:lnTo>
                    <a:lnTo>
                      <a:pt x="178590" y="70317"/>
                    </a:lnTo>
                    <a:lnTo>
                      <a:pt x="174742" y="57723"/>
                    </a:lnTo>
                    <a:lnTo>
                      <a:pt x="168969" y="45829"/>
                    </a:lnTo>
                    <a:lnTo>
                      <a:pt x="161798" y="34809"/>
                    </a:lnTo>
                    <a:lnTo>
                      <a:pt x="152877" y="25014"/>
                    </a:lnTo>
                    <a:lnTo>
                      <a:pt x="142732" y="16618"/>
                    </a:lnTo>
                    <a:lnTo>
                      <a:pt x="131187" y="9621"/>
                    </a:lnTo>
                    <a:lnTo>
                      <a:pt x="124890" y="6997"/>
                    </a:lnTo>
                    <a:lnTo>
                      <a:pt x="118593" y="4374"/>
                    </a:lnTo>
                    <a:lnTo>
                      <a:pt x="105475" y="1225"/>
                    </a:lnTo>
                    <a:lnTo>
                      <a:pt x="9235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79"/>
              <p:cNvSpPr/>
              <p:nvPr/>
            </p:nvSpPr>
            <p:spPr>
              <a:xfrm>
                <a:off x="3722525" y="242475"/>
                <a:ext cx="161825" cy="848375"/>
              </a:xfrm>
              <a:custGeom>
                <a:rect b="b" l="l" r="r" t="t"/>
                <a:pathLst>
                  <a:path extrusionOk="0" h="33935" w="6473">
                    <a:moveTo>
                      <a:pt x="1925" y="1"/>
                    </a:moveTo>
                    <a:lnTo>
                      <a:pt x="176" y="1575"/>
                    </a:lnTo>
                    <a:lnTo>
                      <a:pt x="1" y="3149"/>
                    </a:lnTo>
                    <a:lnTo>
                      <a:pt x="1" y="30611"/>
                    </a:lnTo>
                    <a:lnTo>
                      <a:pt x="176" y="31836"/>
                    </a:lnTo>
                    <a:lnTo>
                      <a:pt x="1925" y="33760"/>
                    </a:lnTo>
                    <a:lnTo>
                      <a:pt x="3149" y="33935"/>
                    </a:lnTo>
                    <a:lnTo>
                      <a:pt x="4549" y="33760"/>
                    </a:lnTo>
                    <a:lnTo>
                      <a:pt x="6298" y="31836"/>
                    </a:lnTo>
                    <a:lnTo>
                      <a:pt x="6473" y="30611"/>
                    </a:lnTo>
                    <a:lnTo>
                      <a:pt x="6473" y="3149"/>
                    </a:lnTo>
                    <a:lnTo>
                      <a:pt x="6298" y="1575"/>
                    </a:lnTo>
                    <a:lnTo>
                      <a:pt x="454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79"/>
              <p:cNvSpPr/>
              <p:nvPr/>
            </p:nvSpPr>
            <p:spPr>
              <a:xfrm>
                <a:off x="3722525" y="4632900"/>
                <a:ext cx="161825" cy="848350"/>
              </a:xfrm>
              <a:custGeom>
                <a:rect b="b" l="l" r="r" t="t"/>
                <a:pathLst>
                  <a:path extrusionOk="0" h="33934" w="6473">
                    <a:moveTo>
                      <a:pt x="1925" y="0"/>
                    </a:moveTo>
                    <a:lnTo>
                      <a:pt x="176" y="1749"/>
                    </a:lnTo>
                    <a:lnTo>
                      <a:pt x="1" y="3149"/>
                    </a:lnTo>
                    <a:lnTo>
                      <a:pt x="1" y="30611"/>
                    </a:lnTo>
                    <a:lnTo>
                      <a:pt x="176" y="32010"/>
                    </a:lnTo>
                    <a:lnTo>
                      <a:pt x="1925" y="33759"/>
                    </a:lnTo>
                    <a:lnTo>
                      <a:pt x="3149" y="33934"/>
                    </a:lnTo>
                    <a:lnTo>
                      <a:pt x="4549" y="33759"/>
                    </a:lnTo>
                    <a:lnTo>
                      <a:pt x="6298" y="32010"/>
                    </a:lnTo>
                    <a:lnTo>
                      <a:pt x="6473" y="30611"/>
                    </a:lnTo>
                    <a:lnTo>
                      <a:pt x="6473" y="3149"/>
                    </a:lnTo>
                    <a:lnTo>
                      <a:pt x="6298" y="1749"/>
                    </a:lnTo>
                    <a:lnTo>
                      <a:pt x="454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79"/>
              <p:cNvSpPr/>
              <p:nvPr/>
            </p:nvSpPr>
            <p:spPr>
              <a:xfrm>
                <a:off x="1194975" y="2778775"/>
                <a:ext cx="844000" cy="161825"/>
              </a:xfrm>
              <a:custGeom>
                <a:rect b="b" l="l" r="r" t="t"/>
                <a:pathLst>
                  <a:path extrusionOk="0" h="6473" w="33760">
                    <a:moveTo>
                      <a:pt x="3149" y="1"/>
                    </a:moveTo>
                    <a:lnTo>
                      <a:pt x="1575" y="175"/>
                    </a:lnTo>
                    <a:lnTo>
                      <a:pt x="1" y="2100"/>
                    </a:lnTo>
                    <a:lnTo>
                      <a:pt x="1" y="4548"/>
                    </a:lnTo>
                    <a:lnTo>
                      <a:pt x="1575" y="6298"/>
                    </a:lnTo>
                    <a:lnTo>
                      <a:pt x="3149" y="6472"/>
                    </a:lnTo>
                    <a:lnTo>
                      <a:pt x="30611" y="6472"/>
                    </a:lnTo>
                    <a:lnTo>
                      <a:pt x="32186" y="6298"/>
                    </a:lnTo>
                    <a:lnTo>
                      <a:pt x="33760" y="4548"/>
                    </a:lnTo>
                    <a:lnTo>
                      <a:pt x="33760" y="2100"/>
                    </a:lnTo>
                    <a:lnTo>
                      <a:pt x="32186" y="175"/>
                    </a:lnTo>
                    <a:lnTo>
                      <a:pt x="3061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79"/>
              <p:cNvSpPr/>
              <p:nvPr/>
            </p:nvSpPr>
            <p:spPr>
              <a:xfrm>
                <a:off x="5585400" y="2778775"/>
                <a:ext cx="843975" cy="161825"/>
              </a:xfrm>
              <a:custGeom>
                <a:rect b="b" l="l" r="r" t="t"/>
                <a:pathLst>
                  <a:path extrusionOk="0" h="6473" w="33759">
                    <a:moveTo>
                      <a:pt x="3149" y="1"/>
                    </a:moveTo>
                    <a:lnTo>
                      <a:pt x="1749" y="175"/>
                    </a:lnTo>
                    <a:lnTo>
                      <a:pt x="0" y="2100"/>
                    </a:lnTo>
                    <a:lnTo>
                      <a:pt x="0" y="4548"/>
                    </a:lnTo>
                    <a:lnTo>
                      <a:pt x="1749" y="6298"/>
                    </a:lnTo>
                    <a:lnTo>
                      <a:pt x="3149" y="6472"/>
                    </a:lnTo>
                    <a:lnTo>
                      <a:pt x="30611" y="6472"/>
                    </a:lnTo>
                    <a:lnTo>
                      <a:pt x="32185" y="6298"/>
                    </a:lnTo>
                    <a:lnTo>
                      <a:pt x="33759" y="4548"/>
                    </a:lnTo>
                    <a:lnTo>
                      <a:pt x="33759" y="2100"/>
                    </a:lnTo>
                    <a:lnTo>
                      <a:pt x="32185" y="175"/>
                    </a:lnTo>
                    <a:lnTo>
                      <a:pt x="3061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79"/>
              <p:cNvSpPr/>
              <p:nvPr/>
            </p:nvSpPr>
            <p:spPr>
              <a:xfrm>
                <a:off x="2795475" y="1650575"/>
                <a:ext cx="2120875" cy="2370125"/>
              </a:xfrm>
              <a:custGeom>
                <a:rect b="b" l="l" r="r" t="t"/>
                <a:pathLst>
                  <a:path extrusionOk="0" h="94805" w="84835">
                    <a:moveTo>
                      <a:pt x="49852" y="6472"/>
                    </a:moveTo>
                    <a:lnTo>
                      <a:pt x="49852" y="25188"/>
                    </a:lnTo>
                    <a:lnTo>
                      <a:pt x="50201" y="26937"/>
                    </a:lnTo>
                    <a:lnTo>
                      <a:pt x="51601" y="29911"/>
                    </a:lnTo>
                    <a:lnTo>
                      <a:pt x="54050" y="32010"/>
                    </a:lnTo>
                    <a:lnTo>
                      <a:pt x="57198" y="33234"/>
                    </a:lnTo>
                    <a:lnTo>
                      <a:pt x="78363" y="33234"/>
                    </a:lnTo>
                    <a:lnTo>
                      <a:pt x="78363" y="86934"/>
                    </a:lnTo>
                    <a:lnTo>
                      <a:pt x="78188" y="87283"/>
                    </a:lnTo>
                    <a:lnTo>
                      <a:pt x="76964" y="88158"/>
                    </a:lnTo>
                    <a:lnTo>
                      <a:pt x="75914" y="88333"/>
                    </a:lnTo>
                    <a:lnTo>
                      <a:pt x="8921" y="88333"/>
                    </a:lnTo>
                    <a:lnTo>
                      <a:pt x="8047" y="88158"/>
                    </a:lnTo>
                    <a:lnTo>
                      <a:pt x="6647" y="87283"/>
                    </a:lnTo>
                    <a:lnTo>
                      <a:pt x="6647" y="86934"/>
                    </a:lnTo>
                    <a:lnTo>
                      <a:pt x="6647" y="7871"/>
                    </a:lnTo>
                    <a:lnTo>
                      <a:pt x="6647" y="7521"/>
                    </a:lnTo>
                    <a:lnTo>
                      <a:pt x="7872" y="6647"/>
                    </a:lnTo>
                    <a:lnTo>
                      <a:pt x="8921" y="6472"/>
                    </a:lnTo>
                    <a:close/>
                    <a:moveTo>
                      <a:pt x="7172" y="0"/>
                    </a:moveTo>
                    <a:lnTo>
                      <a:pt x="4198" y="1050"/>
                    </a:lnTo>
                    <a:lnTo>
                      <a:pt x="1750" y="3149"/>
                    </a:lnTo>
                    <a:lnTo>
                      <a:pt x="175" y="6122"/>
                    </a:lnTo>
                    <a:lnTo>
                      <a:pt x="0" y="7871"/>
                    </a:lnTo>
                    <a:lnTo>
                      <a:pt x="0" y="86934"/>
                    </a:lnTo>
                    <a:lnTo>
                      <a:pt x="175" y="88508"/>
                    </a:lnTo>
                    <a:lnTo>
                      <a:pt x="1750" y="91481"/>
                    </a:lnTo>
                    <a:lnTo>
                      <a:pt x="4198" y="93755"/>
                    </a:lnTo>
                    <a:lnTo>
                      <a:pt x="7172" y="94805"/>
                    </a:lnTo>
                    <a:lnTo>
                      <a:pt x="77663" y="94805"/>
                    </a:lnTo>
                    <a:lnTo>
                      <a:pt x="80812" y="93755"/>
                    </a:lnTo>
                    <a:lnTo>
                      <a:pt x="83261" y="91481"/>
                    </a:lnTo>
                    <a:lnTo>
                      <a:pt x="84660" y="88508"/>
                    </a:lnTo>
                    <a:lnTo>
                      <a:pt x="84835" y="86934"/>
                    </a:lnTo>
                    <a:lnTo>
                      <a:pt x="84835" y="29911"/>
                    </a:lnTo>
                    <a:lnTo>
                      <a:pt x="84660" y="28511"/>
                    </a:lnTo>
                    <a:lnTo>
                      <a:pt x="82911" y="26762"/>
                    </a:lnTo>
                    <a:lnTo>
                      <a:pt x="81686" y="26587"/>
                    </a:lnTo>
                    <a:lnTo>
                      <a:pt x="57898" y="26587"/>
                    </a:lnTo>
                    <a:lnTo>
                      <a:pt x="56498" y="25713"/>
                    </a:lnTo>
                    <a:lnTo>
                      <a:pt x="56498" y="25188"/>
                    </a:lnTo>
                    <a:lnTo>
                      <a:pt x="56498" y="3323"/>
                    </a:lnTo>
                    <a:lnTo>
                      <a:pt x="56323" y="1924"/>
                    </a:lnTo>
                    <a:lnTo>
                      <a:pt x="54399" y="175"/>
                    </a:lnTo>
                    <a:lnTo>
                      <a:pt x="5317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79"/>
              <p:cNvSpPr/>
              <p:nvPr/>
            </p:nvSpPr>
            <p:spPr>
              <a:xfrm>
                <a:off x="4102975" y="1672425"/>
                <a:ext cx="813375" cy="809025"/>
              </a:xfrm>
              <a:custGeom>
                <a:rect b="b" l="l" r="r" t="t"/>
                <a:pathLst>
                  <a:path extrusionOk="0" h="32361" w="32535">
                    <a:moveTo>
                      <a:pt x="4373" y="1"/>
                    </a:moveTo>
                    <a:lnTo>
                      <a:pt x="1924" y="176"/>
                    </a:lnTo>
                    <a:lnTo>
                      <a:pt x="175" y="1925"/>
                    </a:lnTo>
                    <a:lnTo>
                      <a:pt x="0" y="4374"/>
                    </a:lnTo>
                    <a:lnTo>
                      <a:pt x="1050" y="5598"/>
                    </a:lnTo>
                    <a:lnTo>
                      <a:pt x="26763" y="31311"/>
                    </a:lnTo>
                    <a:lnTo>
                      <a:pt x="27812" y="32185"/>
                    </a:lnTo>
                    <a:lnTo>
                      <a:pt x="29211" y="32360"/>
                    </a:lnTo>
                    <a:lnTo>
                      <a:pt x="30261" y="32185"/>
                    </a:lnTo>
                    <a:lnTo>
                      <a:pt x="31660" y="31136"/>
                    </a:lnTo>
                    <a:lnTo>
                      <a:pt x="32535" y="29387"/>
                    </a:lnTo>
                    <a:lnTo>
                      <a:pt x="32185" y="27463"/>
                    </a:lnTo>
                    <a:lnTo>
                      <a:pt x="31485" y="26763"/>
                    </a:lnTo>
                    <a:lnTo>
                      <a:pt x="5598" y="875"/>
                    </a:lnTo>
                    <a:lnTo>
                      <a:pt x="437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79"/>
              <p:cNvSpPr/>
              <p:nvPr/>
            </p:nvSpPr>
            <p:spPr>
              <a:xfrm>
                <a:off x="3210900" y="2656325"/>
                <a:ext cx="774025" cy="166200"/>
              </a:xfrm>
              <a:custGeom>
                <a:rect b="b" l="l" r="r" t="t"/>
                <a:pathLst>
                  <a:path extrusionOk="0" h="6648" w="30961">
                    <a:moveTo>
                      <a:pt x="3149" y="1"/>
                    </a:moveTo>
                    <a:lnTo>
                      <a:pt x="1575" y="351"/>
                    </a:lnTo>
                    <a:lnTo>
                      <a:pt x="0" y="2100"/>
                    </a:lnTo>
                    <a:lnTo>
                      <a:pt x="0" y="4549"/>
                    </a:lnTo>
                    <a:lnTo>
                      <a:pt x="1575" y="6473"/>
                    </a:lnTo>
                    <a:lnTo>
                      <a:pt x="3149" y="6648"/>
                    </a:lnTo>
                    <a:lnTo>
                      <a:pt x="27812" y="6648"/>
                    </a:lnTo>
                    <a:lnTo>
                      <a:pt x="29386" y="6473"/>
                    </a:lnTo>
                    <a:lnTo>
                      <a:pt x="30961" y="4549"/>
                    </a:lnTo>
                    <a:lnTo>
                      <a:pt x="30961" y="2100"/>
                    </a:lnTo>
                    <a:lnTo>
                      <a:pt x="29386" y="351"/>
                    </a:lnTo>
                    <a:lnTo>
                      <a:pt x="278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79"/>
              <p:cNvSpPr/>
              <p:nvPr/>
            </p:nvSpPr>
            <p:spPr>
              <a:xfrm>
                <a:off x="3210900" y="3058650"/>
                <a:ext cx="1176325" cy="161825"/>
              </a:xfrm>
              <a:custGeom>
                <a:rect b="b" l="l" r="r" t="t"/>
                <a:pathLst>
                  <a:path extrusionOk="0" h="6473" w="47053">
                    <a:moveTo>
                      <a:pt x="3149" y="0"/>
                    </a:moveTo>
                    <a:lnTo>
                      <a:pt x="1575" y="175"/>
                    </a:lnTo>
                    <a:lnTo>
                      <a:pt x="0" y="1924"/>
                    </a:lnTo>
                    <a:lnTo>
                      <a:pt x="0" y="4373"/>
                    </a:lnTo>
                    <a:lnTo>
                      <a:pt x="1575" y="6297"/>
                    </a:lnTo>
                    <a:lnTo>
                      <a:pt x="3149" y="6472"/>
                    </a:lnTo>
                    <a:lnTo>
                      <a:pt x="43904" y="6472"/>
                    </a:lnTo>
                    <a:lnTo>
                      <a:pt x="45304" y="6297"/>
                    </a:lnTo>
                    <a:lnTo>
                      <a:pt x="47053" y="4373"/>
                    </a:lnTo>
                    <a:lnTo>
                      <a:pt x="47053" y="1924"/>
                    </a:lnTo>
                    <a:lnTo>
                      <a:pt x="45304" y="175"/>
                    </a:lnTo>
                    <a:lnTo>
                      <a:pt x="4390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79"/>
              <p:cNvSpPr/>
              <p:nvPr/>
            </p:nvSpPr>
            <p:spPr>
              <a:xfrm>
                <a:off x="3635075" y="3456575"/>
                <a:ext cx="752150" cy="161825"/>
              </a:xfrm>
              <a:custGeom>
                <a:rect b="b" l="l" r="r" t="t"/>
                <a:pathLst>
                  <a:path extrusionOk="0" h="6473" w="30086">
                    <a:moveTo>
                      <a:pt x="3149" y="1"/>
                    </a:moveTo>
                    <a:lnTo>
                      <a:pt x="1750" y="175"/>
                    </a:lnTo>
                    <a:lnTo>
                      <a:pt x="0" y="2100"/>
                    </a:lnTo>
                    <a:lnTo>
                      <a:pt x="0" y="4548"/>
                    </a:lnTo>
                    <a:lnTo>
                      <a:pt x="1750" y="6298"/>
                    </a:lnTo>
                    <a:lnTo>
                      <a:pt x="3149" y="6472"/>
                    </a:lnTo>
                    <a:lnTo>
                      <a:pt x="26937" y="6472"/>
                    </a:lnTo>
                    <a:lnTo>
                      <a:pt x="28337" y="6298"/>
                    </a:lnTo>
                    <a:lnTo>
                      <a:pt x="30086" y="4548"/>
                    </a:lnTo>
                    <a:lnTo>
                      <a:pt x="30086" y="2100"/>
                    </a:lnTo>
                    <a:lnTo>
                      <a:pt x="28337" y="175"/>
                    </a:lnTo>
                    <a:lnTo>
                      <a:pt x="2693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820" name="Google Shape;820;p79"/>
          <p:cNvGrpSpPr/>
          <p:nvPr/>
        </p:nvGrpSpPr>
        <p:grpSpPr>
          <a:xfrm>
            <a:off x="2870323" y="2171986"/>
            <a:ext cx="498731" cy="498731"/>
            <a:chOff x="1194925" y="242425"/>
            <a:chExt cx="5238775" cy="5238775"/>
          </a:xfrm>
        </p:grpSpPr>
        <p:sp>
          <p:nvSpPr>
            <p:cNvPr id="821" name="Google Shape;821;p79"/>
            <p:cNvSpPr/>
            <p:nvPr/>
          </p:nvSpPr>
          <p:spPr>
            <a:xfrm>
              <a:off x="3075175" y="2044875"/>
              <a:ext cx="1547450" cy="1547450"/>
            </a:xfrm>
            <a:custGeom>
              <a:rect b="b" l="l" r="r" t="t"/>
              <a:pathLst>
                <a:path extrusionOk="0" h="61898" w="61898">
                  <a:moveTo>
                    <a:pt x="27837" y="1"/>
                  </a:moveTo>
                  <a:lnTo>
                    <a:pt x="21786" y="1384"/>
                  </a:lnTo>
                  <a:lnTo>
                    <a:pt x="16253" y="3631"/>
                  </a:lnTo>
                  <a:lnTo>
                    <a:pt x="11239" y="6916"/>
                  </a:lnTo>
                  <a:lnTo>
                    <a:pt x="7089" y="11239"/>
                  </a:lnTo>
                  <a:lnTo>
                    <a:pt x="3804" y="16080"/>
                  </a:lnTo>
                  <a:lnTo>
                    <a:pt x="1384" y="21613"/>
                  </a:lnTo>
                  <a:lnTo>
                    <a:pt x="174" y="27664"/>
                  </a:lnTo>
                  <a:lnTo>
                    <a:pt x="1" y="30949"/>
                  </a:lnTo>
                  <a:lnTo>
                    <a:pt x="174" y="34061"/>
                  </a:lnTo>
                  <a:lnTo>
                    <a:pt x="1384" y="40112"/>
                  </a:lnTo>
                  <a:lnTo>
                    <a:pt x="3804" y="45645"/>
                  </a:lnTo>
                  <a:lnTo>
                    <a:pt x="7089" y="50659"/>
                  </a:lnTo>
                  <a:lnTo>
                    <a:pt x="11239" y="54809"/>
                  </a:lnTo>
                  <a:lnTo>
                    <a:pt x="16253" y="58267"/>
                  </a:lnTo>
                  <a:lnTo>
                    <a:pt x="21786" y="60514"/>
                  </a:lnTo>
                  <a:lnTo>
                    <a:pt x="27837" y="61724"/>
                  </a:lnTo>
                  <a:lnTo>
                    <a:pt x="30949" y="61897"/>
                  </a:lnTo>
                  <a:lnTo>
                    <a:pt x="34234" y="61724"/>
                  </a:lnTo>
                  <a:lnTo>
                    <a:pt x="40285" y="60514"/>
                  </a:lnTo>
                  <a:lnTo>
                    <a:pt x="45818" y="58267"/>
                  </a:lnTo>
                  <a:lnTo>
                    <a:pt x="50659" y="54809"/>
                  </a:lnTo>
                  <a:lnTo>
                    <a:pt x="54982" y="50659"/>
                  </a:lnTo>
                  <a:lnTo>
                    <a:pt x="58267" y="45645"/>
                  </a:lnTo>
                  <a:lnTo>
                    <a:pt x="60687" y="40112"/>
                  </a:lnTo>
                  <a:lnTo>
                    <a:pt x="61897" y="34061"/>
                  </a:lnTo>
                  <a:lnTo>
                    <a:pt x="61897" y="30949"/>
                  </a:lnTo>
                  <a:lnTo>
                    <a:pt x="61897" y="27664"/>
                  </a:lnTo>
                  <a:lnTo>
                    <a:pt x="60687" y="21613"/>
                  </a:lnTo>
                  <a:lnTo>
                    <a:pt x="58267" y="16080"/>
                  </a:lnTo>
                  <a:lnTo>
                    <a:pt x="54982" y="11239"/>
                  </a:lnTo>
                  <a:lnTo>
                    <a:pt x="50659" y="6916"/>
                  </a:lnTo>
                  <a:lnTo>
                    <a:pt x="45818" y="3631"/>
                  </a:lnTo>
                  <a:lnTo>
                    <a:pt x="40285" y="1384"/>
                  </a:lnTo>
                  <a:lnTo>
                    <a:pt x="3423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79"/>
            <p:cNvSpPr/>
            <p:nvPr/>
          </p:nvSpPr>
          <p:spPr>
            <a:xfrm>
              <a:off x="1540725" y="506100"/>
              <a:ext cx="4620675" cy="4620675"/>
            </a:xfrm>
            <a:custGeom>
              <a:rect b="b" l="l" r="r" t="t"/>
              <a:pathLst>
                <a:path extrusionOk="0" h="184827" w="184827">
                  <a:moveTo>
                    <a:pt x="92327" y="6571"/>
                  </a:moveTo>
                  <a:lnTo>
                    <a:pt x="96822" y="6744"/>
                  </a:lnTo>
                  <a:lnTo>
                    <a:pt x="105467" y="7608"/>
                  </a:lnTo>
                  <a:lnTo>
                    <a:pt x="113939" y="9337"/>
                  </a:lnTo>
                  <a:lnTo>
                    <a:pt x="121892" y="11757"/>
                  </a:lnTo>
                  <a:lnTo>
                    <a:pt x="133303" y="16944"/>
                  </a:lnTo>
                  <a:lnTo>
                    <a:pt x="147135" y="26108"/>
                  </a:lnTo>
                  <a:lnTo>
                    <a:pt x="158719" y="37865"/>
                  </a:lnTo>
                  <a:lnTo>
                    <a:pt x="168056" y="51524"/>
                  </a:lnTo>
                  <a:lnTo>
                    <a:pt x="173070" y="62935"/>
                  </a:lnTo>
                  <a:lnTo>
                    <a:pt x="175490" y="71061"/>
                  </a:lnTo>
                  <a:lnTo>
                    <a:pt x="177219" y="79360"/>
                  </a:lnTo>
                  <a:lnTo>
                    <a:pt x="178256" y="88005"/>
                  </a:lnTo>
                  <a:lnTo>
                    <a:pt x="178256" y="92500"/>
                  </a:lnTo>
                  <a:lnTo>
                    <a:pt x="178084" y="98897"/>
                  </a:lnTo>
                  <a:lnTo>
                    <a:pt x="176182" y="111519"/>
                  </a:lnTo>
                  <a:lnTo>
                    <a:pt x="172551" y="123621"/>
                  </a:lnTo>
                  <a:lnTo>
                    <a:pt x="167191" y="134859"/>
                  </a:lnTo>
                  <a:lnTo>
                    <a:pt x="160275" y="145233"/>
                  </a:lnTo>
                  <a:lnTo>
                    <a:pt x="151803" y="154570"/>
                  </a:lnTo>
                  <a:lnTo>
                    <a:pt x="142121" y="162523"/>
                  </a:lnTo>
                  <a:lnTo>
                    <a:pt x="131229" y="169093"/>
                  </a:lnTo>
                  <a:lnTo>
                    <a:pt x="125177" y="171859"/>
                  </a:lnTo>
                  <a:lnTo>
                    <a:pt x="119126" y="174107"/>
                  </a:lnTo>
                  <a:lnTo>
                    <a:pt x="106850" y="177219"/>
                  </a:lnTo>
                  <a:lnTo>
                    <a:pt x="94229" y="178429"/>
                  </a:lnTo>
                  <a:lnTo>
                    <a:pt x="81780" y="177738"/>
                  </a:lnTo>
                  <a:lnTo>
                    <a:pt x="69505" y="175317"/>
                  </a:lnTo>
                  <a:lnTo>
                    <a:pt x="57748" y="171168"/>
                  </a:lnTo>
                  <a:lnTo>
                    <a:pt x="46683" y="165289"/>
                  </a:lnTo>
                  <a:lnTo>
                    <a:pt x="36309" y="157682"/>
                  </a:lnTo>
                  <a:lnTo>
                    <a:pt x="31641" y="153186"/>
                  </a:lnTo>
                  <a:lnTo>
                    <a:pt x="27145" y="148518"/>
                  </a:lnTo>
                  <a:lnTo>
                    <a:pt x="19711" y="138144"/>
                  </a:lnTo>
                  <a:lnTo>
                    <a:pt x="13659" y="127079"/>
                  </a:lnTo>
                  <a:lnTo>
                    <a:pt x="9510" y="115322"/>
                  </a:lnTo>
                  <a:lnTo>
                    <a:pt x="7089" y="103047"/>
                  </a:lnTo>
                  <a:lnTo>
                    <a:pt x="6398" y="90598"/>
                  </a:lnTo>
                  <a:lnTo>
                    <a:pt x="7608" y="77977"/>
                  </a:lnTo>
                  <a:lnTo>
                    <a:pt x="10720" y="65701"/>
                  </a:lnTo>
                  <a:lnTo>
                    <a:pt x="13141" y="59650"/>
                  </a:lnTo>
                  <a:lnTo>
                    <a:pt x="15734" y="53598"/>
                  </a:lnTo>
                  <a:lnTo>
                    <a:pt x="22304" y="42706"/>
                  </a:lnTo>
                  <a:lnTo>
                    <a:pt x="30257" y="33024"/>
                  </a:lnTo>
                  <a:lnTo>
                    <a:pt x="39594" y="24725"/>
                  </a:lnTo>
                  <a:lnTo>
                    <a:pt x="49968" y="17809"/>
                  </a:lnTo>
                  <a:lnTo>
                    <a:pt x="61206" y="12276"/>
                  </a:lnTo>
                  <a:lnTo>
                    <a:pt x="73309" y="8645"/>
                  </a:lnTo>
                  <a:lnTo>
                    <a:pt x="85930" y="6744"/>
                  </a:lnTo>
                  <a:lnTo>
                    <a:pt x="92327" y="6571"/>
                  </a:lnTo>
                  <a:close/>
                  <a:moveTo>
                    <a:pt x="94402" y="1"/>
                  </a:moveTo>
                  <a:lnTo>
                    <a:pt x="80916" y="692"/>
                  </a:lnTo>
                  <a:lnTo>
                    <a:pt x="67776" y="3286"/>
                  </a:lnTo>
                  <a:lnTo>
                    <a:pt x="55154" y="7781"/>
                  </a:lnTo>
                  <a:lnTo>
                    <a:pt x="43225" y="14178"/>
                  </a:lnTo>
                  <a:lnTo>
                    <a:pt x="32159" y="22304"/>
                  </a:lnTo>
                  <a:lnTo>
                    <a:pt x="27145" y="27145"/>
                  </a:lnTo>
                  <a:lnTo>
                    <a:pt x="22304" y="32159"/>
                  </a:lnTo>
                  <a:lnTo>
                    <a:pt x="14178" y="43225"/>
                  </a:lnTo>
                  <a:lnTo>
                    <a:pt x="7781" y="55154"/>
                  </a:lnTo>
                  <a:lnTo>
                    <a:pt x="3286" y="67949"/>
                  </a:lnTo>
                  <a:lnTo>
                    <a:pt x="692" y="81089"/>
                  </a:lnTo>
                  <a:lnTo>
                    <a:pt x="1" y="94575"/>
                  </a:lnTo>
                  <a:lnTo>
                    <a:pt x="1211" y="108061"/>
                  </a:lnTo>
                  <a:lnTo>
                    <a:pt x="4496" y="121374"/>
                  </a:lnTo>
                  <a:lnTo>
                    <a:pt x="7089" y="127771"/>
                  </a:lnTo>
                  <a:lnTo>
                    <a:pt x="9856" y="134168"/>
                  </a:lnTo>
                  <a:lnTo>
                    <a:pt x="16944" y="145925"/>
                  </a:lnTo>
                  <a:lnTo>
                    <a:pt x="25589" y="156471"/>
                  </a:lnTo>
                  <a:lnTo>
                    <a:pt x="35617" y="165462"/>
                  </a:lnTo>
                  <a:lnTo>
                    <a:pt x="46683" y="172897"/>
                  </a:lnTo>
                  <a:lnTo>
                    <a:pt x="58958" y="178602"/>
                  </a:lnTo>
                  <a:lnTo>
                    <a:pt x="71925" y="182579"/>
                  </a:lnTo>
                  <a:lnTo>
                    <a:pt x="85411" y="184654"/>
                  </a:lnTo>
                  <a:lnTo>
                    <a:pt x="92327" y="184826"/>
                  </a:lnTo>
                  <a:lnTo>
                    <a:pt x="97168" y="184654"/>
                  </a:lnTo>
                  <a:lnTo>
                    <a:pt x="106505" y="183789"/>
                  </a:lnTo>
                  <a:lnTo>
                    <a:pt x="115495" y="181887"/>
                  </a:lnTo>
                  <a:lnTo>
                    <a:pt x="124140" y="179294"/>
                  </a:lnTo>
                  <a:lnTo>
                    <a:pt x="132439" y="175663"/>
                  </a:lnTo>
                  <a:lnTo>
                    <a:pt x="140219" y="171513"/>
                  </a:lnTo>
                  <a:lnTo>
                    <a:pt x="147654" y="166499"/>
                  </a:lnTo>
                  <a:lnTo>
                    <a:pt x="154397" y="160794"/>
                  </a:lnTo>
                  <a:lnTo>
                    <a:pt x="160794" y="154570"/>
                  </a:lnTo>
                  <a:lnTo>
                    <a:pt x="166327" y="147654"/>
                  </a:lnTo>
                  <a:lnTo>
                    <a:pt x="171341" y="140392"/>
                  </a:lnTo>
                  <a:lnTo>
                    <a:pt x="175663" y="132439"/>
                  </a:lnTo>
                  <a:lnTo>
                    <a:pt x="179121" y="124140"/>
                  </a:lnTo>
                  <a:lnTo>
                    <a:pt x="181887" y="115495"/>
                  </a:lnTo>
                  <a:lnTo>
                    <a:pt x="183616" y="106505"/>
                  </a:lnTo>
                  <a:lnTo>
                    <a:pt x="184654" y="97168"/>
                  </a:lnTo>
                  <a:lnTo>
                    <a:pt x="184826" y="92500"/>
                  </a:lnTo>
                  <a:lnTo>
                    <a:pt x="184481" y="85411"/>
                  </a:lnTo>
                  <a:lnTo>
                    <a:pt x="182579" y="71925"/>
                  </a:lnTo>
                  <a:lnTo>
                    <a:pt x="178602" y="58958"/>
                  </a:lnTo>
                  <a:lnTo>
                    <a:pt x="172724" y="46855"/>
                  </a:lnTo>
                  <a:lnTo>
                    <a:pt x="165289" y="35617"/>
                  </a:lnTo>
                  <a:lnTo>
                    <a:pt x="156299" y="25762"/>
                  </a:lnTo>
                  <a:lnTo>
                    <a:pt x="145925" y="17117"/>
                  </a:lnTo>
                  <a:lnTo>
                    <a:pt x="134168" y="10029"/>
                  </a:lnTo>
                  <a:lnTo>
                    <a:pt x="127771" y="7089"/>
                  </a:lnTo>
                  <a:lnTo>
                    <a:pt x="121201" y="4669"/>
                  </a:lnTo>
                  <a:lnTo>
                    <a:pt x="107888" y="1384"/>
                  </a:lnTo>
                  <a:lnTo>
                    <a:pt x="9440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79"/>
            <p:cNvSpPr/>
            <p:nvPr/>
          </p:nvSpPr>
          <p:spPr>
            <a:xfrm>
              <a:off x="2984400" y="1949775"/>
              <a:ext cx="1729000" cy="1729000"/>
            </a:xfrm>
            <a:custGeom>
              <a:rect b="b" l="l" r="r" t="t"/>
              <a:pathLst>
                <a:path extrusionOk="0" h="69160" w="69160">
                  <a:moveTo>
                    <a:pt x="37519" y="6744"/>
                  </a:moveTo>
                  <a:lnTo>
                    <a:pt x="43052" y="7954"/>
                  </a:lnTo>
                  <a:lnTo>
                    <a:pt x="48066" y="10029"/>
                  </a:lnTo>
                  <a:lnTo>
                    <a:pt x="52561" y="13141"/>
                  </a:lnTo>
                  <a:lnTo>
                    <a:pt x="56365" y="16945"/>
                  </a:lnTo>
                  <a:lnTo>
                    <a:pt x="59304" y="21267"/>
                  </a:lnTo>
                  <a:lnTo>
                    <a:pt x="61379" y="26454"/>
                  </a:lnTo>
                  <a:lnTo>
                    <a:pt x="62589" y="31814"/>
                  </a:lnTo>
                  <a:lnTo>
                    <a:pt x="62589" y="34753"/>
                  </a:lnTo>
                  <a:lnTo>
                    <a:pt x="62416" y="39248"/>
                  </a:lnTo>
                  <a:lnTo>
                    <a:pt x="59823" y="47374"/>
                  </a:lnTo>
                  <a:lnTo>
                    <a:pt x="55155" y="53944"/>
                  </a:lnTo>
                  <a:lnTo>
                    <a:pt x="48930" y="58958"/>
                  </a:lnTo>
                  <a:lnTo>
                    <a:pt x="41669" y="61898"/>
                  </a:lnTo>
                  <a:lnTo>
                    <a:pt x="33716" y="62935"/>
                  </a:lnTo>
                  <a:lnTo>
                    <a:pt x="25762" y="61552"/>
                  </a:lnTo>
                  <a:lnTo>
                    <a:pt x="18155" y="57575"/>
                  </a:lnTo>
                  <a:lnTo>
                    <a:pt x="14870" y="54463"/>
                  </a:lnTo>
                  <a:lnTo>
                    <a:pt x="11758" y="51178"/>
                  </a:lnTo>
                  <a:lnTo>
                    <a:pt x="7781" y="43571"/>
                  </a:lnTo>
                  <a:lnTo>
                    <a:pt x="6398" y="35617"/>
                  </a:lnTo>
                  <a:lnTo>
                    <a:pt x="7435" y="27664"/>
                  </a:lnTo>
                  <a:lnTo>
                    <a:pt x="10375" y="20403"/>
                  </a:lnTo>
                  <a:lnTo>
                    <a:pt x="15389" y="14178"/>
                  </a:lnTo>
                  <a:lnTo>
                    <a:pt x="21959" y="9510"/>
                  </a:lnTo>
                  <a:lnTo>
                    <a:pt x="30085" y="6917"/>
                  </a:lnTo>
                  <a:lnTo>
                    <a:pt x="34580" y="6744"/>
                  </a:lnTo>
                  <a:close/>
                  <a:moveTo>
                    <a:pt x="33543" y="1"/>
                  </a:moveTo>
                  <a:lnTo>
                    <a:pt x="23688" y="1730"/>
                  </a:lnTo>
                  <a:lnTo>
                    <a:pt x="16772" y="5188"/>
                  </a:lnTo>
                  <a:lnTo>
                    <a:pt x="12276" y="8300"/>
                  </a:lnTo>
                  <a:lnTo>
                    <a:pt x="10202" y="10375"/>
                  </a:lnTo>
                  <a:lnTo>
                    <a:pt x="8300" y="12449"/>
                  </a:lnTo>
                  <a:lnTo>
                    <a:pt x="5015" y="16772"/>
                  </a:lnTo>
                  <a:lnTo>
                    <a:pt x="1730" y="23860"/>
                  </a:lnTo>
                  <a:lnTo>
                    <a:pt x="1" y="33543"/>
                  </a:lnTo>
                  <a:lnTo>
                    <a:pt x="1038" y="43398"/>
                  </a:lnTo>
                  <a:lnTo>
                    <a:pt x="4842" y="52388"/>
                  </a:lnTo>
                  <a:lnTo>
                    <a:pt x="10893" y="59996"/>
                  </a:lnTo>
                  <a:lnTo>
                    <a:pt x="19019" y="65701"/>
                  </a:lnTo>
                  <a:lnTo>
                    <a:pt x="26454" y="68295"/>
                  </a:lnTo>
                  <a:lnTo>
                    <a:pt x="31814" y="69159"/>
                  </a:lnTo>
                  <a:lnTo>
                    <a:pt x="38211" y="69159"/>
                  </a:lnTo>
                  <a:lnTo>
                    <a:pt x="44954" y="67776"/>
                  </a:lnTo>
                  <a:lnTo>
                    <a:pt x="51178" y="65183"/>
                  </a:lnTo>
                  <a:lnTo>
                    <a:pt x="56538" y="61379"/>
                  </a:lnTo>
                  <a:lnTo>
                    <a:pt x="61379" y="56711"/>
                  </a:lnTo>
                  <a:lnTo>
                    <a:pt x="65010" y="51178"/>
                  </a:lnTo>
                  <a:lnTo>
                    <a:pt x="67603" y="44954"/>
                  </a:lnTo>
                  <a:lnTo>
                    <a:pt x="68986" y="38211"/>
                  </a:lnTo>
                  <a:lnTo>
                    <a:pt x="69159" y="34753"/>
                  </a:lnTo>
                  <a:lnTo>
                    <a:pt x="69159" y="31814"/>
                  </a:lnTo>
                  <a:lnTo>
                    <a:pt x="68295" y="26454"/>
                  </a:lnTo>
                  <a:lnTo>
                    <a:pt x="65701" y="19192"/>
                  </a:lnTo>
                  <a:lnTo>
                    <a:pt x="59996" y="10893"/>
                  </a:lnTo>
                  <a:lnTo>
                    <a:pt x="52215" y="4842"/>
                  </a:lnTo>
                  <a:lnTo>
                    <a:pt x="43225" y="1211"/>
                  </a:lnTo>
                  <a:lnTo>
                    <a:pt x="3354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79"/>
            <p:cNvSpPr/>
            <p:nvPr/>
          </p:nvSpPr>
          <p:spPr>
            <a:xfrm>
              <a:off x="1895175" y="864850"/>
              <a:ext cx="3907475" cy="3907475"/>
            </a:xfrm>
            <a:custGeom>
              <a:rect b="b" l="l" r="r" t="t"/>
              <a:pathLst>
                <a:path extrusionOk="0" h="156299" w="156299">
                  <a:moveTo>
                    <a:pt x="78149" y="6398"/>
                  </a:moveTo>
                  <a:lnTo>
                    <a:pt x="85584" y="6744"/>
                  </a:lnTo>
                  <a:lnTo>
                    <a:pt x="99588" y="9683"/>
                  </a:lnTo>
                  <a:lnTo>
                    <a:pt x="112382" y="15043"/>
                  </a:lnTo>
                  <a:lnTo>
                    <a:pt x="123794" y="22823"/>
                  </a:lnTo>
                  <a:lnTo>
                    <a:pt x="133476" y="32505"/>
                  </a:lnTo>
                  <a:lnTo>
                    <a:pt x="141256" y="43917"/>
                  </a:lnTo>
                  <a:lnTo>
                    <a:pt x="146789" y="56711"/>
                  </a:lnTo>
                  <a:lnTo>
                    <a:pt x="149555" y="70715"/>
                  </a:lnTo>
                  <a:lnTo>
                    <a:pt x="149901" y="78150"/>
                  </a:lnTo>
                  <a:lnTo>
                    <a:pt x="149728" y="83510"/>
                  </a:lnTo>
                  <a:lnTo>
                    <a:pt x="148172" y="94056"/>
                  </a:lnTo>
                  <a:lnTo>
                    <a:pt x="145060" y="104084"/>
                  </a:lnTo>
                  <a:lnTo>
                    <a:pt x="140565" y="113594"/>
                  </a:lnTo>
                  <a:lnTo>
                    <a:pt x="134859" y="122238"/>
                  </a:lnTo>
                  <a:lnTo>
                    <a:pt x="127770" y="129846"/>
                  </a:lnTo>
                  <a:lnTo>
                    <a:pt x="119644" y="136589"/>
                  </a:lnTo>
                  <a:lnTo>
                    <a:pt x="110654" y="142121"/>
                  </a:lnTo>
                  <a:lnTo>
                    <a:pt x="105640" y="144369"/>
                  </a:lnTo>
                  <a:lnTo>
                    <a:pt x="100626" y="146271"/>
                  </a:lnTo>
                  <a:lnTo>
                    <a:pt x="90252" y="148864"/>
                  </a:lnTo>
                  <a:lnTo>
                    <a:pt x="79705" y="149729"/>
                  </a:lnTo>
                  <a:lnTo>
                    <a:pt x="69331" y="149210"/>
                  </a:lnTo>
                  <a:lnTo>
                    <a:pt x="59131" y="147308"/>
                  </a:lnTo>
                  <a:lnTo>
                    <a:pt x="49275" y="143678"/>
                  </a:lnTo>
                  <a:lnTo>
                    <a:pt x="40112" y="138836"/>
                  </a:lnTo>
                  <a:lnTo>
                    <a:pt x="31467" y="132439"/>
                  </a:lnTo>
                  <a:lnTo>
                    <a:pt x="27491" y="128808"/>
                  </a:lnTo>
                  <a:lnTo>
                    <a:pt x="23860" y="124832"/>
                  </a:lnTo>
                  <a:lnTo>
                    <a:pt x="17463" y="116360"/>
                  </a:lnTo>
                  <a:lnTo>
                    <a:pt x="12621" y="107024"/>
                  </a:lnTo>
                  <a:lnTo>
                    <a:pt x="9164" y="97169"/>
                  </a:lnTo>
                  <a:lnTo>
                    <a:pt x="7089" y="86968"/>
                  </a:lnTo>
                  <a:lnTo>
                    <a:pt x="6570" y="76594"/>
                  </a:lnTo>
                  <a:lnTo>
                    <a:pt x="7435" y="66047"/>
                  </a:lnTo>
                  <a:lnTo>
                    <a:pt x="10028" y="55673"/>
                  </a:lnTo>
                  <a:lnTo>
                    <a:pt x="12103" y="50659"/>
                  </a:lnTo>
                  <a:lnTo>
                    <a:pt x="14178" y="45818"/>
                  </a:lnTo>
                  <a:lnTo>
                    <a:pt x="19710" y="36655"/>
                  </a:lnTo>
                  <a:lnTo>
                    <a:pt x="26453" y="28529"/>
                  </a:lnTo>
                  <a:lnTo>
                    <a:pt x="34233" y="21613"/>
                  </a:lnTo>
                  <a:lnTo>
                    <a:pt x="42878" y="15734"/>
                  </a:lnTo>
                  <a:lnTo>
                    <a:pt x="52215" y="11239"/>
                  </a:lnTo>
                  <a:lnTo>
                    <a:pt x="62243" y="8127"/>
                  </a:lnTo>
                  <a:lnTo>
                    <a:pt x="72789" y="6571"/>
                  </a:lnTo>
                  <a:lnTo>
                    <a:pt x="78149" y="6398"/>
                  </a:lnTo>
                  <a:close/>
                  <a:moveTo>
                    <a:pt x="79878" y="1"/>
                  </a:moveTo>
                  <a:lnTo>
                    <a:pt x="68640" y="520"/>
                  </a:lnTo>
                  <a:lnTo>
                    <a:pt x="57402" y="2767"/>
                  </a:lnTo>
                  <a:lnTo>
                    <a:pt x="46682" y="6571"/>
                  </a:lnTo>
                  <a:lnTo>
                    <a:pt x="36654" y="11931"/>
                  </a:lnTo>
                  <a:lnTo>
                    <a:pt x="27318" y="18847"/>
                  </a:lnTo>
                  <a:lnTo>
                    <a:pt x="22995" y="22823"/>
                  </a:lnTo>
                  <a:lnTo>
                    <a:pt x="18846" y="27146"/>
                  </a:lnTo>
                  <a:lnTo>
                    <a:pt x="11930" y="36482"/>
                  </a:lnTo>
                  <a:lnTo>
                    <a:pt x="6570" y="46683"/>
                  </a:lnTo>
                  <a:lnTo>
                    <a:pt x="2766" y="57402"/>
                  </a:lnTo>
                  <a:lnTo>
                    <a:pt x="692" y="68468"/>
                  </a:lnTo>
                  <a:lnTo>
                    <a:pt x="0" y="79879"/>
                  </a:lnTo>
                  <a:lnTo>
                    <a:pt x="1037" y="91290"/>
                  </a:lnTo>
                  <a:lnTo>
                    <a:pt x="3977" y="102528"/>
                  </a:lnTo>
                  <a:lnTo>
                    <a:pt x="6051" y="108061"/>
                  </a:lnTo>
                  <a:lnTo>
                    <a:pt x="8472" y="113421"/>
                  </a:lnTo>
                  <a:lnTo>
                    <a:pt x="14350" y="123276"/>
                  </a:lnTo>
                  <a:lnTo>
                    <a:pt x="21785" y="132266"/>
                  </a:lnTo>
                  <a:lnTo>
                    <a:pt x="30084" y="139874"/>
                  </a:lnTo>
                  <a:lnTo>
                    <a:pt x="39593" y="146098"/>
                  </a:lnTo>
                  <a:lnTo>
                    <a:pt x="49794" y="150939"/>
                  </a:lnTo>
                  <a:lnTo>
                    <a:pt x="60859" y="154397"/>
                  </a:lnTo>
                  <a:lnTo>
                    <a:pt x="72271" y="156126"/>
                  </a:lnTo>
                  <a:lnTo>
                    <a:pt x="78149" y="156299"/>
                  </a:lnTo>
                  <a:lnTo>
                    <a:pt x="86275" y="155953"/>
                  </a:lnTo>
                  <a:lnTo>
                    <a:pt x="101490" y="152841"/>
                  </a:lnTo>
                  <a:lnTo>
                    <a:pt x="115495" y="146963"/>
                  </a:lnTo>
                  <a:lnTo>
                    <a:pt x="127943" y="138491"/>
                  </a:lnTo>
                  <a:lnTo>
                    <a:pt x="138490" y="127944"/>
                  </a:lnTo>
                  <a:lnTo>
                    <a:pt x="146962" y="115323"/>
                  </a:lnTo>
                  <a:lnTo>
                    <a:pt x="152840" y="101318"/>
                  </a:lnTo>
                  <a:lnTo>
                    <a:pt x="156125" y="86103"/>
                  </a:lnTo>
                  <a:lnTo>
                    <a:pt x="156298" y="78150"/>
                  </a:lnTo>
                  <a:lnTo>
                    <a:pt x="156125" y="72271"/>
                  </a:lnTo>
                  <a:lnTo>
                    <a:pt x="154396" y="60687"/>
                  </a:lnTo>
                  <a:lnTo>
                    <a:pt x="151111" y="49795"/>
                  </a:lnTo>
                  <a:lnTo>
                    <a:pt x="146270" y="39594"/>
                  </a:lnTo>
                  <a:lnTo>
                    <a:pt x="139873" y="30085"/>
                  </a:lnTo>
                  <a:lnTo>
                    <a:pt x="132266" y="21613"/>
                  </a:lnTo>
                  <a:lnTo>
                    <a:pt x="123448" y="14351"/>
                  </a:lnTo>
                  <a:lnTo>
                    <a:pt x="113593" y="8300"/>
                  </a:lnTo>
                  <a:lnTo>
                    <a:pt x="108060" y="5879"/>
                  </a:lnTo>
                  <a:lnTo>
                    <a:pt x="102527" y="3805"/>
                  </a:lnTo>
                  <a:lnTo>
                    <a:pt x="91289" y="1038"/>
                  </a:lnTo>
                  <a:lnTo>
                    <a:pt x="7987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79"/>
            <p:cNvSpPr/>
            <p:nvPr/>
          </p:nvSpPr>
          <p:spPr>
            <a:xfrm>
              <a:off x="3736500" y="4327100"/>
              <a:ext cx="164275" cy="1154100"/>
            </a:xfrm>
            <a:custGeom>
              <a:rect b="b" l="l" r="r" t="t"/>
              <a:pathLst>
                <a:path extrusionOk="0" h="46164" w="6571">
                  <a:moveTo>
                    <a:pt x="2076" y="1"/>
                  </a:moveTo>
                  <a:lnTo>
                    <a:pt x="174" y="1557"/>
                  </a:lnTo>
                  <a:lnTo>
                    <a:pt x="1" y="3113"/>
                  </a:lnTo>
                  <a:lnTo>
                    <a:pt x="1" y="43052"/>
                  </a:lnTo>
                  <a:lnTo>
                    <a:pt x="174" y="44262"/>
                  </a:lnTo>
                  <a:lnTo>
                    <a:pt x="1903" y="45991"/>
                  </a:lnTo>
                  <a:lnTo>
                    <a:pt x="3286" y="46164"/>
                  </a:lnTo>
                  <a:lnTo>
                    <a:pt x="4496" y="45991"/>
                  </a:lnTo>
                  <a:lnTo>
                    <a:pt x="6398" y="44262"/>
                  </a:lnTo>
                  <a:lnTo>
                    <a:pt x="6571" y="43052"/>
                  </a:lnTo>
                  <a:lnTo>
                    <a:pt x="6571" y="3113"/>
                  </a:lnTo>
                  <a:lnTo>
                    <a:pt x="6225" y="1557"/>
                  </a:lnTo>
                  <a:lnTo>
                    <a:pt x="44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79"/>
            <p:cNvSpPr/>
            <p:nvPr/>
          </p:nvSpPr>
          <p:spPr>
            <a:xfrm>
              <a:off x="3736500" y="242425"/>
              <a:ext cx="164275" cy="1154125"/>
            </a:xfrm>
            <a:custGeom>
              <a:rect b="b" l="l" r="r" t="t"/>
              <a:pathLst>
                <a:path extrusionOk="0" h="46165" w="6571">
                  <a:moveTo>
                    <a:pt x="2076" y="1"/>
                  </a:moveTo>
                  <a:lnTo>
                    <a:pt x="174" y="1557"/>
                  </a:lnTo>
                  <a:lnTo>
                    <a:pt x="1" y="3113"/>
                  </a:lnTo>
                  <a:lnTo>
                    <a:pt x="1" y="43052"/>
                  </a:lnTo>
                  <a:lnTo>
                    <a:pt x="174" y="44262"/>
                  </a:lnTo>
                  <a:lnTo>
                    <a:pt x="1903" y="45991"/>
                  </a:lnTo>
                  <a:lnTo>
                    <a:pt x="3286" y="46164"/>
                  </a:lnTo>
                  <a:lnTo>
                    <a:pt x="4496" y="45991"/>
                  </a:lnTo>
                  <a:lnTo>
                    <a:pt x="6398" y="44262"/>
                  </a:lnTo>
                  <a:lnTo>
                    <a:pt x="6571" y="43052"/>
                  </a:lnTo>
                  <a:lnTo>
                    <a:pt x="6571" y="3113"/>
                  </a:lnTo>
                  <a:lnTo>
                    <a:pt x="6225" y="1557"/>
                  </a:lnTo>
                  <a:lnTo>
                    <a:pt x="44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79"/>
            <p:cNvSpPr/>
            <p:nvPr/>
          </p:nvSpPr>
          <p:spPr>
            <a:xfrm>
              <a:off x="5279600" y="2779675"/>
              <a:ext cx="1154100" cy="159975"/>
            </a:xfrm>
            <a:custGeom>
              <a:rect b="b" l="l" r="r" t="t"/>
              <a:pathLst>
                <a:path extrusionOk="0" h="6399" w="46164">
                  <a:moveTo>
                    <a:pt x="3113" y="1"/>
                  </a:moveTo>
                  <a:lnTo>
                    <a:pt x="1557" y="174"/>
                  </a:lnTo>
                  <a:lnTo>
                    <a:pt x="1" y="2076"/>
                  </a:lnTo>
                  <a:lnTo>
                    <a:pt x="1" y="4496"/>
                  </a:lnTo>
                  <a:lnTo>
                    <a:pt x="1557" y="6225"/>
                  </a:lnTo>
                  <a:lnTo>
                    <a:pt x="3113" y="6398"/>
                  </a:lnTo>
                  <a:lnTo>
                    <a:pt x="43052" y="6398"/>
                  </a:lnTo>
                  <a:lnTo>
                    <a:pt x="44435" y="6225"/>
                  </a:lnTo>
                  <a:lnTo>
                    <a:pt x="46164" y="4496"/>
                  </a:lnTo>
                  <a:lnTo>
                    <a:pt x="46164" y="2076"/>
                  </a:lnTo>
                  <a:lnTo>
                    <a:pt x="44435" y="174"/>
                  </a:lnTo>
                  <a:lnTo>
                    <a:pt x="4305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79"/>
            <p:cNvSpPr/>
            <p:nvPr/>
          </p:nvSpPr>
          <p:spPr>
            <a:xfrm>
              <a:off x="1194925" y="2779675"/>
              <a:ext cx="1154125" cy="159975"/>
            </a:xfrm>
            <a:custGeom>
              <a:rect b="b" l="l" r="r" t="t"/>
              <a:pathLst>
                <a:path extrusionOk="0" h="6399" w="46165">
                  <a:moveTo>
                    <a:pt x="3113" y="1"/>
                  </a:moveTo>
                  <a:lnTo>
                    <a:pt x="1557" y="174"/>
                  </a:lnTo>
                  <a:lnTo>
                    <a:pt x="1" y="2076"/>
                  </a:lnTo>
                  <a:lnTo>
                    <a:pt x="1" y="4496"/>
                  </a:lnTo>
                  <a:lnTo>
                    <a:pt x="1557" y="6225"/>
                  </a:lnTo>
                  <a:lnTo>
                    <a:pt x="3113" y="6398"/>
                  </a:lnTo>
                  <a:lnTo>
                    <a:pt x="43052" y="6398"/>
                  </a:lnTo>
                  <a:lnTo>
                    <a:pt x="44435" y="6225"/>
                  </a:lnTo>
                  <a:lnTo>
                    <a:pt x="46164" y="4496"/>
                  </a:lnTo>
                  <a:lnTo>
                    <a:pt x="46164" y="2076"/>
                  </a:lnTo>
                  <a:lnTo>
                    <a:pt x="44435" y="174"/>
                  </a:lnTo>
                  <a:lnTo>
                    <a:pt x="4305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9" name="Google Shape;829;p79"/>
          <p:cNvSpPr txBox="1"/>
          <p:nvPr/>
        </p:nvSpPr>
        <p:spPr>
          <a:xfrm>
            <a:off x="2237089" y="3638075"/>
            <a:ext cx="1765200" cy="710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u="sng">
                <a:solidFill>
                  <a:schemeClr val="hlink"/>
                </a:solidFill>
                <a:latin typeface="Poppins"/>
                <a:ea typeface="Poppins"/>
                <a:cs typeface="Poppins"/>
                <a:sym typeface="Poppins"/>
                <a:hlinkClick action="ppaction://hlinksldjump" r:id="rId3"/>
              </a:rPr>
              <a:t>Input validation</a:t>
            </a:r>
            <a:endParaRPr sz="1200">
              <a:latin typeface="Poppins"/>
              <a:ea typeface="Poppins"/>
              <a:cs typeface="Poppins"/>
              <a:sym typeface="Poppins"/>
            </a:endParaRPr>
          </a:p>
          <a:p>
            <a:pPr indent="0" lvl="0" marL="0" rtl="0" algn="ctr">
              <a:lnSpc>
                <a:spcPct val="115000"/>
              </a:lnSpc>
              <a:spcBef>
                <a:spcPts val="1000"/>
              </a:spcBef>
              <a:spcAft>
                <a:spcPts val="1000"/>
              </a:spcAft>
              <a:buNone/>
            </a:pPr>
            <a:r>
              <a:rPr lang="en" sz="1200" u="sng">
                <a:solidFill>
                  <a:schemeClr val="hlink"/>
                </a:solidFill>
                <a:latin typeface="Poppins"/>
                <a:ea typeface="Poppins"/>
                <a:cs typeface="Poppins"/>
                <a:sym typeface="Poppins"/>
                <a:hlinkClick action="ppaction://hlinksldjump" r:id="rId4"/>
              </a:rPr>
              <a:t>Selection guidance</a:t>
            </a:r>
            <a:endParaRPr sz="1200">
              <a:latin typeface="Poppins"/>
              <a:ea typeface="Poppins"/>
              <a:cs typeface="Poppins"/>
              <a:sym typeface="Poppins"/>
            </a:endParaRPr>
          </a:p>
        </p:txBody>
      </p:sp>
      <p:sp>
        <p:nvSpPr>
          <p:cNvPr id="830" name="Google Shape;830;p79"/>
          <p:cNvSpPr txBox="1"/>
          <p:nvPr/>
        </p:nvSpPr>
        <p:spPr>
          <a:xfrm>
            <a:off x="4941397" y="3638075"/>
            <a:ext cx="1765200" cy="710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u="sng">
                <a:solidFill>
                  <a:schemeClr val="hlink"/>
                </a:solidFill>
                <a:latin typeface="Poppins"/>
                <a:ea typeface="Poppins"/>
                <a:cs typeface="Poppins"/>
                <a:sym typeface="Poppins"/>
                <a:hlinkClick action="ppaction://hlinksldjump" r:id="rId5"/>
              </a:rPr>
              <a:t>Dynamic field help</a:t>
            </a:r>
            <a:endParaRPr sz="1200">
              <a:latin typeface="Poppins"/>
              <a:ea typeface="Poppins"/>
              <a:cs typeface="Poppins"/>
              <a:sym typeface="Poppins"/>
            </a:endParaRPr>
          </a:p>
          <a:p>
            <a:pPr indent="0" lvl="0" marL="0" rtl="0" algn="ctr">
              <a:lnSpc>
                <a:spcPct val="115000"/>
              </a:lnSpc>
              <a:spcBef>
                <a:spcPts val="1000"/>
              </a:spcBef>
              <a:spcAft>
                <a:spcPts val="1000"/>
              </a:spcAft>
              <a:buNone/>
            </a:pPr>
            <a:r>
              <a:rPr lang="en" sz="1200" u="sng">
                <a:solidFill>
                  <a:schemeClr val="hlink"/>
                </a:solidFill>
                <a:latin typeface="Poppins"/>
                <a:ea typeface="Poppins"/>
                <a:cs typeface="Poppins"/>
                <a:sym typeface="Poppins"/>
                <a:hlinkClick action="ppaction://hlinksldjump" r:id="rId6"/>
              </a:rPr>
              <a:t>Form templates</a:t>
            </a:r>
            <a:endParaRPr sz="1200">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80"/>
          <p:cNvSpPr txBox="1"/>
          <p:nvPr>
            <p:ph type="title"/>
          </p:nvPr>
        </p:nvSpPr>
        <p:spPr>
          <a:xfrm>
            <a:off x="349125" y="243825"/>
            <a:ext cx="58965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Input validation</a:t>
            </a:r>
            <a:endParaRPr>
              <a:solidFill>
                <a:schemeClr val="accent3"/>
              </a:solidFill>
            </a:endParaRPr>
          </a:p>
        </p:txBody>
      </p:sp>
      <p:sp>
        <p:nvSpPr>
          <p:cNvPr id="836" name="Google Shape;836;p80"/>
          <p:cNvSpPr txBox="1"/>
          <p:nvPr/>
        </p:nvSpPr>
        <p:spPr>
          <a:xfrm>
            <a:off x="7047411" y="726775"/>
            <a:ext cx="153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Information accuracy </a:t>
            </a:r>
            <a:endParaRPr sz="1000">
              <a:solidFill>
                <a:schemeClr val="dk2"/>
              </a:solidFill>
              <a:latin typeface="Poppins Medium"/>
              <a:ea typeface="Poppins Medium"/>
              <a:cs typeface="Poppins Medium"/>
              <a:sym typeface="Poppins Medium"/>
            </a:endParaRPr>
          </a:p>
        </p:txBody>
      </p:sp>
      <p:grpSp>
        <p:nvGrpSpPr>
          <p:cNvPr id="837" name="Google Shape;837;p80"/>
          <p:cNvGrpSpPr/>
          <p:nvPr/>
        </p:nvGrpSpPr>
        <p:grpSpPr>
          <a:xfrm>
            <a:off x="7593310" y="292861"/>
            <a:ext cx="445123" cy="433905"/>
            <a:chOff x="7364964" y="1740687"/>
            <a:chExt cx="928500" cy="905100"/>
          </a:xfrm>
        </p:grpSpPr>
        <p:sp>
          <p:nvSpPr>
            <p:cNvPr id="838" name="Google Shape;838;p80">
              <a:hlinkClick/>
            </p:cNvPr>
            <p:cNvSpPr/>
            <p:nvPr/>
          </p:nvSpPr>
          <p:spPr>
            <a:xfrm>
              <a:off x="7364964" y="1740687"/>
              <a:ext cx="9285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9" name="Google Shape;839;p80"/>
            <p:cNvGrpSpPr/>
            <p:nvPr/>
          </p:nvGrpSpPr>
          <p:grpSpPr>
            <a:xfrm>
              <a:off x="7494518" y="1860259"/>
              <a:ext cx="666372" cy="666372"/>
              <a:chOff x="1194925" y="242425"/>
              <a:chExt cx="5238775" cy="5238775"/>
            </a:xfrm>
          </p:grpSpPr>
          <p:sp>
            <p:nvSpPr>
              <p:cNvPr id="840" name="Google Shape;840;p80"/>
              <p:cNvSpPr/>
              <p:nvPr/>
            </p:nvSpPr>
            <p:spPr>
              <a:xfrm>
                <a:off x="3075175" y="2044875"/>
                <a:ext cx="1547450" cy="1547450"/>
              </a:xfrm>
              <a:custGeom>
                <a:rect b="b" l="l" r="r" t="t"/>
                <a:pathLst>
                  <a:path extrusionOk="0" h="61898" w="61898">
                    <a:moveTo>
                      <a:pt x="27837" y="1"/>
                    </a:moveTo>
                    <a:lnTo>
                      <a:pt x="21786" y="1384"/>
                    </a:lnTo>
                    <a:lnTo>
                      <a:pt x="16253" y="3631"/>
                    </a:lnTo>
                    <a:lnTo>
                      <a:pt x="11239" y="6916"/>
                    </a:lnTo>
                    <a:lnTo>
                      <a:pt x="7089" y="11239"/>
                    </a:lnTo>
                    <a:lnTo>
                      <a:pt x="3804" y="16080"/>
                    </a:lnTo>
                    <a:lnTo>
                      <a:pt x="1384" y="21613"/>
                    </a:lnTo>
                    <a:lnTo>
                      <a:pt x="174" y="27664"/>
                    </a:lnTo>
                    <a:lnTo>
                      <a:pt x="1" y="30949"/>
                    </a:lnTo>
                    <a:lnTo>
                      <a:pt x="174" y="34061"/>
                    </a:lnTo>
                    <a:lnTo>
                      <a:pt x="1384" y="40112"/>
                    </a:lnTo>
                    <a:lnTo>
                      <a:pt x="3804" y="45645"/>
                    </a:lnTo>
                    <a:lnTo>
                      <a:pt x="7089" y="50659"/>
                    </a:lnTo>
                    <a:lnTo>
                      <a:pt x="11239" y="54809"/>
                    </a:lnTo>
                    <a:lnTo>
                      <a:pt x="16253" y="58267"/>
                    </a:lnTo>
                    <a:lnTo>
                      <a:pt x="21786" y="60514"/>
                    </a:lnTo>
                    <a:lnTo>
                      <a:pt x="27837" y="61724"/>
                    </a:lnTo>
                    <a:lnTo>
                      <a:pt x="30949" y="61897"/>
                    </a:lnTo>
                    <a:lnTo>
                      <a:pt x="34234" y="61724"/>
                    </a:lnTo>
                    <a:lnTo>
                      <a:pt x="40285" y="60514"/>
                    </a:lnTo>
                    <a:lnTo>
                      <a:pt x="45818" y="58267"/>
                    </a:lnTo>
                    <a:lnTo>
                      <a:pt x="50659" y="54809"/>
                    </a:lnTo>
                    <a:lnTo>
                      <a:pt x="54982" y="50659"/>
                    </a:lnTo>
                    <a:lnTo>
                      <a:pt x="58267" y="45645"/>
                    </a:lnTo>
                    <a:lnTo>
                      <a:pt x="60687" y="40112"/>
                    </a:lnTo>
                    <a:lnTo>
                      <a:pt x="61897" y="34061"/>
                    </a:lnTo>
                    <a:lnTo>
                      <a:pt x="61897" y="30949"/>
                    </a:lnTo>
                    <a:lnTo>
                      <a:pt x="61897" y="27664"/>
                    </a:lnTo>
                    <a:lnTo>
                      <a:pt x="60687" y="21613"/>
                    </a:lnTo>
                    <a:lnTo>
                      <a:pt x="58267" y="16080"/>
                    </a:lnTo>
                    <a:lnTo>
                      <a:pt x="54982" y="11239"/>
                    </a:lnTo>
                    <a:lnTo>
                      <a:pt x="50659" y="6916"/>
                    </a:lnTo>
                    <a:lnTo>
                      <a:pt x="45818" y="3631"/>
                    </a:lnTo>
                    <a:lnTo>
                      <a:pt x="40285" y="1384"/>
                    </a:lnTo>
                    <a:lnTo>
                      <a:pt x="3423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80"/>
              <p:cNvSpPr/>
              <p:nvPr/>
            </p:nvSpPr>
            <p:spPr>
              <a:xfrm>
                <a:off x="1540725" y="506100"/>
                <a:ext cx="4620675" cy="4620675"/>
              </a:xfrm>
              <a:custGeom>
                <a:rect b="b" l="l" r="r" t="t"/>
                <a:pathLst>
                  <a:path extrusionOk="0" h="184827" w="184827">
                    <a:moveTo>
                      <a:pt x="92327" y="6571"/>
                    </a:moveTo>
                    <a:lnTo>
                      <a:pt x="96822" y="6744"/>
                    </a:lnTo>
                    <a:lnTo>
                      <a:pt x="105467" y="7608"/>
                    </a:lnTo>
                    <a:lnTo>
                      <a:pt x="113939" y="9337"/>
                    </a:lnTo>
                    <a:lnTo>
                      <a:pt x="121892" y="11757"/>
                    </a:lnTo>
                    <a:lnTo>
                      <a:pt x="133303" y="16944"/>
                    </a:lnTo>
                    <a:lnTo>
                      <a:pt x="147135" y="26108"/>
                    </a:lnTo>
                    <a:lnTo>
                      <a:pt x="158719" y="37865"/>
                    </a:lnTo>
                    <a:lnTo>
                      <a:pt x="168056" y="51524"/>
                    </a:lnTo>
                    <a:lnTo>
                      <a:pt x="173070" y="62935"/>
                    </a:lnTo>
                    <a:lnTo>
                      <a:pt x="175490" y="71061"/>
                    </a:lnTo>
                    <a:lnTo>
                      <a:pt x="177219" y="79360"/>
                    </a:lnTo>
                    <a:lnTo>
                      <a:pt x="178256" y="88005"/>
                    </a:lnTo>
                    <a:lnTo>
                      <a:pt x="178256" y="92500"/>
                    </a:lnTo>
                    <a:lnTo>
                      <a:pt x="178084" y="98897"/>
                    </a:lnTo>
                    <a:lnTo>
                      <a:pt x="176182" y="111519"/>
                    </a:lnTo>
                    <a:lnTo>
                      <a:pt x="172551" y="123621"/>
                    </a:lnTo>
                    <a:lnTo>
                      <a:pt x="167191" y="134859"/>
                    </a:lnTo>
                    <a:lnTo>
                      <a:pt x="160275" y="145233"/>
                    </a:lnTo>
                    <a:lnTo>
                      <a:pt x="151803" y="154570"/>
                    </a:lnTo>
                    <a:lnTo>
                      <a:pt x="142121" y="162523"/>
                    </a:lnTo>
                    <a:lnTo>
                      <a:pt x="131229" y="169093"/>
                    </a:lnTo>
                    <a:lnTo>
                      <a:pt x="125177" y="171859"/>
                    </a:lnTo>
                    <a:lnTo>
                      <a:pt x="119126" y="174107"/>
                    </a:lnTo>
                    <a:lnTo>
                      <a:pt x="106850" y="177219"/>
                    </a:lnTo>
                    <a:lnTo>
                      <a:pt x="94229" y="178429"/>
                    </a:lnTo>
                    <a:lnTo>
                      <a:pt x="81780" y="177738"/>
                    </a:lnTo>
                    <a:lnTo>
                      <a:pt x="69505" y="175317"/>
                    </a:lnTo>
                    <a:lnTo>
                      <a:pt x="57748" y="171168"/>
                    </a:lnTo>
                    <a:lnTo>
                      <a:pt x="46683" y="165289"/>
                    </a:lnTo>
                    <a:lnTo>
                      <a:pt x="36309" y="157682"/>
                    </a:lnTo>
                    <a:lnTo>
                      <a:pt x="31641" y="153186"/>
                    </a:lnTo>
                    <a:lnTo>
                      <a:pt x="27145" y="148518"/>
                    </a:lnTo>
                    <a:lnTo>
                      <a:pt x="19711" y="138144"/>
                    </a:lnTo>
                    <a:lnTo>
                      <a:pt x="13659" y="127079"/>
                    </a:lnTo>
                    <a:lnTo>
                      <a:pt x="9510" y="115322"/>
                    </a:lnTo>
                    <a:lnTo>
                      <a:pt x="7089" y="103047"/>
                    </a:lnTo>
                    <a:lnTo>
                      <a:pt x="6398" y="90598"/>
                    </a:lnTo>
                    <a:lnTo>
                      <a:pt x="7608" y="77977"/>
                    </a:lnTo>
                    <a:lnTo>
                      <a:pt x="10720" y="65701"/>
                    </a:lnTo>
                    <a:lnTo>
                      <a:pt x="13141" y="59650"/>
                    </a:lnTo>
                    <a:lnTo>
                      <a:pt x="15734" y="53598"/>
                    </a:lnTo>
                    <a:lnTo>
                      <a:pt x="22304" y="42706"/>
                    </a:lnTo>
                    <a:lnTo>
                      <a:pt x="30257" y="33024"/>
                    </a:lnTo>
                    <a:lnTo>
                      <a:pt x="39594" y="24725"/>
                    </a:lnTo>
                    <a:lnTo>
                      <a:pt x="49968" y="17809"/>
                    </a:lnTo>
                    <a:lnTo>
                      <a:pt x="61206" y="12276"/>
                    </a:lnTo>
                    <a:lnTo>
                      <a:pt x="73309" y="8645"/>
                    </a:lnTo>
                    <a:lnTo>
                      <a:pt x="85930" y="6744"/>
                    </a:lnTo>
                    <a:lnTo>
                      <a:pt x="92327" y="6571"/>
                    </a:lnTo>
                    <a:close/>
                    <a:moveTo>
                      <a:pt x="94402" y="1"/>
                    </a:moveTo>
                    <a:lnTo>
                      <a:pt x="80916" y="692"/>
                    </a:lnTo>
                    <a:lnTo>
                      <a:pt x="67776" y="3286"/>
                    </a:lnTo>
                    <a:lnTo>
                      <a:pt x="55154" y="7781"/>
                    </a:lnTo>
                    <a:lnTo>
                      <a:pt x="43225" y="14178"/>
                    </a:lnTo>
                    <a:lnTo>
                      <a:pt x="32159" y="22304"/>
                    </a:lnTo>
                    <a:lnTo>
                      <a:pt x="27145" y="27145"/>
                    </a:lnTo>
                    <a:lnTo>
                      <a:pt x="22304" y="32159"/>
                    </a:lnTo>
                    <a:lnTo>
                      <a:pt x="14178" y="43225"/>
                    </a:lnTo>
                    <a:lnTo>
                      <a:pt x="7781" y="55154"/>
                    </a:lnTo>
                    <a:lnTo>
                      <a:pt x="3286" y="67949"/>
                    </a:lnTo>
                    <a:lnTo>
                      <a:pt x="692" y="81089"/>
                    </a:lnTo>
                    <a:lnTo>
                      <a:pt x="1" y="94575"/>
                    </a:lnTo>
                    <a:lnTo>
                      <a:pt x="1211" y="108061"/>
                    </a:lnTo>
                    <a:lnTo>
                      <a:pt x="4496" y="121374"/>
                    </a:lnTo>
                    <a:lnTo>
                      <a:pt x="7089" y="127771"/>
                    </a:lnTo>
                    <a:lnTo>
                      <a:pt x="9856" y="134168"/>
                    </a:lnTo>
                    <a:lnTo>
                      <a:pt x="16944" y="145925"/>
                    </a:lnTo>
                    <a:lnTo>
                      <a:pt x="25589" y="156471"/>
                    </a:lnTo>
                    <a:lnTo>
                      <a:pt x="35617" y="165462"/>
                    </a:lnTo>
                    <a:lnTo>
                      <a:pt x="46683" y="172897"/>
                    </a:lnTo>
                    <a:lnTo>
                      <a:pt x="58958" y="178602"/>
                    </a:lnTo>
                    <a:lnTo>
                      <a:pt x="71925" y="182579"/>
                    </a:lnTo>
                    <a:lnTo>
                      <a:pt x="85411" y="184654"/>
                    </a:lnTo>
                    <a:lnTo>
                      <a:pt x="92327" y="184826"/>
                    </a:lnTo>
                    <a:lnTo>
                      <a:pt x="97168" y="184654"/>
                    </a:lnTo>
                    <a:lnTo>
                      <a:pt x="106505" y="183789"/>
                    </a:lnTo>
                    <a:lnTo>
                      <a:pt x="115495" y="181887"/>
                    </a:lnTo>
                    <a:lnTo>
                      <a:pt x="124140" y="179294"/>
                    </a:lnTo>
                    <a:lnTo>
                      <a:pt x="132439" y="175663"/>
                    </a:lnTo>
                    <a:lnTo>
                      <a:pt x="140219" y="171513"/>
                    </a:lnTo>
                    <a:lnTo>
                      <a:pt x="147654" y="166499"/>
                    </a:lnTo>
                    <a:lnTo>
                      <a:pt x="154397" y="160794"/>
                    </a:lnTo>
                    <a:lnTo>
                      <a:pt x="160794" y="154570"/>
                    </a:lnTo>
                    <a:lnTo>
                      <a:pt x="166327" y="147654"/>
                    </a:lnTo>
                    <a:lnTo>
                      <a:pt x="171341" y="140392"/>
                    </a:lnTo>
                    <a:lnTo>
                      <a:pt x="175663" y="132439"/>
                    </a:lnTo>
                    <a:lnTo>
                      <a:pt x="179121" y="124140"/>
                    </a:lnTo>
                    <a:lnTo>
                      <a:pt x="181887" y="115495"/>
                    </a:lnTo>
                    <a:lnTo>
                      <a:pt x="183616" y="106505"/>
                    </a:lnTo>
                    <a:lnTo>
                      <a:pt x="184654" y="97168"/>
                    </a:lnTo>
                    <a:lnTo>
                      <a:pt x="184826" y="92500"/>
                    </a:lnTo>
                    <a:lnTo>
                      <a:pt x="184481" y="85411"/>
                    </a:lnTo>
                    <a:lnTo>
                      <a:pt x="182579" y="71925"/>
                    </a:lnTo>
                    <a:lnTo>
                      <a:pt x="178602" y="58958"/>
                    </a:lnTo>
                    <a:lnTo>
                      <a:pt x="172724" y="46855"/>
                    </a:lnTo>
                    <a:lnTo>
                      <a:pt x="165289" y="35617"/>
                    </a:lnTo>
                    <a:lnTo>
                      <a:pt x="156299" y="25762"/>
                    </a:lnTo>
                    <a:lnTo>
                      <a:pt x="145925" y="17117"/>
                    </a:lnTo>
                    <a:lnTo>
                      <a:pt x="134168" y="10029"/>
                    </a:lnTo>
                    <a:lnTo>
                      <a:pt x="127771" y="7089"/>
                    </a:lnTo>
                    <a:lnTo>
                      <a:pt x="121201" y="4669"/>
                    </a:lnTo>
                    <a:lnTo>
                      <a:pt x="107888" y="1384"/>
                    </a:lnTo>
                    <a:lnTo>
                      <a:pt x="9440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80"/>
              <p:cNvSpPr/>
              <p:nvPr/>
            </p:nvSpPr>
            <p:spPr>
              <a:xfrm>
                <a:off x="2984400" y="1949775"/>
                <a:ext cx="1729000" cy="1729000"/>
              </a:xfrm>
              <a:custGeom>
                <a:rect b="b" l="l" r="r" t="t"/>
                <a:pathLst>
                  <a:path extrusionOk="0" h="69160" w="69160">
                    <a:moveTo>
                      <a:pt x="37519" y="6744"/>
                    </a:moveTo>
                    <a:lnTo>
                      <a:pt x="43052" y="7954"/>
                    </a:lnTo>
                    <a:lnTo>
                      <a:pt x="48066" y="10029"/>
                    </a:lnTo>
                    <a:lnTo>
                      <a:pt x="52561" y="13141"/>
                    </a:lnTo>
                    <a:lnTo>
                      <a:pt x="56365" y="16945"/>
                    </a:lnTo>
                    <a:lnTo>
                      <a:pt x="59304" y="21267"/>
                    </a:lnTo>
                    <a:lnTo>
                      <a:pt x="61379" y="26454"/>
                    </a:lnTo>
                    <a:lnTo>
                      <a:pt x="62589" y="31814"/>
                    </a:lnTo>
                    <a:lnTo>
                      <a:pt x="62589" y="34753"/>
                    </a:lnTo>
                    <a:lnTo>
                      <a:pt x="62416" y="39248"/>
                    </a:lnTo>
                    <a:lnTo>
                      <a:pt x="59823" y="47374"/>
                    </a:lnTo>
                    <a:lnTo>
                      <a:pt x="55155" y="53944"/>
                    </a:lnTo>
                    <a:lnTo>
                      <a:pt x="48930" y="58958"/>
                    </a:lnTo>
                    <a:lnTo>
                      <a:pt x="41669" y="61898"/>
                    </a:lnTo>
                    <a:lnTo>
                      <a:pt x="33716" y="62935"/>
                    </a:lnTo>
                    <a:lnTo>
                      <a:pt x="25762" y="61552"/>
                    </a:lnTo>
                    <a:lnTo>
                      <a:pt x="18155" y="57575"/>
                    </a:lnTo>
                    <a:lnTo>
                      <a:pt x="14870" y="54463"/>
                    </a:lnTo>
                    <a:lnTo>
                      <a:pt x="11758" y="51178"/>
                    </a:lnTo>
                    <a:lnTo>
                      <a:pt x="7781" y="43571"/>
                    </a:lnTo>
                    <a:lnTo>
                      <a:pt x="6398" y="35617"/>
                    </a:lnTo>
                    <a:lnTo>
                      <a:pt x="7435" y="27664"/>
                    </a:lnTo>
                    <a:lnTo>
                      <a:pt x="10375" y="20403"/>
                    </a:lnTo>
                    <a:lnTo>
                      <a:pt x="15389" y="14178"/>
                    </a:lnTo>
                    <a:lnTo>
                      <a:pt x="21959" y="9510"/>
                    </a:lnTo>
                    <a:lnTo>
                      <a:pt x="30085" y="6917"/>
                    </a:lnTo>
                    <a:lnTo>
                      <a:pt x="34580" y="6744"/>
                    </a:lnTo>
                    <a:close/>
                    <a:moveTo>
                      <a:pt x="33543" y="1"/>
                    </a:moveTo>
                    <a:lnTo>
                      <a:pt x="23688" y="1730"/>
                    </a:lnTo>
                    <a:lnTo>
                      <a:pt x="16772" y="5188"/>
                    </a:lnTo>
                    <a:lnTo>
                      <a:pt x="12276" y="8300"/>
                    </a:lnTo>
                    <a:lnTo>
                      <a:pt x="10202" y="10375"/>
                    </a:lnTo>
                    <a:lnTo>
                      <a:pt x="8300" y="12449"/>
                    </a:lnTo>
                    <a:lnTo>
                      <a:pt x="5015" y="16772"/>
                    </a:lnTo>
                    <a:lnTo>
                      <a:pt x="1730" y="23860"/>
                    </a:lnTo>
                    <a:lnTo>
                      <a:pt x="1" y="33543"/>
                    </a:lnTo>
                    <a:lnTo>
                      <a:pt x="1038" y="43398"/>
                    </a:lnTo>
                    <a:lnTo>
                      <a:pt x="4842" y="52388"/>
                    </a:lnTo>
                    <a:lnTo>
                      <a:pt x="10893" y="59996"/>
                    </a:lnTo>
                    <a:lnTo>
                      <a:pt x="19019" y="65701"/>
                    </a:lnTo>
                    <a:lnTo>
                      <a:pt x="26454" y="68295"/>
                    </a:lnTo>
                    <a:lnTo>
                      <a:pt x="31814" y="69159"/>
                    </a:lnTo>
                    <a:lnTo>
                      <a:pt x="38211" y="69159"/>
                    </a:lnTo>
                    <a:lnTo>
                      <a:pt x="44954" y="67776"/>
                    </a:lnTo>
                    <a:lnTo>
                      <a:pt x="51178" y="65183"/>
                    </a:lnTo>
                    <a:lnTo>
                      <a:pt x="56538" y="61379"/>
                    </a:lnTo>
                    <a:lnTo>
                      <a:pt x="61379" y="56711"/>
                    </a:lnTo>
                    <a:lnTo>
                      <a:pt x="65010" y="51178"/>
                    </a:lnTo>
                    <a:lnTo>
                      <a:pt x="67603" y="44954"/>
                    </a:lnTo>
                    <a:lnTo>
                      <a:pt x="68986" y="38211"/>
                    </a:lnTo>
                    <a:lnTo>
                      <a:pt x="69159" y="34753"/>
                    </a:lnTo>
                    <a:lnTo>
                      <a:pt x="69159" y="31814"/>
                    </a:lnTo>
                    <a:lnTo>
                      <a:pt x="68295" y="26454"/>
                    </a:lnTo>
                    <a:lnTo>
                      <a:pt x="65701" y="19192"/>
                    </a:lnTo>
                    <a:lnTo>
                      <a:pt x="59996" y="10893"/>
                    </a:lnTo>
                    <a:lnTo>
                      <a:pt x="52215" y="4842"/>
                    </a:lnTo>
                    <a:lnTo>
                      <a:pt x="43225" y="1211"/>
                    </a:lnTo>
                    <a:lnTo>
                      <a:pt x="3354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80"/>
              <p:cNvSpPr/>
              <p:nvPr/>
            </p:nvSpPr>
            <p:spPr>
              <a:xfrm>
                <a:off x="1895175" y="864850"/>
                <a:ext cx="3907475" cy="3907475"/>
              </a:xfrm>
              <a:custGeom>
                <a:rect b="b" l="l" r="r" t="t"/>
                <a:pathLst>
                  <a:path extrusionOk="0" h="156299" w="156299">
                    <a:moveTo>
                      <a:pt x="78149" y="6398"/>
                    </a:moveTo>
                    <a:lnTo>
                      <a:pt x="85584" y="6744"/>
                    </a:lnTo>
                    <a:lnTo>
                      <a:pt x="99588" y="9683"/>
                    </a:lnTo>
                    <a:lnTo>
                      <a:pt x="112382" y="15043"/>
                    </a:lnTo>
                    <a:lnTo>
                      <a:pt x="123794" y="22823"/>
                    </a:lnTo>
                    <a:lnTo>
                      <a:pt x="133476" y="32505"/>
                    </a:lnTo>
                    <a:lnTo>
                      <a:pt x="141256" y="43917"/>
                    </a:lnTo>
                    <a:lnTo>
                      <a:pt x="146789" y="56711"/>
                    </a:lnTo>
                    <a:lnTo>
                      <a:pt x="149555" y="70715"/>
                    </a:lnTo>
                    <a:lnTo>
                      <a:pt x="149901" y="78150"/>
                    </a:lnTo>
                    <a:lnTo>
                      <a:pt x="149728" y="83510"/>
                    </a:lnTo>
                    <a:lnTo>
                      <a:pt x="148172" y="94056"/>
                    </a:lnTo>
                    <a:lnTo>
                      <a:pt x="145060" y="104084"/>
                    </a:lnTo>
                    <a:lnTo>
                      <a:pt x="140565" y="113594"/>
                    </a:lnTo>
                    <a:lnTo>
                      <a:pt x="134859" y="122238"/>
                    </a:lnTo>
                    <a:lnTo>
                      <a:pt x="127770" y="129846"/>
                    </a:lnTo>
                    <a:lnTo>
                      <a:pt x="119644" y="136589"/>
                    </a:lnTo>
                    <a:lnTo>
                      <a:pt x="110654" y="142121"/>
                    </a:lnTo>
                    <a:lnTo>
                      <a:pt x="105640" y="144369"/>
                    </a:lnTo>
                    <a:lnTo>
                      <a:pt x="100626" y="146271"/>
                    </a:lnTo>
                    <a:lnTo>
                      <a:pt x="90252" y="148864"/>
                    </a:lnTo>
                    <a:lnTo>
                      <a:pt x="79705" y="149729"/>
                    </a:lnTo>
                    <a:lnTo>
                      <a:pt x="69331" y="149210"/>
                    </a:lnTo>
                    <a:lnTo>
                      <a:pt x="59131" y="147308"/>
                    </a:lnTo>
                    <a:lnTo>
                      <a:pt x="49275" y="143678"/>
                    </a:lnTo>
                    <a:lnTo>
                      <a:pt x="40112" y="138836"/>
                    </a:lnTo>
                    <a:lnTo>
                      <a:pt x="31467" y="132439"/>
                    </a:lnTo>
                    <a:lnTo>
                      <a:pt x="27491" y="128808"/>
                    </a:lnTo>
                    <a:lnTo>
                      <a:pt x="23860" y="124832"/>
                    </a:lnTo>
                    <a:lnTo>
                      <a:pt x="17463" y="116360"/>
                    </a:lnTo>
                    <a:lnTo>
                      <a:pt x="12621" y="107024"/>
                    </a:lnTo>
                    <a:lnTo>
                      <a:pt x="9164" y="97169"/>
                    </a:lnTo>
                    <a:lnTo>
                      <a:pt x="7089" y="86968"/>
                    </a:lnTo>
                    <a:lnTo>
                      <a:pt x="6570" y="76594"/>
                    </a:lnTo>
                    <a:lnTo>
                      <a:pt x="7435" y="66047"/>
                    </a:lnTo>
                    <a:lnTo>
                      <a:pt x="10028" y="55673"/>
                    </a:lnTo>
                    <a:lnTo>
                      <a:pt x="12103" y="50659"/>
                    </a:lnTo>
                    <a:lnTo>
                      <a:pt x="14178" y="45818"/>
                    </a:lnTo>
                    <a:lnTo>
                      <a:pt x="19710" y="36655"/>
                    </a:lnTo>
                    <a:lnTo>
                      <a:pt x="26453" y="28529"/>
                    </a:lnTo>
                    <a:lnTo>
                      <a:pt x="34233" y="21613"/>
                    </a:lnTo>
                    <a:lnTo>
                      <a:pt x="42878" y="15734"/>
                    </a:lnTo>
                    <a:lnTo>
                      <a:pt x="52215" y="11239"/>
                    </a:lnTo>
                    <a:lnTo>
                      <a:pt x="62243" y="8127"/>
                    </a:lnTo>
                    <a:lnTo>
                      <a:pt x="72789" y="6571"/>
                    </a:lnTo>
                    <a:lnTo>
                      <a:pt x="78149" y="6398"/>
                    </a:lnTo>
                    <a:close/>
                    <a:moveTo>
                      <a:pt x="79878" y="1"/>
                    </a:moveTo>
                    <a:lnTo>
                      <a:pt x="68640" y="520"/>
                    </a:lnTo>
                    <a:lnTo>
                      <a:pt x="57402" y="2767"/>
                    </a:lnTo>
                    <a:lnTo>
                      <a:pt x="46682" y="6571"/>
                    </a:lnTo>
                    <a:lnTo>
                      <a:pt x="36654" y="11931"/>
                    </a:lnTo>
                    <a:lnTo>
                      <a:pt x="27318" y="18847"/>
                    </a:lnTo>
                    <a:lnTo>
                      <a:pt x="22995" y="22823"/>
                    </a:lnTo>
                    <a:lnTo>
                      <a:pt x="18846" y="27146"/>
                    </a:lnTo>
                    <a:lnTo>
                      <a:pt x="11930" y="36482"/>
                    </a:lnTo>
                    <a:lnTo>
                      <a:pt x="6570" y="46683"/>
                    </a:lnTo>
                    <a:lnTo>
                      <a:pt x="2766" y="57402"/>
                    </a:lnTo>
                    <a:lnTo>
                      <a:pt x="692" y="68468"/>
                    </a:lnTo>
                    <a:lnTo>
                      <a:pt x="0" y="79879"/>
                    </a:lnTo>
                    <a:lnTo>
                      <a:pt x="1037" y="91290"/>
                    </a:lnTo>
                    <a:lnTo>
                      <a:pt x="3977" y="102528"/>
                    </a:lnTo>
                    <a:lnTo>
                      <a:pt x="6051" y="108061"/>
                    </a:lnTo>
                    <a:lnTo>
                      <a:pt x="8472" y="113421"/>
                    </a:lnTo>
                    <a:lnTo>
                      <a:pt x="14350" y="123276"/>
                    </a:lnTo>
                    <a:lnTo>
                      <a:pt x="21785" y="132266"/>
                    </a:lnTo>
                    <a:lnTo>
                      <a:pt x="30084" y="139874"/>
                    </a:lnTo>
                    <a:lnTo>
                      <a:pt x="39593" y="146098"/>
                    </a:lnTo>
                    <a:lnTo>
                      <a:pt x="49794" y="150939"/>
                    </a:lnTo>
                    <a:lnTo>
                      <a:pt x="60859" y="154397"/>
                    </a:lnTo>
                    <a:lnTo>
                      <a:pt x="72271" y="156126"/>
                    </a:lnTo>
                    <a:lnTo>
                      <a:pt x="78149" y="156299"/>
                    </a:lnTo>
                    <a:lnTo>
                      <a:pt x="86275" y="155953"/>
                    </a:lnTo>
                    <a:lnTo>
                      <a:pt x="101490" y="152841"/>
                    </a:lnTo>
                    <a:lnTo>
                      <a:pt x="115495" y="146963"/>
                    </a:lnTo>
                    <a:lnTo>
                      <a:pt x="127943" y="138491"/>
                    </a:lnTo>
                    <a:lnTo>
                      <a:pt x="138490" y="127944"/>
                    </a:lnTo>
                    <a:lnTo>
                      <a:pt x="146962" y="115323"/>
                    </a:lnTo>
                    <a:lnTo>
                      <a:pt x="152840" y="101318"/>
                    </a:lnTo>
                    <a:lnTo>
                      <a:pt x="156125" y="86103"/>
                    </a:lnTo>
                    <a:lnTo>
                      <a:pt x="156298" y="78150"/>
                    </a:lnTo>
                    <a:lnTo>
                      <a:pt x="156125" y="72271"/>
                    </a:lnTo>
                    <a:lnTo>
                      <a:pt x="154396" y="60687"/>
                    </a:lnTo>
                    <a:lnTo>
                      <a:pt x="151111" y="49795"/>
                    </a:lnTo>
                    <a:lnTo>
                      <a:pt x="146270" y="39594"/>
                    </a:lnTo>
                    <a:lnTo>
                      <a:pt x="139873" y="30085"/>
                    </a:lnTo>
                    <a:lnTo>
                      <a:pt x="132266" y="21613"/>
                    </a:lnTo>
                    <a:lnTo>
                      <a:pt x="123448" y="14351"/>
                    </a:lnTo>
                    <a:lnTo>
                      <a:pt x="113593" y="8300"/>
                    </a:lnTo>
                    <a:lnTo>
                      <a:pt x="108060" y="5879"/>
                    </a:lnTo>
                    <a:lnTo>
                      <a:pt x="102527" y="3805"/>
                    </a:lnTo>
                    <a:lnTo>
                      <a:pt x="91289" y="1038"/>
                    </a:lnTo>
                    <a:lnTo>
                      <a:pt x="7987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80"/>
              <p:cNvSpPr/>
              <p:nvPr/>
            </p:nvSpPr>
            <p:spPr>
              <a:xfrm>
                <a:off x="3736500" y="4327100"/>
                <a:ext cx="164275" cy="1154100"/>
              </a:xfrm>
              <a:custGeom>
                <a:rect b="b" l="l" r="r" t="t"/>
                <a:pathLst>
                  <a:path extrusionOk="0" h="46164" w="6571">
                    <a:moveTo>
                      <a:pt x="2076" y="1"/>
                    </a:moveTo>
                    <a:lnTo>
                      <a:pt x="174" y="1557"/>
                    </a:lnTo>
                    <a:lnTo>
                      <a:pt x="1" y="3113"/>
                    </a:lnTo>
                    <a:lnTo>
                      <a:pt x="1" y="43052"/>
                    </a:lnTo>
                    <a:lnTo>
                      <a:pt x="174" y="44262"/>
                    </a:lnTo>
                    <a:lnTo>
                      <a:pt x="1903" y="45991"/>
                    </a:lnTo>
                    <a:lnTo>
                      <a:pt x="3286" y="46164"/>
                    </a:lnTo>
                    <a:lnTo>
                      <a:pt x="4496" y="45991"/>
                    </a:lnTo>
                    <a:lnTo>
                      <a:pt x="6398" y="44262"/>
                    </a:lnTo>
                    <a:lnTo>
                      <a:pt x="6571" y="43052"/>
                    </a:lnTo>
                    <a:lnTo>
                      <a:pt x="6571" y="3113"/>
                    </a:lnTo>
                    <a:lnTo>
                      <a:pt x="6225" y="1557"/>
                    </a:lnTo>
                    <a:lnTo>
                      <a:pt x="44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80"/>
              <p:cNvSpPr/>
              <p:nvPr/>
            </p:nvSpPr>
            <p:spPr>
              <a:xfrm>
                <a:off x="3736500" y="242425"/>
                <a:ext cx="164275" cy="1154125"/>
              </a:xfrm>
              <a:custGeom>
                <a:rect b="b" l="l" r="r" t="t"/>
                <a:pathLst>
                  <a:path extrusionOk="0" h="46165" w="6571">
                    <a:moveTo>
                      <a:pt x="2076" y="1"/>
                    </a:moveTo>
                    <a:lnTo>
                      <a:pt x="174" y="1557"/>
                    </a:lnTo>
                    <a:lnTo>
                      <a:pt x="1" y="3113"/>
                    </a:lnTo>
                    <a:lnTo>
                      <a:pt x="1" y="43052"/>
                    </a:lnTo>
                    <a:lnTo>
                      <a:pt x="174" y="44262"/>
                    </a:lnTo>
                    <a:lnTo>
                      <a:pt x="1903" y="45991"/>
                    </a:lnTo>
                    <a:lnTo>
                      <a:pt x="3286" y="46164"/>
                    </a:lnTo>
                    <a:lnTo>
                      <a:pt x="4496" y="45991"/>
                    </a:lnTo>
                    <a:lnTo>
                      <a:pt x="6398" y="44262"/>
                    </a:lnTo>
                    <a:lnTo>
                      <a:pt x="6571" y="43052"/>
                    </a:lnTo>
                    <a:lnTo>
                      <a:pt x="6571" y="3113"/>
                    </a:lnTo>
                    <a:lnTo>
                      <a:pt x="6225" y="1557"/>
                    </a:lnTo>
                    <a:lnTo>
                      <a:pt x="44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80"/>
              <p:cNvSpPr/>
              <p:nvPr/>
            </p:nvSpPr>
            <p:spPr>
              <a:xfrm>
                <a:off x="5279600" y="2779675"/>
                <a:ext cx="1154100" cy="159975"/>
              </a:xfrm>
              <a:custGeom>
                <a:rect b="b" l="l" r="r" t="t"/>
                <a:pathLst>
                  <a:path extrusionOk="0" h="6399" w="46164">
                    <a:moveTo>
                      <a:pt x="3113" y="1"/>
                    </a:moveTo>
                    <a:lnTo>
                      <a:pt x="1557" y="174"/>
                    </a:lnTo>
                    <a:lnTo>
                      <a:pt x="1" y="2076"/>
                    </a:lnTo>
                    <a:lnTo>
                      <a:pt x="1" y="4496"/>
                    </a:lnTo>
                    <a:lnTo>
                      <a:pt x="1557" y="6225"/>
                    </a:lnTo>
                    <a:lnTo>
                      <a:pt x="3113" y="6398"/>
                    </a:lnTo>
                    <a:lnTo>
                      <a:pt x="43052" y="6398"/>
                    </a:lnTo>
                    <a:lnTo>
                      <a:pt x="44435" y="6225"/>
                    </a:lnTo>
                    <a:lnTo>
                      <a:pt x="46164" y="4496"/>
                    </a:lnTo>
                    <a:lnTo>
                      <a:pt x="46164" y="2076"/>
                    </a:lnTo>
                    <a:lnTo>
                      <a:pt x="44435" y="174"/>
                    </a:lnTo>
                    <a:lnTo>
                      <a:pt x="4305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80"/>
              <p:cNvSpPr/>
              <p:nvPr/>
            </p:nvSpPr>
            <p:spPr>
              <a:xfrm>
                <a:off x="1194925" y="2779675"/>
                <a:ext cx="1154125" cy="159975"/>
              </a:xfrm>
              <a:custGeom>
                <a:rect b="b" l="l" r="r" t="t"/>
                <a:pathLst>
                  <a:path extrusionOk="0" h="6399" w="46165">
                    <a:moveTo>
                      <a:pt x="3113" y="1"/>
                    </a:moveTo>
                    <a:lnTo>
                      <a:pt x="1557" y="174"/>
                    </a:lnTo>
                    <a:lnTo>
                      <a:pt x="1" y="2076"/>
                    </a:lnTo>
                    <a:lnTo>
                      <a:pt x="1" y="4496"/>
                    </a:lnTo>
                    <a:lnTo>
                      <a:pt x="1557" y="6225"/>
                    </a:lnTo>
                    <a:lnTo>
                      <a:pt x="3113" y="6398"/>
                    </a:lnTo>
                    <a:lnTo>
                      <a:pt x="43052" y="6398"/>
                    </a:lnTo>
                    <a:lnTo>
                      <a:pt x="44435" y="6225"/>
                    </a:lnTo>
                    <a:lnTo>
                      <a:pt x="46164" y="4496"/>
                    </a:lnTo>
                    <a:lnTo>
                      <a:pt x="46164" y="2076"/>
                    </a:lnTo>
                    <a:lnTo>
                      <a:pt x="44435" y="174"/>
                    </a:lnTo>
                    <a:lnTo>
                      <a:pt x="4305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pic>
        <p:nvPicPr>
          <p:cNvPr id="848" name="Google Shape;848;p80"/>
          <p:cNvPicPr preferRelativeResize="0"/>
          <p:nvPr/>
        </p:nvPicPr>
        <p:blipFill rotWithShape="1">
          <a:blip r:embed="rId3">
            <a:alphaModFix/>
          </a:blip>
          <a:srcRect b="16293" l="0" r="0" t="9035"/>
          <a:stretch/>
        </p:blipFill>
        <p:spPr>
          <a:xfrm>
            <a:off x="742075" y="2038175"/>
            <a:ext cx="3749430" cy="1235337"/>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pic>
        <p:nvPicPr>
          <p:cNvPr id="849" name="Google Shape;849;p80"/>
          <p:cNvPicPr preferRelativeResize="0"/>
          <p:nvPr/>
        </p:nvPicPr>
        <p:blipFill rotWithShape="1">
          <a:blip r:embed="rId4">
            <a:alphaModFix/>
          </a:blip>
          <a:srcRect b="25328" l="0" r="0" t="0"/>
          <a:stretch/>
        </p:blipFill>
        <p:spPr>
          <a:xfrm>
            <a:off x="1864160" y="3029173"/>
            <a:ext cx="4178854" cy="1330902"/>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sp>
        <p:nvSpPr>
          <p:cNvPr id="850" name="Google Shape;850;p80"/>
          <p:cNvSpPr txBox="1"/>
          <p:nvPr/>
        </p:nvSpPr>
        <p:spPr>
          <a:xfrm>
            <a:off x="401025" y="746500"/>
            <a:ext cx="5642100" cy="1132800"/>
          </a:xfrm>
          <a:prstGeom prst="rect">
            <a:avLst/>
          </a:prstGeom>
          <a:noFill/>
          <a:ln>
            <a:noFill/>
          </a:ln>
        </p:spPr>
        <p:txBody>
          <a:bodyPr anchorCtr="0" anchor="t" bIns="91425" lIns="91425" spcFirstLastPara="1" rIns="91425" wrap="square" tIns="91425">
            <a:spAutoFit/>
          </a:bodyPr>
          <a:lstStyle/>
          <a:p>
            <a:pPr indent="-207009" lvl="0" marL="274320" marR="0" rtl="0" algn="l">
              <a:lnSpc>
                <a:spcPct val="115000"/>
              </a:lnSpc>
              <a:spcBef>
                <a:spcPts val="0"/>
              </a:spcBef>
              <a:spcAft>
                <a:spcPts val="0"/>
              </a:spcAft>
              <a:buClr>
                <a:schemeClr val="accent3"/>
              </a:buClr>
              <a:buSzPts val="1100"/>
              <a:buFont typeface="Poppins"/>
              <a:buChar char="●"/>
            </a:pPr>
            <a:r>
              <a:rPr lang="en" sz="1100">
                <a:solidFill>
                  <a:srgbClr val="000000"/>
                </a:solidFill>
                <a:latin typeface="Poppins"/>
                <a:ea typeface="Poppins"/>
                <a:cs typeface="Poppins"/>
                <a:sym typeface="Poppins"/>
              </a:rPr>
              <a:t>Validate that field-level data has been entered </a:t>
            </a:r>
            <a:r>
              <a:rPr lang="en" sz="1100">
                <a:latin typeface="Poppins"/>
                <a:ea typeface="Poppins"/>
                <a:cs typeface="Poppins"/>
                <a:sym typeface="Poppins"/>
              </a:rPr>
              <a:t>correctly. (D</a:t>
            </a:r>
            <a:r>
              <a:rPr lang="en" sz="1100">
                <a:solidFill>
                  <a:srgbClr val="000000"/>
                </a:solidFill>
                <a:latin typeface="Poppins"/>
                <a:ea typeface="Poppins"/>
                <a:cs typeface="Poppins"/>
                <a:sym typeface="Poppins"/>
              </a:rPr>
              <a:t>id the user follow a naming convention that’s integral to business objectives or specific to your organization?</a:t>
            </a:r>
            <a:r>
              <a:rPr lang="en" sz="1100">
                <a:latin typeface="Poppins"/>
                <a:ea typeface="Poppins"/>
                <a:cs typeface="Poppins"/>
                <a:sym typeface="Poppins"/>
              </a:rPr>
              <a:t>)</a:t>
            </a:r>
            <a:endParaRPr sz="1100">
              <a:solidFill>
                <a:srgbClr val="000000"/>
              </a:solidFill>
              <a:latin typeface="Poppins"/>
              <a:ea typeface="Poppins"/>
              <a:cs typeface="Poppins"/>
              <a:sym typeface="Poppins"/>
            </a:endParaRPr>
          </a:p>
          <a:p>
            <a:pPr indent="-207009" lvl="0" marL="274320" marR="0" rtl="0" algn="l">
              <a:lnSpc>
                <a:spcPct val="115000"/>
              </a:lnSpc>
              <a:spcBef>
                <a:spcPts val="0"/>
              </a:spcBef>
              <a:spcAft>
                <a:spcPts val="0"/>
              </a:spcAft>
              <a:buClr>
                <a:schemeClr val="accent3"/>
              </a:buClr>
              <a:buSzPts val="1100"/>
              <a:buFont typeface="Poppins"/>
              <a:buChar char="●"/>
            </a:pPr>
            <a:r>
              <a:rPr lang="en" sz="1100">
                <a:latin typeface="Poppins"/>
                <a:ea typeface="Poppins"/>
                <a:cs typeface="Poppins"/>
                <a:sym typeface="Poppins"/>
              </a:rPr>
              <a:t>Alert the user when data entered is invalid or will have specific consequences if left unchanged.</a:t>
            </a:r>
            <a:endParaRPr sz="1100">
              <a:solidFill>
                <a:srgbClr val="000000"/>
              </a:solidFill>
              <a:latin typeface="Poppins"/>
              <a:ea typeface="Poppins"/>
              <a:cs typeface="Poppins"/>
              <a:sym typeface="Poppins"/>
            </a:endParaRPr>
          </a:p>
        </p:txBody>
      </p:sp>
      <p:sp>
        <p:nvSpPr>
          <p:cNvPr id="851" name="Google Shape;851;p80"/>
          <p:cNvSpPr txBox="1"/>
          <p:nvPr/>
        </p:nvSpPr>
        <p:spPr>
          <a:xfrm>
            <a:off x="6552875" y="2914075"/>
            <a:ext cx="2506500" cy="13275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latin typeface="Poppins"/>
                <a:ea typeface="Poppins"/>
                <a:cs typeface="Poppins"/>
                <a:sym typeface="Poppins"/>
              </a:rPr>
              <a:t>Enforce</a:t>
            </a:r>
            <a:r>
              <a:rPr lang="en" sz="1100">
                <a:solidFill>
                  <a:srgbClr val="000000"/>
                </a:solidFill>
                <a:latin typeface="Poppins"/>
                <a:ea typeface="Poppins"/>
                <a:cs typeface="Poppins"/>
                <a:sym typeface="Poppins"/>
              </a:rPr>
              <a:t> data integrity standards across the organization.</a:t>
            </a:r>
            <a:endParaRPr sz="1100">
              <a:solidFill>
                <a:srgbClr val="000000"/>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rgbClr val="000000"/>
                </a:solidFill>
                <a:latin typeface="Poppins"/>
                <a:ea typeface="Poppins"/>
                <a:cs typeface="Poppins"/>
                <a:sym typeface="Poppins"/>
              </a:rPr>
              <a:t>Ensur</a:t>
            </a:r>
            <a:r>
              <a:rPr lang="en" sz="1100">
                <a:latin typeface="Poppins"/>
                <a:ea typeface="Poppins"/>
                <a:cs typeface="Poppins"/>
                <a:sym typeface="Poppins"/>
              </a:rPr>
              <a:t>e</a:t>
            </a:r>
            <a:r>
              <a:rPr lang="en" sz="1100">
                <a:solidFill>
                  <a:srgbClr val="000000"/>
                </a:solidFill>
                <a:latin typeface="Poppins"/>
                <a:ea typeface="Poppins"/>
                <a:cs typeface="Poppins"/>
                <a:sym typeface="Poppins"/>
              </a:rPr>
              <a:t> consistency of data across </a:t>
            </a:r>
            <a:r>
              <a:rPr lang="en" sz="1100">
                <a:latin typeface="Poppins"/>
                <a:ea typeface="Poppins"/>
                <a:cs typeface="Poppins"/>
                <a:sym typeface="Poppins"/>
              </a:rPr>
              <a:t>business units</a:t>
            </a:r>
            <a:r>
              <a:rPr lang="en" sz="1100">
                <a:solidFill>
                  <a:srgbClr val="000000"/>
                </a:solidFill>
                <a:latin typeface="Poppins"/>
                <a:ea typeface="Poppins"/>
                <a:cs typeface="Poppins"/>
                <a:sym typeface="Poppins"/>
              </a:rPr>
              <a:t> for more accurate reporting.</a:t>
            </a:r>
            <a:endParaRPr sz="1100">
              <a:latin typeface="Poppins"/>
              <a:ea typeface="Poppins"/>
              <a:cs typeface="Poppins"/>
              <a:sym typeface="Poppins"/>
            </a:endParaRPr>
          </a:p>
        </p:txBody>
      </p:sp>
      <p:sp>
        <p:nvSpPr>
          <p:cNvPr id="852" name="Google Shape;852;p80"/>
          <p:cNvSpPr txBox="1"/>
          <p:nvPr/>
        </p:nvSpPr>
        <p:spPr>
          <a:xfrm>
            <a:off x="7010559" y="1713150"/>
            <a:ext cx="18447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SmartTips with Validation</a:t>
            </a:r>
            <a:endParaRPr sz="1000">
              <a:latin typeface="Poppins"/>
              <a:ea typeface="Poppins"/>
              <a:cs typeface="Poppins"/>
              <a:sym typeface="Poppins"/>
            </a:endParaRPr>
          </a:p>
        </p:txBody>
      </p:sp>
      <p:grpSp>
        <p:nvGrpSpPr>
          <p:cNvPr id="853" name="Google Shape;853;p80"/>
          <p:cNvGrpSpPr/>
          <p:nvPr/>
        </p:nvGrpSpPr>
        <p:grpSpPr>
          <a:xfrm>
            <a:off x="6700395" y="1782257"/>
            <a:ext cx="251335" cy="200470"/>
            <a:chOff x="1928650" y="1247875"/>
            <a:chExt cx="3790875" cy="3023675"/>
          </a:xfrm>
        </p:grpSpPr>
        <p:sp>
          <p:nvSpPr>
            <p:cNvPr id="854" name="Google Shape;854;p80"/>
            <p:cNvSpPr/>
            <p:nvPr/>
          </p:nvSpPr>
          <p:spPr>
            <a:xfrm>
              <a:off x="4002725" y="1247875"/>
              <a:ext cx="1716800" cy="1884175"/>
            </a:xfrm>
            <a:custGeom>
              <a:rect b="b" l="l" r="r" t="t"/>
              <a:pathLst>
                <a:path extrusionOk="0" h="75367" w="68672">
                  <a:moveTo>
                    <a:pt x="24671" y="1"/>
                  </a:moveTo>
                  <a:cubicBezTo>
                    <a:pt x="22884" y="1"/>
                    <a:pt x="21098" y="903"/>
                    <a:pt x="20083" y="2708"/>
                  </a:cubicBezTo>
                  <a:lnTo>
                    <a:pt x="0" y="37383"/>
                  </a:lnTo>
                  <a:lnTo>
                    <a:pt x="4062" y="39714"/>
                  </a:lnTo>
                  <a:lnTo>
                    <a:pt x="24069" y="5040"/>
                  </a:lnTo>
                  <a:cubicBezTo>
                    <a:pt x="24219" y="4814"/>
                    <a:pt x="24370" y="4739"/>
                    <a:pt x="24671" y="4739"/>
                  </a:cubicBezTo>
                  <a:cubicBezTo>
                    <a:pt x="24896" y="4739"/>
                    <a:pt x="25047" y="4814"/>
                    <a:pt x="25197" y="5040"/>
                  </a:cubicBezTo>
                  <a:lnTo>
                    <a:pt x="62504" y="69725"/>
                  </a:lnTo>
                  <a:cubicBezTo>
                    <a:pt x="62730" y="70177"/>
                    <a:pt x="62429" y="70628"/>
                    <a:pt x="61977" y="70703"/>
                  </a:cubicBezTo>
                  <a:lnTo>
                    <a:pt x="16322" y="70703"/>
                  </a:lnTo>
                  <a:lnTo>
                    <a:pt x="16322" y="75366"/>
                  </a:lnTo>
                  <a:lnTo>
                    <a:pt x="61977" y="75366"/>
                  </a:lnTo>
                  <a:cubicBezTo>
                    <a:pt x="66114" y="75366"/>
                    <a:pt x="68672" y="70929"/>
                    <a:pt x="66641" y="67394"/>
                  </a:cubicBezTo>
                  <a:lnTo>
                    <a:pt x="29259" y="2708"/>
                  </a:lnTo>
                  <a:cubicBezTo>
                    <a:pt x="28243" y="903"/>
                    <a:pt x="26457" y="1"/>
                    <a:pt x="24671"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80"/>
            <p:cNvSpPr/>
            <p:nvPr/>
          </p:nvSpPr>
          <p:spPr>
            <a:xfrm>
              <a:off x="1928650" y="1827025"/>
              <a:ext cx="2542300" cy="2444525"/>
            </a:xfrm>
            <a:custGeom>
              <a:rect b="b" l="l" r="r" t="t"/>
              <a:pathLst>
                <a:path extrusionOk="0" h="97781" w="101692">
                  <a:moveTo>
                    <a:pt x="52802" y="4740"/>
                  </a:moveTo>
                  <a:cubicBezTo>
                    <a:pt x="77171" y="4740"/>
                    <a:pt x="96953" y="24521"/>
                    <a:pt x="96953" y="48966"/>
                  </a:cubicBezTo>
                  <a:cubicBezTo>
                    <a:pt x="96953" y="66792"/>
                    <a:pt x="86197" y="82964"/>
                    <a:pt x="69650" y="89808"/>
                  </a:cubicBezTo>
                  <a:cubicBezTo>
                    <a:pt x="64214" y="92042"/>
                    <a:pt x="58500" y="93129"/>
                    <a:pt x="52830" y="93129"/>
                  </a:cubicBezTo>
                  <a:cubicBezTo>
                    <a:pt x="41315" y="93129"/>
                    <a:pt x="29979" y="88647"/>
                    <a:pt x="21512" y="80181"/>
                  </a:cubicBezTo>
                  <a:cubicBezTo>
                    <a:pt x="8876" y="67544"/>
                    <a:pt x="5115" y="48515"/>
                    <a:pt x="11960" y="32043"/>
                  </a:cubicBezTo>
                  <a:cubicBezTo>
                    <a:pt x="18804" y="15495"/>
                    <a:pt x="34901" y="4740"/>
                    <a:pt x="52802" y="4740"/>
                  </a:cubicBezTo>
                  <a:close/>
                  <a:moveTo>
                    <a:pt x="52828" y="1"/>
                  </a:moveTo>
                  <a:cubicBezTo>
                    <a:pt x="40092" y="1"/>
                    <a:pt x="27577" y="4968"/>
                    <a:pt x="18203" y="14292"/>
                  </a:cubicBezTo>
                  <a:cubicBezTo>
                    <a:pt x="4213" y="28282"/>
                    <a:pt x="1" y="49342"/>
                    <a:pt x="7597" y="67620"/>
                  </a:cubicBezTo>
                  <a:cubicBezTo>
                    <a:pt x="15194" y="85897"/>
                    <a:pt x="33020" y="97781"/>
                    <a:pt x="52802" y="97781"/>
                  </a:cubicBezTo>
                  <a:cubicBezTo>
                    <a:pt x="79729" y="97781"/>
                    <a:pt x="101692" y="75893"/>
                    <a:pt x="101692" y="48891"/>
                  </a:cubicBezTo>
                  <a:cubicBezTo>
                    <a:pt x="101692" y="29109"/>
                    <a:pt x="89732" y="11283"/>
                    <a:pt x="71455" y="3687"/>
                  </a:cubicBezTo>
                  <a:cubicBezTo>
                    <a:pt x="65425" y="1205"/>
                    <a:pt x="59100" y="1"/>
                    <a:pt x="52828"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80"/>
            <p:cNvSpPr/>
            <p:nvPr/>
          </p:nvSpPr>
          <p:spPr>
            <a:xfrm>
              <a:off x="2821825" y="2345875"/>
              <a:ext cx="851850" cy="1408575"/>
            </a:xfrm>
            <a:custGeom>
              <a:rect b="b" l="l" r="r" t="t"/>
              <a:pathLst>
                <a:path extrusionOk="0" h="56343" w="34074">
                  <a:moveTo>
                    <a:pt x="17114" y="1"/>
                  </a:moveTo>
                  <a:cubicBezTo>
                    <a:pt x="14050" y="1"/>
                    <a:pt x="11064" y="672"/>
                    <a:pt x="8350" y="1887"/>
                  </a:cubicBezTo>
                  <a:cubicBezTo>
                    <a:pt x="5792" y="3090"/>
                    <a:pt x="3686" y="4971"/>
                    <a:pt x="2182" y="7378"/>
                  </a:cubicBezTo>
                  <a:cubicBezTo>
                    <a:pt x="753" y="9784"/>
                    <a:pt x="1" y="12643"/>
                    <a:pt x="1" y="15501"/>
                  </a:cubicBezTo>
                  <a:lnTo>
                    <a:pt x="6770" y="15501"/>
                  </a:lnTo>
                  <a:cubicBezTo>
                    <a:pt x="6695" y="12868"/>
                    <a:pt x="7748" y="10236"/>
                    <a:pt x="9704" y="8431"/>
                  </a:cubicBezTo>
                  <a:cubicBezTo>
                    <a:pt x="11668" y="6676"/>
                    <a:pt x="14157" y="5708"/>
                    <a:pt x="16741" y="5708"/>
                  </a:cubicBezTo>
                  <a:cubicBezTo>
                    <a:pt x="16927" y="5708"/>
                    <a:pt x="17114" y="5713"/>
                    <a:pt x="17300" y="5723"/>
                  </a:cubicBezTo>
                  <a:cubicBezTo>
                    <a:pt x="17483" y="5713"/>
                    <a:pt x="17664" y="5708"/>
                    <a:pt x="17845" y="5708"/>
                  </a:cubicBezTo>
                  <a:cubicBezTo>
                    <a:pt x="20349" y="5708"/>
                    <a:pt x="22697" y="6672"/>
                    <a:pt x="24521" y="8355"/>
                  </a:cubicBezTo>
                  <a:cubicBezTo>
                    <a:pt x="26401" y="10236"/>
                    <a:pt x="27304" y="12868"/>
                    <a:pt x="27154" y="15501"/>
                  </a:cubicBezTo>
                  <a:cubicBezTo>
                    <a:pt x="27229" y="19938"/>
                    <a:pt x="25800" y="23022"/>
                    <a:pt x="23017" y="24677"/>
                  </a:cubicBezTo>
                  <a:cubicBezTo>
                    <a:pt x="20234" y="26332"/>
                    <a:pt x="16473" y="27159"/>
                    <a:pt x="11734" y="27159"/>
                  </a:cubicBezTo>
                  <a:lnTo>
                    <a:pt x="8651" y="27159"/>
                  </a:lnTo>
                  <a:lnTo>
                    <a:pt x="8651" y="40999"/>
                  </a:lnTo>
                  <a:lnTo>
                    <a:pt x="15194" y="40999"/>
                  </a:lnTo>
                  <a:lnTo>
                    <a:pt x="15194" y="31898"/>
                  </a:lnTo>
                  <a:cubicBezTo>
                    <a:pt x="21061" y="31823"/>
                    <a:pt x="25649" y="30393"/>
                    <a:pt x="29034" y="27686"/>
                  </a:cubicBezTo>
                  <a:cubicBezTo>
                    <a:pt x="32419" y="24978"/>
                    <a:pt x="34073" y="20916"/>
                    <a:pt x="34073" y="15501"/>
                  </a:cubicBezTo>
                  <a:cubicBezTo>
                    <a:pt x="34073" y="10612"/>
                    <a:pt x="32569" y="6851"/>
                    <a:pt x="29560" y="4068"/>
                  </a:cubicBezTo>
                  <a:cubicBezTo>
                    <a:pt x="26552" y="1360"/>
                    <a:pt x="22565" y="6"/>
                    <a:pt x="17601" y="6"/>
                  </a:cubicBezTo>
                  <a:cubicBezTo>
                    <a:pt x="17439" y="3"/>
                    <a:pt x="17276" y="1"/>
                    <a:pt x="17114" y="1"/>
                  </a:cubicBezTo>
                  <a:close/>
                  <a:moveTo>
                    <a:pt x="7748" y="48144"/>
                  </a:moveTo>
                  <a:lnTo>
                    <a:pt x="7748" y="56343"/>
                  </a:lnTo>
                  <a:lnTo>
                    <a:pt x="16247" y="56343"/>
                  </a:lnTo>
                  <a:lnTo>
                    <a:pt x="16247" y="48144"/>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80"/>
            <p:cNvSpPr/>
            <p:nvPr/>
          </p:nvSpPr>
          <p:spPr>
            <a:xfrm>
              <a:off x="4551775" y="1857125"/>
              <a:ext cx="133550" cy="866875"/>
            </a:xfrm>
            <a:custGeom>
              <a:rect b="b" l="l" r="r" t="t"/>
              <a:pathLst>
                <a:path extrusionOk="0" h="34675" w="5342">
                  <a:moveTo>
                    <a:pt x="227" y="0"/>
                  </a:moveTo>
                  <a:lnTo>
                    <a:pt x="828" y="24746"/>
                  </a:lnTo>
                  <a:lnTo>
                    <a:pt x="4439" y="24746"/>
                  </a:lnTo>
                  <a:lnTo>
                    <a:pt x="5040" y="0"/>
                  </a:lnTo>
                  <a:close/>
                  <a:moveTo>
                    <a:pt x="1" y="29485"/>
                  </a:moveTo>
                  <a:lnTo>
                    <a:pt x="1" y="34675"/>
                  </a:lnTo>
                  <a:lnTo>
                    <a:pt x="5341" y="34675"/>
                  </a:lnTo>
                  <a:lnTo>
                    <a:pt x="5341" y="29485"/>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8" name="Google Shape;858;p80"/>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Enforce data integrity</a:t>
            </a:r>
            <a:endParaRPr sz="1100">
              <a:solidFill>
                <a:schemeClr val="lt1"/>
              </a:solidFill>
              <a:latin typeface="Poppins"/>
              <a:ea typeface="Poppins"/>
              <a:cs typeface="Poppins"/>
              <a:sym typeface="Poppins"/>
            </a:endParaRPr>
          </a:p>
        </p:txBody>
      </p:sp>
      <p:sp>
        <p:nvSpPr>
          <p:cNvPr id="859" name="Google Shape;859;p80"/>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860" name="Google Shape;860;p80"/>
          <p:cNvSpPr txBox="1"/>
          <p:nvPr/>
        </p:nvSpPr>
        <p:spPr>
          <a:xfrm>
            <a:off x="6485663" y="25450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81"/>
          <p:cNvSpPr txBox="1"/>
          <p:nvPr>
            <p:ph type="title"/>
          </p:nvPr>
        </p:nvSpPr>
        <p:spPr>
          <a:xfrm>
            <a:off x="349125" y="243825"/>
            <a:ext cx="58965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Selection guidance</a:t>
            </a:r>
            <a:endParaRPr>
              <a:solidFill>
                <a:schemeClr val="accent3"/>
              </a:solidFill>
            </a:endParaRPr>
          </a:p>
        </p:txBody>
      </p:sp>
      <p:sp>
        <p:nvSpPr>
          <p:cNvPr id="866" name="Google Shape;866;p81"/>
          <p:cNvSpPr txBox="1"/>
          <p:nvPr/>
        </p:nvSpPr>
        <p:spPr>
          <a:xfrm>
            <a:off x="7047411" y="726775"/>
            <a:ext cx="153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Information accuracy </a:t>
            </a:r>
            <a:endParaRPr sz="1000">
              <a:solidFill>
                <a:schemeClr val="dk2"/>
              </a:solidFill>
              <a:latin typeface="Poppins Medium"/>
              <a:ea typeface="Poppins Medium"/>
              <a:cs typeface="Poppins Medium"/>
              <a:sym typeface="Poppins Medium"/>
            </a:endParaRPr>
          </a:p>
        </p:txBody>
      </p:sp>
      <p:grpSp>
        <p:nvGrpSpPr>
          <p:cNvPr id="867" name="Google Shape;867;p81"/>
          <p:cNvGrpSpPr/>
          <p:nvPr/>
        </p:nvGrpSpPr>
        <p:grpSpPr>
          <a:xfrm>
            <a:off x="7593310" y="292861"/>
            <a:ext cx="445123" cy="433905"/>
            <a:chOff x="7364964" y="1740687"/>
            <a:chExt cx="928500" cy="905100"/>
          </a:xfrm>
        </p:grpSpPr>
        <p:sp>
          <p:nvSpPr>
            <p:cNvPr id="868" name="Google Shape;868;p81">
              <a:hlinkClick/>
            </p:cNvPr>
            <p:cNvSpPr/>
            <p:nvPr/>
          </p:nvSpPr>
          <p:spPr>
            <a:xfrm>
              <a:off x="7364964" y="1740687"/>
              <a:ext cx="9285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9" name="Google Shape;869;p81"/>
            <p:cNvGrpSpPr/>
            <p:nvPr/>
          </p:nvGrpSpPr>
          <p:grpSpPr>
            <a:xfrm>
              <a:off x="7494518" y="1860259"/>
              <a:ext cx="666372" cy="666372"/>
              <a:chOff x="1194925" y="242425"/>
              <a:chExt cx="5238775" cy="5238775"/>
            </a:xfrm>
          </p:grpSpPr>
          <p:sp>
            <p:nvSpPr>
              <p:cNvPr id="870" name="Google Shape;870;p81"/>
              <p:cNvSpPr/>
              <p:nvPr/>
            </p:nvSpPr>
            <p:spPr>
              <a:xfrm>
                <a:off x="3075175" y="2044875"/>
                <a:ext cx="1547450" cy="1547450"/>
              </a:xfrm>
              <a:custGeom>
                <a:rect b="b" l="l" r="r" t="t"/>
                <a:pathLst>
                  <a:path extrusionOk="0" h="61898" w="61898">
                    <a:moveTo>
                      <a:pt x="27837" y="1"/>
                    </a:moveTo>
                    <a:lnTo>
                      <a:pt x="21786" y="1384"/>
                    </a:lnTo>
                    <a:lnTo>
                      <a:pt x="16253" y="3631"/>
                    </a:lnTo>
                    <a:lnTo>
                      <a:pt x="11239" y="6916"/>
                    </a:lnTo>
                    <a:lnTo>
                      <a:pt x="7089" y="11239"/>
                    </a:lnTo>
                    <a:lnTo>
                      <a:pt x="3804" y="16080"/>
                    </a:lnTo>
                    <a:lnTo>
                      <a:pt x="1384" y="21613"/>
                    </a:lnTo>
                    <a:lnTo>
                      <a:pt x="174" y="27664"/>
                    </a:lnTo>
                    <a:lnTo>
                      <a:pt x="1" y="30949"/>
                    </a:lnTo>
                    <a:lnTo>
                      <a:pt x="174" y="34061"/>
                    </a:lnTo>
                    <a:lnTo>
                      <a:pt x="1384" y="40112"/>
                    </a:lnTo>
                    <a:lnTo>
                      <a:pt x="3804" y="45645"/>
                    </a:lnTo>
                    <a:lnTo>
                      <a:pt x="7089" y="50659"/>
                    </a:lnTo>
                    <a:lnTo>
                      <a:pt x="11239" y="54809"/>
                    </a:lnTo>
                    <a:lnTo>
                      <a:pt x="16253" y="58267"/>
                    </a:lnTo>
                    <a:lnTo>
                      <a:pt x="21786" y="60514"/>
                    </a:lnTo>
                    <a:lnTo>
                      <a:pt x="27837" y="61724"/>
                    </a:lnTo>
                    <a:lnTo>
                      <a:pt x="30949" y="61897"/>
                    </a:lnTo>
                    <a:lnTo>
                      <a:pt x="34234" y="61724"/>
                    </a:lnTo>
                    <a:lnTo>
                      <a:pt x="40285" y="60514"/>
                    </a:lnTo>
                    <a:lnTo>
                      <a:pt x="45818" y="58267"/>
                    </a:lnTo>
                    <a:lnTo>
                      <a:pt x="50659" y="54809"/>
                    </a:lnTo>
                    <a:lnTo>
                      <a:pt x="54982" y="50659"/>
                    </a:lnTo>
                    <a:lnTo>
                      <a:pt x="58267" y="45645"/>
                    </a:lnTo>
                    <a:lnTo>
                      <a:pt x="60687" y="40112"/>
                    </a:lnTo>
                    <a:lnTo>
                      <a:pt x="61897" y="34061"/>
                    </a:lnTo>
                    <a:lnTo>
                      <a:pt x="61897" y="30949"/>
                    </a:lnTo>
                    <a:lnTo>
                      <a:pt x="61897" y="27664"/>
                    </a:lnTo>
                    <a:lnTo>
                      <a:pt x="60687" y="21613"/>
                    </a:lnTo>
                    <a:lnTo>
                      <a:pt x="58267" y="16080"/>
                    </a:lnTo>
                    <a:lnTo>
                      <a:pt x="54982" y="11239"/>
                    </a:lnTo>
                    <a:lnTo>
                      <a:pt x="50659" y="6916"/>
                    </a:lnTo>
                    <a:lnTo>
                      <a:pt x="45818" y="3631"/>
                    </a:lnTo>
                    <a:lnTo>
                      <a:pt x="40285" y="1384"/>
                    </a:lnTo>
                    <a:lnTo>
                      <a:pt x="3423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81"/>
              <p:cNvSpPr/>
              <p:nvPr/>
            </p:nvSpPr>
            <p:spPr>
              <a:xfrm>
                <a:off x="1540725" y="506100"/>
                <a:ext cx="4620675" cy="4620675"/>
              </a:xfrm>
              <a:custGeom>
                <a:rect b="b" l="l" r="r" t="t"/>
                <a:pathLst>
                  <a:path extrusionOk="0" h="184827" w="184827">
                    <a:moveTo>
                      <a:pt x="92327" y="6571"/>
                    </a:moveTo>
                    <a:lnTo>
                      <a:pt x="96822" y="6744"/>
                    </a:lnTo>
                    <a:lnTo>
                      <a:pt x="105467" y="7608"/>
                    </a:lnTo>
                    <a:lnTo>
                      <a:pt x="113939" y="9337"/>
                    </a:lnTo>
                    <a:lnTo>
                      <a:pt x="121892" y="11757"/>
                    </a:lnTo>
                    <a:lnTo>
                      <a:pt x="133303" y="16944"/>
                    </a:lnTo>
                    <a:lnTo>
                      <a:pt x="147135" y="26108"/>
                    </a:lnTo>
                    <a:lnTo>
                      <a:pt x="158719" y="37865"/>
                    </a:lnTo>
                    <a:lnTo>
                      <a:pt x="168056" y="51524"/>
                    </a:lnTo>
                    <a:lnTo>
                      <a:pt x="173070" y="62935"/>
                    </a:lnTo>
                    <a:lnTo>
                      <a:pt x="175490" y="71061"/>
                    </a:lnTo>
                    <a:lnTo>
                      <a:pt x="177219" y="79360"/>
                    </a:lnTo>
                    <a:lnTo>
                      <a:pt x="178256" y="88005"/>
                    </a:lnTo>
                    <a:lnTo>
                      <a:pt x="178256" y="92500"/>
                    </a:lnTo>
                    <a:lnTo>
                      <a:pt x="178084" y="98897"/>
                    </a:lnTo>
                    <a:lnTo>
                      <a:pt x="176182" y="111519"/>
                    </a:lnTo>
                    <a:lnTo>
                      <a:pt x="172551" y="123621"/>
                    </a:lnTo>
                    <a:lnTo>
                      <a:pt x="167191" y="134859"/>
                    </a:lnTo>
                    <a:lnTo>
                      <a:pt x="160275" y="145233"/>
                    </a:lnTo>
                    <a:lnTo>
                      <a:pt x="151803" y="154570"/>
                    </a:lnTo>
                    <a:lnTo>
                      <a:pt x="142121" y="162523"/>
                    </a:lnTo>
                    <a:lnTo>
                      <a:pt x="131229" y="169093"/>
                    </a:lnTo>
                    <a:lnTo>
                      <a:pt x="125177" y="171859"/>
                    </a:lnTo>
                    <a:lnTo>
                      <a:pt x="119126" y="174107"/>
                    </a:lnTo>
                    <a:lnTo>
                      <a:pt x="106850" y="177219"/>
                    </a:lnTo>
                    <a:lnTo>
                      <a:pt x="94229" y="178429"/>
                    </a:lnTo>
                    <a:lnTo>
                      <a:pt x="81780" y="177738"/>
                    </a:lnTo>
                    <a:lnTo>
                      <a:pt x="69505" y="175317"/>
                    </a:lnTo>
                    <a:lnTo>
                      <a:pt x="57748" y="171168"/>
                    </a:lnTo>
                    <a:lnTo>
                      <a:pt x="46683" y="165289"/>
                    </a:lnTo>
                    <a:lnTo>
                      <a:pt x="36309" y="157682"/>
                    </a:lnTo>
                    <a:lnTo>
                      <a:pt x="31641" y="153186"/>
                    </a:lnTo>
                    <a:lnTo>
                      <a:pt x="27145" y="148518"/>
                    </a:lnTo>
                    <a:lnTo>
                      <a:pt x="19711" y="138144"/>
                    </a:lnTo>
                    <a:lnTo>
                      <a:pt x="13659" y="127079"/>
                    </a:lnTo>
                    <a:lnTo>
                      <a:pt x="9510" y="115322"/>
                    </a:lnTo>
                    <a:lnTo>
                      <a:pt x="7089" y="103047"/>
                    </a:lnTo>
                    <a:lnTo>
                      <a:pt x="6398" y="90598"/>
                    </a:lnTo>
                    <a:lnTo>
                      <a:pt x="7608" y="77977"/>
                    </a:lnTo>
                    <a:lnTo>
                      <a:pt x="10720" y="65701"/>
                    </a:lnTo>
                    <a:lnTo>
                      <a:pt x="13141" y="59650"/>
                    </a:lnTo>
                    <a:lnTo>
                      <a:pt x="15734" y="53598"/>
                    </a:lnTo>
                    <a:lnTo>
                      <a:pt x="22304" y="42706"/>
                    </a:lnTo>
                    <a:lnTo>
                      <a:pt x="30257" y="33024"/>
                    </a:lnTo>
                    <a:lnTo>
                      <a:pt x="39594" y="24725"/>
                    </a:lnTo>
                    <a:lnTo>
                      <a:pt x="49968" y="17809"/>
                    </a:lnTo>
                    <a:lnTo>
                      <a:pt x="61206" y="12276"/>
                    </a:lnTo>
                    <a:lnTo>
                      <a:pt x="73309" y="8645"/>
                    </a:lnTo>
                    <a:lnTo>
                      <a:pt x="85930" y="6744"/>
                    </a:lnTo>
                    <a:lnTo>
                      <a:pt x="92327" y="6571"/>
                    </a:lnTo>
                    <a:close/>
                    <a:moveTo>
                      <a:pt x="94402" y="1"/>
                    </a:moveTo>
                    <a:lnTo>
                      <a:pt x="80916" y="692"/>
                    </a:lnTo>
                    <a:lnTo>
                      <a:pt x="67776" y="3286"/>
                    </a:lnTo>
                    <a:lnTo>
                      <a:pt x="55154" y="7781"/>
                    </a:lnTo>
                    <a:lnTo>
                      <a:pt x="43225" y="14178"/>
                    </a:lnTo>
                    <a:lnTo>
                      <a:pt x="32159" y="22304"/>
                    </a:lnTo>
                    <a:lnTo>
                      <a:pt x="27145" y="27145"/>
                    </a:lnTo>
                    <a:lnTo>
                      <a:pt x="22304" y="32159"/>
                    </a:lnTo>
                    <a:lnTo>
                      <a:pt x="14178" y="43225"/>
                    </a:lnTo>
                    <a:lnTo>
                      <a:pt x="7781" y="55154"/>
                    </a:lnTo>
                    <a:lnTo>
                      <a:pt x="3286" y="67949"/>
                    </a:lnTo>
                    <a:lnTo>
                      <a:pt x="692" y="81089"/>
                    </a:lnTo>
                    <a:lnTo>
                      <a:pt x="1" y="94575"/>
                    </a:lnTo>
                    <a:lnTo>
                      <a:pt x="1211" y="108061"/>
                    </a:lnTo>
                    <a:lnTo>
                      <a:pt x="4496" y="121374"/>
                    </a:lnTo>
                    <a:lnTo>
                      <a:pt x="7089" y="127771"/>
                    </a:lnTo>
                    <a:lnTo>
                      <a:pt x="9856" y="134168"/>
                    </a:lnTo>
                    <a:lnTo>
                      <a:pt x="16944" y="145925"/>
                    </a:lnTo>
                    <a:lnTo>
                      <a:pt x="25589" y="156471"/>
                    </a:lnTo>
                    <a:lnTo>
                      <a:pt x="35617" y="165462"/>
                    </a:lnTo>
                    <a:lnTo>
                      <a:pt x="46683" y="172897"/>
                    </a:lnTo>
                    <a:lnTo>
                      <a:pt x="58958" y="178602"/>
                    </a:lnTo>
                    <a:lnTo>
                      <a:pt x="71925" y="182579"/>
                    </a:lnTo>
                    <a:lnTo>
                      <a:pt x="85411" y="184654"/>
                    </a:lnTo>
                    <a:lnTo>
                      <a:pt x="92327" y="184826"/>
                    </a:lnTo>
                    <a:lnTo>
                      <a:pt x="97168" y="184654"/>
                    </a:lnTo>
                    <a:lnTo>
                      <a:pt x="106505" y="183789"/>
                    </a:lnTo>
                    <a:lnTo>
                      <a:pt x="115495" y="181887"/>
                    </a:lnTo>
                    <a:lnTo>
                      <a:pt x="124140" y="179294"/>
                    </a:lnTo>
                    <a:lnTo>
                      <a:pt x="132439" y="175663"/>
                    </a:lnTo>
                    <a:lnTo>
                      <a:pt x="140219" y="171513"/>
                    </a:lnTo>
                    <a:lnTo>
                      <a:pt x="147654" y="166499"/>
                    </a:lnTo>
                    <a:lnTo>
                      <a:pt x="154397" y="160794"/>
                    </a:lnTo>
                    <a:lnTo>
                      <a:pt x="160794" y="154570"/>
                    </a:lnTo>
                    <a:lnTo>
                      <a:pt x="166327" y="147654"/>
                    </a:lnTo>
                    <a:lnTo>
                      <a:pt x="171341" y="140392"/>
                    </a:lnTo>
                    <a:lnTo>
                      <a:pt x="175663" y="132439"/>
                    </a:lnTo>
                    <a:lnTo>
                      <a:pt x="179121" y="124140"/>
                    </a:lnTo>
                    <a:lnTo>
                      <a:pt x="181887" y="115495"/>
                    </a:lnTo>
                    <a:lnTo>
                      <a:pt x="183616" y="106505"/>
                    </a:lnTo>
                    <a:lnTo>
                      <a:pt x="184654" y="97168"/>
                    </a:lnTo>
                    <a:lnTo>
                      <a:pt x="184826" y="92500"/>
                    </a:lnTo>
                    <a:lnTo>
                      <a:pt x="184481" y="85411"/>
                    </a:lnTo>
                    <a:lnTo>
                      <a:pt x="182579" y="71925"/>
                    </a:lnTo>
                    <a:lnTo>
                      <a:pt x="178602" y="58958"/>
                    </a:lnTo>
                    <a:lnTo>
                      <a:pt x="172724" y="46855"/>
                    </a:lnTo>
                    <a:lnTo>
                      <a:pt x="165289" y="35617"/>
                    </a:lnTo>
                    <a:lnTo>
                      <a:pt x="156299" y="25762"/>
                    </a:lnTo>
                    <a:lnTo>
                      <a:pt x="145925" y="17117"/>
                    </a:lnTo>
                    <a:lnTo>
                      <a:pt x="134168" y="10029"/>
                    </a:lnTo>
                    <a:lnTo>
                      <a:pt x="127771" y="7089"/>
                    </a:lnTo>
                    <a:lnTo>
                      <a:pt x="121201" y="4669"/>
                    </a:lnTo>
                    <a:lnTo>
                      <a:pt x="107888" y="1384"/>
                    </a:lnTo>
                    <a:lnTo>
                      <a:pt x="9440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81"/>
              <p:cNvSpPr/>
              <p:nvPr/>
            </p:nvSpPr>
            <p:spPr>
              <a:xfrm>
                <a:off x="2984400" y="1949775"/>
                <a:ext cx="1729000" cy="1729000"/>
              </a:xfrm>
              <a:custGeom>
                <a:rect b="b" l="l" r="r" t="t"/>
                <a:pathLst>
                  <a:path extrusionOk="0" h="69160" w="69160">
                    <a:moveTo>
                      <a:pt x="37519" y="6744"/>
                    </a:moveTo>
                    <a:lnTo>
                      <a:pt x="43052" y="7954"/>
                    </a:lnTo>
                    <a:lnTo>
                      <a:pt x="48066" y="10029"/>
                    </a:lnTo>
                    <a:lnTo>
                      <a:pt x="52561" y="13141"/>
                    </a:lnTo>
                    <a:lnTo>
                      <a:pt x="56365" y="16945"/>
                    </a:lnTo>
                    <a:lnTo>
                      <a:pt x="59304" y="21267"/>
                    </a:lnTo>
                    <a:lnTo>
                      <a:pt x="61379" y="26454"/>
                    </a:lnTo>
                    <a:lnTo>
                      <a:pt x="62589" y="31814"/>
                    </a:lnTo>
                    <a:lnTo>
                      <a:pt x="62589" y="34753"/>
                    </a:lnTo>
                    <a:lnTo>
                      <a:pt x="62416" y="39248"/>
                    </a:lnTo>
                    <a:lnTo>
                      <a:pt x="59823" y="47374"/>
                    </a:lnTo>
                    <a:lnTo>
                      <a:pt x="55155" y="53944"/>
                    </a:lnTo>
                    <a:lnTo>
                      <a:pt x="48930" y="58958"/>
                    </a:lnTo>
                    <a:lnTo>
                      <a:pt x="41669" y="61898"/>
                    </a:lnTo>
                    <a:lnTo>
                      <a:pt x="33716" y="62935"/>
                    </a:lnTo>
                    <a:lnTo>
                      <a:pt x="25762" y="61552"/>
                    </a:lnTo>
                    <a:lnTo>
                      <a:pt x="18155" y="57575"/>
                    </a:lnTo>
                    <a:lnTo>
                      <a:pt x="14870" y="54463"/>
                    </a:lnTo>
                    <a:lnTo>
                      <a:pt x="11758" y="51178"/>
                    </a:lnTo>
                    <a:lnTo>
                      <a:pt x="7781" y="43571"/>
                    </a:lnTo>
                    <a:lnTo>
                      <a:pt x="6398" y="35617"/>
                    </a:lnTo>
                    <a:lnTo>
                      <a:pt x="7435" y="27664"/>
                    </a:lnTo>
                    <a:lnTo>
                      <a:pt x="10375" y="20403"/>
                    </a:lnTo>
                    <a:lnTo>
                      <a:pt x="15389" y="14178"/>
                    </a:lnTo>
                    <a:lnTo>
                      <a:pt x="21959" y="9510"/>
                    </a:lnTo>
                    <a:lnTo>
                      <a:pt x="30085" y="6917"/>
                    </a:lnTo>
                    <a:lnTo>
                      <a:pt x="34580" y="6744"/>
                    </a:lnTo>
                    <a:close/>
                    <a:moveTo>
                      <a:pt x="33543" y="1"/>
                    </a:moveTo>
                    <a:lnTo>
                      <a:pt x="23688" y="1730"/>
                    </a:lnTo>
                    <a:lnTo>
                      <a:pt x="16772" y="5188"/>
                    </a:lnTo>
                    <a:lnTo>
                      <a:pt x="12276" y="8300"/>
                    </a:lnTo>
                    <a:lnTo>
                      <a:pt x="10202" y="10375"/>
                    </a:lnTo>
                    <a:lnTo>
                      <a:pt x="8300" y="12449"/>
                    </a:lnTo>
                    <a:lnTo>
                      <a:pt x="5015" y="16772"/>
                    </a:lnTo>
                    <a:lnTo>
                      <a:pt x="1730" y="23860"/>
                    </a:lnTo>
                    <a:lnTo>
                      <a:pt x="1" y="33543"/>
                    </a:lnTo>
                    <a:lnTo>
                      <a:pt x="1038" y="43398"/>
                    </a:lnTo>
                    <a:lnTo>
                      <a:pt x="4842" y="52388"/>
                    </a:lnTo>
                    <a:lnTo>
                      <a:pt x="10893" y="59996"/>
                    </a:lnTo>
                    <a:lnTo>
                      <a:pt x="19019" y="65701"/>
                    </a:lnTo>
                    <a:lnTo>
                      <a:pt x="26454" y="68295"/>
                    </a:lnTo>
                    <a:lnTo>
                      <a:pt x="31814" y="69159"/>
                    </a:lnTo>
                    <a:lnTo>
                      <a:pt x="38211" y="69159"/>
                    </a:lnTo>
                    <a:lnTo>
                      <a:pt x="44954" y="67776"/>
                    </a:lnTo>
                    <a:lnTo>
                      <a:pt x="51178" y="65183"/>
                    </a:lnTo>
                    <a:lnTo>
                      <a:pt x="56538" y="61379"/>
                    </a:lnTo>
                    <a:lnTo>
                      <a:pt x="61379" y="56711"/>
                    </a:lnTo>
                    <a:lnTo>
                      <a:pt x="65010" y="51178"/>
                    </a:lnTo>
                    <a:lnTo>
                      <a:pt x="67603" y="44954"/>
                    </a:lnTo>
                    <a:lnTo>
                      <a:pt x="68986" y="38211"/>
                    </a:lnTo>
                    <a:lnTo>
                      <a:pt x="69159" y="34753"/>
                    </a:lnTo>
                    <a:lnTo>
                      <a:pt x="69159" y="31814"/>
                    </a:lnTo>
                    <a:lnTo>
                      <a:pt x="68295" y="26454"/>
                    </a:lnTo>
                    <a:lnTo>
                      <a:pt x="65701" y="19192"/>
                    </a:lnTo>
                    <a:lnTo>
                      <a:pt x="59996" y="10893"/>
                    </a:lnTo>
                    <a:lnTo>
                      <a:pt x="52215" y="4842"/>
                    </a:lnTo>
                    <a:lnTo>
                      <a:pt x="43225" y="1211"/>
                    </a:lnTo>
                    <a:lnTo>
                      <a:pt x="3354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81"/>
              <p:cNvSpPr/>
              <p:nvPr/>
            </p:nvSpPr>
            <p:spPr>
              <a:xfrm>
                <a:off x="1895175" y="864850"/>
                <a:ext cx="3907475" cy="3907475"/>
              </a:xfrm>
              <a:custGeom>
                <a:rect b="b" l="l" r="r" t="t"/>
                <a:pathLst>
                  <a:path extrusionOk="0" h="156299" w="156299">
                    <a:moveTo>
                      <a:pt x="78149" y="6398"/>
                    </a:moveTo>
                    <a:lnTo>
                      <a:pt x="85584" y="6744"/>
                    </a:lnTo>
                    <a:lnTo>
                      <a:pt x="99588" y="9683"/>
                    </a:lnTo>
                    <a:lnTo>
                      <a:pt x="112382" y="15043"/>
                    </a:lnTo>
                    <a:lnTo>
                      <a:pt x="123794" y="22823"/>
                    </a:lnTo>
                    <a:lnTo>
                      <a:pt x="133476" y="32505"/>
                    </a:lnTo>
                    <a:lnTo>
                      <a:pt x="141256" y="43917"/>
                    </a:lnTo>
                    <a:lnTo>
                      <a:pt x="146789" y="56711"/>
                    </a:lnTo>
                    <a:lnTo>
                      <a:pt x="149555" y="70715"/>
                    </a:lnTo>
                    <a:lnTo>
                      <a:pt x="149901" y="78150"/>
                    </a:lnTo>
                    <a:lnTo>
                      <a:pt x="149728" y="83510"/>
                    </a:lnTo>
                    <a:lnTo>
                      <a:pt x="148172" y="94056"/>
                    </a:lnTo>
                    <a:lnTo>
                      <a:pt x="145060" y="104084"/>
                    </a:lnTo>
                    <a:lnTo>
                      <a:pt x="140565" y="113594"/>
                    </a:lnTo>
                    <a:lnTo>
                      <a:pt x="134859" y="122238"/>
                    </a:lnTo>
                    <a:lnTo>
                      <a:pt x="127770" y="129846"/>
                    </a:lnTo>
                    <a:lnTo>
                      <a:pt x="119644" y="136589"/>
                    </a:lnTo>
                    <a:lnTo>
                      <a:pt x="110654" y="142121"/>
                    </a:lnTo>
                    <a:lnTo>
                      <a:pt x="105640" y="144369"/>
                    </a:lnTo>
                    <a:lnTo>
                      <a:pt x="100626" y="146271"/>
                    </a:lnTo>
                    <a:lnTo>
                      <a:pt x="90252" y="148864"/>
                    </a:lnTo>
                    <a:lnTo>
                      <a:pt x="79705" y="149729"/>
                    </a:lnTo>
                    <a:lnTo>
                      <a:pt x="69331" y="149210"/>
                    </a:lnTo>
                    <a:lnTo>
                      <a:pt x="59131" y="147308"/>
                    </a:lnTo>
                    <a:lnTo>
                      <a:pt x="49275" y="143678"/>
                    </a:lnTo>
                    <a:lnTo>
                      <a:pt x="40112" y="138836"/>
                    </a:lnTo>
                    <a:lnTo>
                      <a:pt x="31467" y="132439"/>
                    </a:lnTo>
                    <a:lnTo>
                      <a:pt x="27491" y="128808"/>
                    </a:lnTo>
                    <a:lnTo>
                      <a:pt x="23860" y="124832"/>
                    </a:lnTo>
                    <a:lnTo>
                      <a:pt x="17463" y="116360"/>
                    </a:lnTo>
                    <a:lnTo>
                      <a:pt x="12621" y="107024"/>
                    </a:lnTo>
                    <a:lnTo>
                      <a:pt x="9164" y="97169"/>
                    </a:lnTo>
                    <a:lnTo>
                      <a:pt x="7089" y="86968"/>
                    </a:lnTo>
                    <a:lnTo>
                      <a:pt x="6570" y="76594"/>
                    </a:lnTo>
                    <a:lnTo>
                      <a:pt x="7435" y="66047"/>
                    </a:lnTo>
                    <a:lnTo>
                      <a:pt x="10028" y="55673"/>
                    </a:lnTo>
                    <a:lnTo>
                      <a:pt x="12103" y="50659"/>
                    </a:lnTo>
                    <a:lnTo>
                      <a:pt x="14178" y="45818"/>
                    </a:lnTo>
                    <a:lnTo>
                      <a:pt x="19710" y="36655"/>
                    </a:lnTo>
                    <a:lnTo>
                      <a:pt x="26453" y="28529"/>
                    </a:lnTo>
                    <a:lnTo>
                      <a:pt x="34233" y="21613"/>
                    </a:lnTo>
                    <a:lnTo>
                      <a:pt x="42878" y="15734"/>
                    </a:lnTo>
                    <a:lnTo>
                      <a:pt x="52215" y="11239"/>
                    </a:lnTo>
                    <a:lnTo>
                      <a:pt x="62243" y="8127"/>
                    </a:lnTo>
                    <a:lnTo>
                      <a:pt x="72789" y="6571"/>
                    </a:lnTo>
                    <a:lnTo>
                      <a:pt x="78149" y="6398"/>
                    </a:lnTo>
                    <a:close/>
                    <a:moveTo>
                      <a:pt x="79878" y="1"/>
                    </a:moveTo>
                    <a:lnTo>
                      <a:pt x="68640" y="520"/>
                    </a:lnTo>
                    <a:lnTo>
                      <a:pt x="57402" y="2767"/>
                    </a:lnTo>
                    <a:lnTo>
                      <a:pt x="46682" y="6571"/>
                    </a:lnTo>
                    <a:lnTo>
                      <a:pt x="36654" y="11931"/>
                    </a:lnTo>
                    <a:lnTo>
                      <a:pt x="27318" y="18847"/>
                    </a:lnTo>
                    <a:lnTo>
                      <a:pt x="22995" y="22823"/>
                    </a:lnTo>
                    <a:lnTo>
                      <a:pt x="18846" y="27146"/>
                    </a:lnTo>
                    <a:lnTo>
                      <a:pt x="11930" y="36482"/>
                    </a:lnTo>
                    <a:lnTo>
                      <a:pt x="6570" y="46683"/>
                    </a:lnTo>
                    <a:lnTo>
                      <a:pt x="2766" y="57402"/>
                    </a:lnTo>
                    <a:lnTo>
                      <a:pt x="692" y="68468"/>
                    </a:lnTo>
                    <a:lnTo>
                      <a:pt x="0" y="79879"/>
                    </a:lnTo>
                    <a:lnTo>
                      <a:pt x="1037" y="91290"/>
                    </a:lnTo>
                    <a:lnTo>
                      <a:pt x="3977" y="102528"/>
                    </a:lnTo>
                    <a:lnTo>
                      <a:pt x="6051" y="108061"/>
                    </a:lnTo>
                    <a:lnTo>
                      <a:pt x="8472" y="113421"/>
                    </a:lnTo>
                    <a:lnTo>
                      <a:pt x="14350" y="123276"/>
                    </a:lnTo>
                    <a:lnTo>
                      <a:pt x="21785" y="132266"/>
                    </a:lnTo>
                    <a:lnTo>
                      <a:pt x="30084" y="139874"/>
                    </a:lnTo>
                    <a:lnTo>
                      <a:pt x="39593" y="146098"/>
                    </a:lnTo>
                    <a:lnTo>
                      <a:pt x="49794" y="150939"/>
                    </a:lnTo>
                    <a:lnTo>
                      <a:pt x="60859" y="154397"/>
                    </a:lnTo>
                    <a:lnTo>
                      <a:pt x="72271" y="156126"/>
                    </a:lnTo>
                    <a:lnTo>
                      <a:pt x="78149" y="156299"/>
                    </a:lnTo>
                    <a:lnTo>
                      <a:pt x="86275" y="155953"/>
                    </a:lnTo>
                    <a:lnTo>
                      <a:pt x="101490" y="152841"/>
                    </a:lnTo>
                    <a:lnTo>
                      <a:pt x="115495" y="146963"/>
                    </a:lnTo>
                    <a:lnTo>
                      <a:pt x="127943" y="138491"/>
                    </a:lnTo>
                    <a:lnTo>
                      <a:pt x="138490" y="127944"/>
                    </a:lnTo>
                    <a:lnTo>
                      <a:pt x="146962" y="115323"/>
                    </a:lnTo>
                    <a:lnTo>
                      <a:pt x="152840" y="101318"/>
                    </a:lnTo>
                    <a:lnTo>
                      <a:pt x="156125" y="86103"/>
                    </a:lnTo>
                    <a:lnTo>
                      <a:pt x="156298" y="78150"/>
                    </a:lnTo>
                    <a:lnTo>
                      <a:pt x="156125" y="72271"/>
                    </a:lnTo>
                    <a:lnTo>
                      <a:pt x="154396" y="60687"/>
                    </a:lnTo>
                    <a:lnTo>
                      <a:pt x="151111" y="49795"/>
                    </a:lnTo>
                    <a:lnTo>
                      <a:pt x="146270" y="39594"/>
                    </a:lnTo>
                    <a:lnTo>
                      <a:pt x="139873" y="30085"/>
                    </a:lnTo>
                    <a:lnTo>
                      <a:pt x="132266" y="21613"/>
                    </a:lnTo>
                    <a:lnTo>
                      <a:pt x="123448" y="14351"/>
                    </a:lnTo>
                    <a:lnTo>
                      <a:pt x="113593" y="8300"/>
                    </a:lnTo>
                    <a:lnTo>
                      <a:pt x="108060" y="5879"/>
                    </a:lnTo>
                    <a:lnTo>
                      <a:pt x="102527" y="3805"/>
                    </a:lnTo>
                    <a:lnTo>
                      <a:pt x="91289" y="1038"/>
                    </a:lnTo>
                    <a:lnTo>
                      <a:pt x="7987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81"/>
              <p:cNvSpPr/>
              <p:nvPr/>
            </p:nvSpPr>
            <p:spPr>
              <a:xfrm>
                <a:off x="3736500" y="4327100"/>
                <a:ext cx="164275" cy="1154100"/>
              </a:xfrm>
              <a:custGeom>
                <a:rect b="b" l="l" r="r" t="t"/>
                <a:pathLst>
                  <a:path extrusionOk="0" h="46164" w="6571">
                    <a:moveTo>
                      <a:pt x="2076" y="1"/>
                    </a:moveTo>
                    <a:lnTo>
                      <a:pt x="174" y="1557"/>
                    </a:lnTo>
                    <a:lnTo>
                      <a:pt x="1" y="3113"/>
                    </a:lnTo>
                    <a:lnTo>
                      <a:pt x="1" y="43052"/>
                    </a:lnTo>
                    <a:lnTo>
                      <a:pt x="174" y="44262"/>
                    </a:lnTo>
                    <a:lnTo>
                      <a:pt x="1903" y="45991"/>
                    </a:lnTo>
                    <a:lnTo>
                      <a:pt x="3286" y="46164"/>
                    </a:lnTo>
                    <a:lnTo>
                      <a:pt x="4496" y="45991"/>
                    </a:lnTo>
                    <a:lnTo>
                      <a:pt x="6398" y="44262"/>
                    </a:lnTo>
                    <a:lnTo>
                      <a:pt x="6571" y="43052"/>
                    </a:lnTo>
                    <a:lnTo>
                      <a:pt x="6571" y="3113"/>
                    </a:lnTo>
                    <a:lnTo>
                      <a:pt x="6225" y="1557"/>
                    </a:lnTo>
                    <a:lnTo>
                      <a:pt x="44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81"/>
              <p:cNvSpPr/>
              <p:nvPr/>
            </p:nvSpPr>
            <p:spPr>
              <a:xfrm>
                <a:off x="3736500" y="242425"/>
                <a:ext cx="164275" cy="1154125"/>
              </a:xfrm>
              <a:custGeom>
                <a:rect b="b" l="l" r="r" t="t"/>
                <a:pathLst>
                  <a:path extrusionOk="0" h="46165" w="6571">
                    <a:moveTo>
                      <a:pt x="2076" y="1"/>
                    </a:moveTo>
                    <a:lnTo>
                      <a:pt x="174" y="1557"/>
                    </a:lnTo>
                    <a:lnTo>
                      <a:pt x="1" y="3113"/>
                    </a:lnTo>
                    <a:lnTo>
                      <a:pt x="1" y="43052"/>
                    </a:lnTo>
                    <a:lnTo>
                      <a:pt x="174" y="44262"/>
                    </a:lnTo>
                    <a:lnTo>
                      <a:pt x="1903" y="45991"/>
                    </a:lnTo>
                    <a:lnTo>
                      <a:pt x="3286" y="46164"/>
                    </a:lnTo>
                    <a:lnTo>
                      <a:pt x="4496" y="45991"/>
                    </a:lnTo>
                    <a:lnTo>
                      <a:pt x="6398" y="44262"/>
                    </a:lnTo>
                    <a:lnTo>
                      <a:pt x="6571" y="43052"/>
                    </a:lnTo>
                    <a:lnTo>
                      <a:pt x="6571" y="3113"/>
                    </a:lnTo>
                    <a:lnTo>
                      <a:pt x="6225" y="1557"/>
                    </a:lnTo>
                    <a:lnTo>
                      <a:pt x="44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81"/>
              <p:cNvSpPr/>
              <p:nvPr/>
            </p:nvSpPr>
            <p:spPr>
              <a:xfrm>
                <a:off x="5279600" y="2779675"/>
                <a:ext cx="1154100" cy="159975"/>
              </a:xfrm>
              <a:custGeom>
                <a:rect b="b" l="l" r="r" t="t"/>
                <a:pathLst>
                  <a:path extrusionOk="0" h="6399" w="46164">
                    <a:moveTo>
                      <a:pt x="3113" y="1"/>
                    </a:moveTo>
                    <a:lnTo>
                      <a:pt x="1557" y="174"/>
                    </a:lnTo>
                    <a:lnTo>
                      <a:pt x="1" y="2076"/>
                    </a:lnTo>
                    <a:lnTo>
                      <a:pt x="1" y="4496"/>
                    </a:lnTo>
                    <a:lnTo>
                      <a:pt x="1557" y="6225"/>
                    </a:lnTo>
                    <a:lnTo>
                      <a:pt x="3113" y="6398"/>
                    </a:lnTo>
                    <a:lnTo>
                      <a:pt x="43052" y="6398"/>
                    </a:lnTo>
                    <a:lnTo>
                      <a:pt x="44435" y="6225"/>
                    </a:lnTo>
                    <a:lnTo>
                      <a:pt x="46164" y="4496"/>
                    </a:lnTo>
                    <a:lnTo>
                      <a:pt x="46164" y="2076"/>
                    </a:lnTo>
                    <a:lnTo>
                      <a:pt x="44435" y="174"/>
                    </a:lnTo>
                    <a:lnTo>
                      <a:pt x="4305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81"/>
              <p:cNvSpPr/>
              <p:nvPr/>
            </p:nvSpPr>
            <p:spPr>
              <a:xfrm>
                <a:off x="1194925" y="2779675"/>
                <a:ext cx="1154125" cy="159975"/>
              </a:xfrm>
              <a:custGeom>
                <a:rect b="b" l="l" r="r" t="t"/>
                <a:pathLst>
                  <a:path extrusionOk="0" h="6399" w="46165">
                    <a:moveTo>
                      <a:pt x="3113" y="1"/>
                    </a:moveTo>
                    <a:lnTo>
                      <a:pt x="1557" y="174"/>
                    </a:lnTo>
                    <a:lnTo>
                      <a:pt x="1" y="2076"/>
                    </a:lnTo>
                    <a:lnTo>
                      <a:pt x="1" y="4496"/>
                    </a:lnTo>
                    <a:lnTo>
                      <a:pt x="1557" y="6225"/>
                    </a:lnTo>
                    <a:lnTo>
                      <a:pt x="3113" y="6398"/>
                    </a:lnTo>
                    <a:lnTo>
                      <a:pt x="43052" y="6398"/>
                    </a:lnTo>
                    <a:lnTo>
                      <a:pt x="44435" y="6225"/>
                    </a:lnTo>
                    <a:lnTo>
                      <a:pt x="46164" y="4496"/>
                    </a:lnTo>
                    <a:lnTo>
                      <a:pt x="46164" y="2076"/>
                    </a:lnTo>
                    <a:lnTo>
                      <a:pt x="44435" y="174"/>
                    </a:lnTo>
                    <a:lnTo>
                      <a:pt x="4305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878" name="Google Shape;878;p81"/>
          <p:cNvSpPr txBox="1"/>
          <p:nvPr/>
        </p:nvSpPr>
        <p:spPr>
          <a:xfrm>
            <a:off x="401025" y="746500"/>
            <a:ext cx="5896500" cy="7434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Offer assistance with complex forms or processes where end-users are faced with multiple selections.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There are negative implications when an incorrect selection is made.</a:t>
            </a:r>
            <a:endParaRPr sz="1100">
              <a:latin typeface="Poppins"/>
              <a:ea typeface="Poppins"/>
              <a:cs typeface="Poppins"/>
              <a:sym typeface="Poppins"/>
            </a:endParaRPr>
          </a:p>
        </p:txBody>
      </p:sp>
      <p:sp>
        <p:nvSpPr>
          <p:cNvPr id="879" name="Google Shape;879;p81"/>
          <p:cNvSpPr txBox="1"/>
          <p:nvPr/>
        </p:nvSpPr>
        <p:spPr>
          <a:xfrm>
            <a:off x="6552875" y="2914075"/>
            <a:ext cx="2506500" cy="17169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Improve the accuracy of provided </a:t>
            </a:r>
            <a:r>
              <a:rPr lang="en" sz="1100">
                <a:solidFill>
                  <a:schemeClr val="dk1"/>
                </a:solidFill>
                <a:latin typeface="Poppins"/>
                <a:ea typeface="Poppins"/>
                <a:cs typeface="Poppins"/>
                <a:sym typeface="Poppins"/>
              </a:rPr>
              <a:t>input</a:t>
            </a:r>
            <a:r>
              <a:rPr lang="en" sz="1100">
                <a:solidFill>
                  <a:schemeClr val="dk1"/>
                </a:solidFill>
                <a:latin typeface="Poppins"/>
                <a:ea typeface="Poppins"/>
                <a:cs typeface="Poppins"/>
                <a:sym typeface="Poppins"/>
              </a:rPr>
              <a:t>.</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Reduce error that lead to Support tickets due to users not understanding the field options.</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Save employees time searching for answers.</a:t>
            </a:r>
            <a:endParaRPr sz="1100">
              <a:solidFill>
                <a:schemeClr val="dk1"/>
              </a:solidFill>
              <a:latin typeface="Poppins"/>
              <a:ea typeface="Poppins"/>
              <a:cs typeface="Poppins"/>
              <a:sym typeface="Poppins"/>
            </a:endParaRPr>
          </a:p>
        </p:txBody>
      </p:sp>
      <p:sp>
        <p:nvSpPr>
          <p:cNvPr id="880" name="Google Shape;880;p81"/>
          <p:cNvSpPr txBox="1"/>
          <p:nvPr/>
        </p:nvSpPr>
        <p:spPr>
          <a:xfrm>
            <a:off x="7003117" y="1713150"/>
            <a:ext cx="16611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Smart Walk-Thrus </a:t>
            </a:r>
            <a:br>
              <a:rPr lang="en" sz="1000">
                <a:latin typeface="Poppins"/>
                <a:ea typeface="Poppins"/>
                <a:cs typeface="Poppins"/>
                <a:sym typeface="Poppins"/>
              </a:rPr>
            </a:br>
            <a:r>
              <a:rPr lang="en" sz="1000">
                <a:latin typeface="Poppins"/>
                <a:ea typeface="Poppins"/>
                <a:cs typeface="Poppins"/>
                <a:sym typeface="Poppins"/>
              </a:rPr>
              <a:t>with branching</a:t>
            </a:r>
            <a:endParaRPr sz="1000">
              <a:latin typeface="Poppins"/>
              <a:ea typeface="Poppins"/>
              <a:cs typeface="Poppins"/>
              <a:sym typeface="Poppins"/>
            </a:endParaRPr>
          </a:p>
        </p:txBody>
      </p:sp>
      <p:pic>
        <p:nvPicPr>
          <p:cNvPr id="881" name="Google Shape;881;p81"/>
          <p:cNvPicPr preferRelativeResize="0"/>
          <p:nvPr/>
        </p:nvPicPr>
        <p:blipFill rotWithShape="1">
          <a:blip r:embed="rId3">
            <a:alphaModFix/>
          </a:blip>
          <a:srcRect b="0" l="0" r="0" t="46412"/>
          <a:stretch/>
        </p:blipFill>
        <p:spPr>
          <a:xfrm>
            <a:off x="837656" y="1697900"/>
            <a:ext cx="3208765" cy="810327"/>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pic>
        <p:nvPicPr>
          <p:cNvPr id="882" name="Google Shape;882;p81"/>
          <p:cNvPicPr preferRelativeResize="0"/>
          <p:nvPr/>
        </p:nvPicPr>
        <p:blipFill rotWithShape="1">
          <a:blip r:embed="rId4">
            <a:alphaModFix/>
          </a:blip>
          <a:srcRect b="0" l="0" r="0" t="21340"/>
          <a:stretch/>
        </p:blipFill>
        <p:spPr>
          <a:xfrm>
            <a:off x="1501814" y="2225428"/>
            <a:ext cx="3146088" cy="1270404"/>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pic>
        <p:nvPicPr>
          <p:cNvPr id="883" name="Google Shape;883;p81"/>
          <p:cNvPicPr preferRelativeResize="0"/>
          <p:nvPr/>
        </p:nvPicPr>
        <p:blipFill rotWithShape="1">
          <a:blip r:embed="rId5">
            <a:alphaModFix/>
          </a:blip>
          <a:srcRect b="485" l="0" r="0" t="485"/>
          <a:stretch/>
        </p:blipFill>
        <p:spPr>
          <a:xfrm>
            <a:off x="3394092" y="3030871"/>
            <a:ext cx="2342758" cy="1615079"/>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sp>
        <p:nvSpPr>
          <p:cNvPr id="884" name="Google Shape;884;p81"/>
          <p:cNvSpPr/>
          <p:nvPr/>
        </p:nvSpPr>
        <p:spPr>
          <a:xfrm>
            <a:off x="1416497" y="2412776"/>
            <a:ext cx="498000" cy="243300"/>
          </a:xfrm>
          <a:prstGeom prst="rect">
            <a:avLst/>
          </a:prstGeom>
          <a:solidFill>
            <a:srgbClr val="1EEBB8">
              <a:alpha val="74400"/>
            </a:srgbClr>
          </a:solidFill>
          <a:ln>
            <a:noFill/>
          </a:ln>
        </p:spPr>
        <p:txBody>
          <a:bodyPr anchorCtr="0" anchor="ctr" bIns="91425" lIns="91425" spcFirstLastPara="1" rIns="91425" wrap="square" tIns="91425">
            <a:noAutofit/>
          </a:bodyPr>
          <a:lstStyle/>
          <a:p>
            <a:pPr indent="0" lvl="0" marL="0" marR="41154" rtl="0" algn="r">
              <a:spcBef>
                <a:spcPts val="0"/>
              </a:spcBef>
              <a:spcAft>
                <a:spcPts val="0"/>
              </a:spcAft>
              <a:buNone/>
            </a:pPr>
            <a:r>
              <a:rPr b="1" lang="en" sz="2100">
                <a:solidFill>
                  <a:srgbClr val="FFFFFF"/>
                </a:solidFill>
                <a:latin typeface="Poppins"/>
                <a:ea typeface="Poppins"/>
                <a:cs typeface="Poppins"/>
                <a:sym typeface="Poppins"/>
              </a:rPr>
              <a:t>2</a:t>
            </a:r>
            <a:endParaRPr/>
          </a:p>
        </p:txBody>
      </p:sp>
      <p:sp>
        <p:nvSpPr>
          <p:cNvPr id="885" name="Google Shape;885;p81"/>
          <p:cNvSpPr/>
          <p:nvPr/>
        </p:nvSpPr>
        <p:spPr>
          <a:xfrm>
            <a:off x="753425" y="1809494"/>
            <a:ext cx="498000" cy="243300"/>
          </a:xfrm>
          <a:prstGeom prst="rect">
            <a:avLst/>
          </a:prstGeom>
          <a:solidFill>
            <a:srgbClr val="1EEBB8">
              <a:alpha val="74400"/>
            </a:srgbClr>
          </a:solidFill>
          <a:ln>
            <a:noFill/>
          </a:ln>
        </p:spPr>
        <p:txBody>
          <a:bodyPr anchorCtr="0" anchor="ctr" bIns="91425" lIns="91425" spcFirstLastPara="1" rIns="91425" wrap="square" tIns="91425">
            <a:noAutofit/>
          </a:bodyPr>
          <a:lstStyle/>
          <a:p>
            <a:pPr indent="0" lvl="0" marL="0" marR="41154" rtl="0" algn="r">
              <a:spcBef>
                <a:spcPts val="0"/>
              </a:spcBef>
              <a:spcAft>
                <a:spcPts val="0"/>
              </a:spcAft>
              <a:buNone/>
            </a:pPr>
            <a:r>
              <a:rPr b="1" lang="en" sz="2100">
                <a:solidFill>
                  <a:srgbClr val="FFFFFF"/>
                </a:solidFill>
                <a:latin typeface="Poppins"/>
                <a:ea typeface="Poppins"/>
                <a:cs typeface="Poppins"/>
                <a:sym typeface="Poppins"/>
              </a:rPr>
              <a:t>1</a:t>
            </a:r>
            <a:endParaRPr/>
          </a:p>
        </p:txBody>
      </p:sp>
      <p:sp>
        <p:nvSpPr>
          <p:cNvPr id="886" name="Google Shape;886;p81"/>
          <p:cNvSpPr/>
          <p:nvPr/>
        </p:nvSpPr>
        <p:spPr>
          <a:xfrm>
            <a:off x="3311308" y="3251653"/>
            <a:ext cx="498000" cy="243300"/>
          </a:xfrm>
          <a:prstGeom prst="rect">
            <a:avLst/>
          </a:prstGeom>
          <a:solidFill>
            <a:srgbClr val="1EEBB8">
              <a:alpha val="74400"/>
            </a:srgbClr>
          </a:solidFill>
          <a:ln>
            <a:noFill/>
          </a:ln>
        </p:spPr>
        <p:txBody>
          <a:bodyPr anchorCtr="0" anchor="ctr" bIns="91425" lIns="91425" spcFirstLastPara="1" rIns="91425" wrap="square" tIns="91425">
            <a:noAutofit/>
          </a:bodyPr>
          <a:lstStyle/>
          <a:p>
            <a:pPr indent="0" lvl="0" marL="0" marR="41154" rtl="0" algn="r">
              <a:spcBef>
                <a:spcPts val="0"/>
              </a:spcBef>
              <a:spcAft>
                <a:spcPts val="0"/>
              </a:spcAft>
              <a:buNone/>
            </a:pPr>
            <a:r>
              <a:rPr b="1" lang="en" sz="2100">
                <a:solidFill>
                  <a:srgbClr val="FFFFFF"/>
                </a:solidFill>
                <a:latin typeface="Poppins"/>
                <a:ea typeface="Poppins"/>
                <a:cs typeface="Poppins"/>
                <a:sym typeface="Poppins"/>
              </a:rPr>
              <a:t>3</a:t>
            </a:r>
            <a:endParaRPr/>
          </a:p>
        </p:txBody>
      </p:sp>
      <p:grpSp>
        <p:nvGrpSpPr>
          <p:cNvPr id="887" name="Google Shape;887;p81"/>
          <p:cNvGrpSpPr/>
          <p:nvPr/>
        </p:nvGrpSpPr>
        <p:grpSpPr>
          <a:xfrm>
            <a:off x="6705430" y="1799088"/>
            <a:ext cx="174045" cy="243345"/>
            <a:chOff x="2489000" y="944675"/>
            <a:chExt cx="2830000" cy="3956825"/>
          </a:xfrm>
        </p:grpSpPr>
        <p:sp>
          <p:nvSpPr>
            <p:cNvPr id="888" name="Google Shape;888;p81"/>
            <p:cNvSpPr/>
            <p:nvPr/>
          </p:nvSpPr>
          <p:spPr>
            <a:xfrm>
              <a:off x="2560450" y="3863825"/>
              <a:ext cx="1211000" cy="1037675"/>
            </a:xfrm>
            <a:custGeom>
              <a:rect b="b" l="l" r="r" t="t"/>
              <a:pathLst>
                <a:path extrusionOk="0" h="41507" w="48440">
                  <a:moveTo>
                    <a:pt x="27680" y="4726"/>
                  </a:moveTo>
                  <a:cubicBezTo>
                    <a:pt x="36556" y="4726"/>
                    <a:pt x="43776" y="11946"/>
                    <a:pt x="43776" y="20822"/>
                  </a:cubicBezTo>
                  <a:cubicBezTo>
                    <a:pt x="43776" y="30477"/>
                    <a:pt x="35879" y="36871"/>
                    <a:pt x="27647" y="36871"/>
                  </a:cubicBezTo>
                  <a:cubicBezTo>
                    <a:pt x="23696" y="36871"/>
                    <a:pt x="19667" y="35398"/>
                    <a:pt x="16398" y="32104"/>
                  </a:cubicBezTo>
                  <a:cubicBezTo>
                    <a:pt x="6244" y="22025"/>
                    <a:pt x="13389" y="4726"/>
                    <a:pt x="27680" y="4726"/>
                  </a:cubicBezTo>
                  <a:close/>
                  <a:moveTo>
                    <a:pt x="27510" y="1"/>
                  </a:moveTo>
                  <a:cubicBezTo>
                    <a:pt x="22422" y="1"/>
                    <a:pt x="17236" y="1881"/>
                    <a:pt x="13013" y="6080"/>
                  </a:cubicBezTo>
                  <a:cubicBezTo>
                    <a:pt x="1" y="19167"/>
                    <a:pt x="9252" y="41506"/>
                    <a:pt x="27680" y="41506"/>
                  </a:cubicBezTo>
                  <a:cubicBezTo>
                    <a:pt x="39188" y="41506"/>
                    <a:pt x="48440" y="32255"/>
                    <a:pt x="48440" y="20822"/>
                  </a:cubicBezTo>
                  <a:cubicBezTo>
                    <a:pt x="48440" y="8289"/>
                    <a:pt x="38190" y="1"/>
                    <a:pt x="2751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81"/>
            <p:cNvSpPr/>
            <p:nvPr/>
          </p:nvSpPr>
          <p:spPr>
            <a:xfrm>
              <a:off x="4106125" y="2700450"/>
              <a:ext cx="1212875" cy="1038950"/>
            </a:xfrm>
            <a:custGeom>
              <a:rect b="b" l="l" r="r" t="t"/>
              <a:pathLst>
                <a:path extrusionOk="0" h="41558" w="48515">
                  <a:moveTo>
                    <a:pt x="27755" y="4702"/>
                  </a:moveTo>
                  <a:cubicBezTo>
                    <a:pt x="36631" y="4778"/>
                    <a:pt x="43776" y="11923"/>
                    <a:pt x="43776" y="20799"/>
                  </a:cubicBezTo>
                  <a:cubicBezTo>
                    <a:pt x="43776" y="30472"/>
                    <a:pt x="35850" y="36871"/>
                    <a:pt x="27602" y="36871"/>
                  </a:cubicBezTo>
                  <a:cubicBezTo>
                    <a:pt x="23665" y="36871"/>
                    <a:pt x="19655" y="35413"/>
                    <a:pt x="16398" y="32156"/>
                  </a:cubicBezTo>
                  <a:cubicBezTo>
                    <a:pt x="6244" y="22002"/>
                    <a:pt x="13464" y="4702"/>
                    <a:pt x="27755" y="4702"/>
                  </a:cubicBezTo>
                  <a:close/>
                  <a:moveTo>
                    <a:pt x="27630" y="1"/>
                  </a:moveTo>
                  <a:cubicBezTo>
                    <a:pt x="22528" y="1"/>
                    <a:pt x="17324" y="1896"/>
                    <a:pt x="13088" y="6132"/>
                  </a:cubicBezTo>
                  <a:cubicBezTo>
                    <a:pt x="1" y="19219"/>
                    <a:pt x="9252" y="41558"/>
                    <a:pt x="27755" y="41558"/>
                  </a:cubicBezTo>
                  <a:cubicBezTo>
                    <a:pt x="39188" y="41558"/>
                    <a:pt x="48515" y="32231"/>
                    <a:pt x="48515" y="20799"/>
                  </a:cubicBezTo>
                  <a:cubicBezTo>
                    <a:pt x="48515" y="8283"/>
                    <a:pt x="38294" y="1"/>
                    <a:pt x="2763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81"/>
            <p:cNvSpPr/>
            <p:nvPr/>
          </p:nvSpPr>
          <p:spPr>
            <a:xfrm>
              <a:off x="2489000" y="944675"/>
              <a:ext cx="1528775" cy="1457775"/>
            </a:xfrm>
            <a:custGeom>
              <a:rect b="b" l="l" r="r" t="t"/>
              <a:pathLst>
                <a:path extrusionOk="0" h="58311" w="61151">
                  <a:moveTo>
                    <a:pt x="30576" y="4664"/>
                  </a:moveTo>
                  <a:cubicBezTo>
                    <a:pt x="33095" y="4664"/>
                    <a:pt x="35615" y="5623"/>
                    <a:pt x="37533" y="7541"/>
                  </a:cubicBezTo>
                  <a:lnTo>
                    <a:pt x="52125" y="22132"/>
                  </a:lnTo>
                  <a:cubicBezTo>
                    <a:pt x="55961" y="26043"/>
                    <a:pt x="55961" y="32286"/>
                    <a:pt x="52125" y="36122"/>
                  </a:cubicBezTo>
                  <a:lnTo>
                    <a:pt x="37533" y="50714"/>
                  </a:lnTo>
                  <a:cubicBezTo>
                    <a:pt x="35615" y="52632"/>
                    <a:pt x="33095" y="53591"/>
                    <a:pt x="30576" y="53591"/>
                  </a:cubicBezTo>
                  <a:cubicBezTo>
                    <a:pt x="28056" y="53591"/>
                    <a:pt x="25536" y="52632"/>
                    <a:pt x="23618" y="50714"/>
                  </a:cubicBezTo>
                  <a:lnTo>
                    <a:pt x="9027" y="36122"/>
                  </a:lnTo>
                  <a:cubicBezTo>
                    <a:pt x="5115" y="32286"/>
                    <a:pt x="5115" y="26043"/>
                    <a:pt x="9027" y="22132"/>
                  </a:cubicBezTo>
                  <a:lnTo>
                    <a:pt x="23618" y="7541"/>
                  </a:lnTo>
                  <a:cubicBezTo>
                    <a:pt x="25536" y="5623"/>
                    <a:pt x="28056" y="4664"/>
                    <a:pt x="30576" y="4664"/>
                  </a:cubicBezTo>
                  <a:close/>
                  <a:moveTo>
                    <a:pt x="30566" y="0"/>
                  </a:moveTo>
                  <a:cubicBezTo>
                    <a:pt x="26834" y="0"/>
                    <a:pt x="23092" y="1410"/>
                    <a:pt x="20234" y="4231"/>
                  </a:cubicBezTo>
                  <a:lnTo>
                    <a:pt x="5717" y="18823"/>
                  </a:lnTo>
                  <a:cubicBezTo>
                    <a:pt x="1" y="24539"/>
                    <a:pt x="1" y="33715"/>
                    <a:pt x="5717" y="39432"/>
                  </a:cubicBezTo>
                  <a:lnTo>
                    <a:pt x="20234" y="54024"/>
                  </a:lnTo>
                  <a:cubicBezTo>
                    <a:pt x="22941" y="56807"/>
                    <a:pt x="26702" y="58311"/>
                    <a:pt x="30538" y="58311"/>
                  </a:cubicBezTo>
                  <a:cubicBezTo>
                    <a:pt x="34449" y="58311"/>
                    <a:pt x="38135" y="56731"/>
                    <a:pt x="40843" y="54024"/>
                  </a:cubicBezTo>
                  <a:lnTo>
                    <a:pt x="55434" y="39432"/>
                  </a:lnTo>
                  <a:cubicBezTo>
                    <a:pt x="61151" y="33791"/>
                    <a:pt x="61151" y="24539"/>
                    <a:pt x="55434" y="18823"/>
                  </a:cubicBezTo>
                  <a:lnTo>
                    <a:pt x="40843" y="4231"/>
                  </a:lnTo>
                  <a:cubicBezTo>
                    <a:pt x="38022" y="1410"/>
                    <a:pt x="34299" y="0"/>
                    <a:pt x="30566" y="0"/>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81"/>
            <p:cNvSpPr/>
            <p:nvPr/>
          </p:nvSpPr>
          <p:spPr>
            <a:xfrm>
              <a:off x="3190400" y="2344150"/>
              <a:ext cx="126000" cy="1575775"/>
            </a:xfrm>
            <a:custGeom>
              <a:rect b="b" l="l" r="r" t="t"/>
              <a:pathLst>
                <a:path extrusionOk="0" h="63031" w="5040">
                  <a:moveTo>
                    <a:pt x="0" y="0"/>
                  </a:moveTo>
                  <a:lnTo>
                    <a:pt x="0" y="63031"/>
                  </a:lnTo>
                  <a:lnTo>
                    <a:pt x="5039" y="63031"/>
                  </a:lnTo>
                  <a:lnTo>
                    <a:pt x="5039" y="0"/>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81"/>
            <p:cNvSpPr/>
            <p:nvPr/>
          </p:nvSpPr>
          <p:spPr>
            <a:xfrm>
              <a:off x="3587150" y="2007550"/>
              <a:ext cx="960900" cy="960900"/>
            </a:xfrm>
            <a:custGeom>
              <a:rect b="b" l="l" r="r" t="t"/>
              <a:pathLst>
                <a:path extrusionOk="0" h="38436" w="38436">
                  <a:moveTo>
                    <a:pt x="3611" y="1"/>
                  </a:moveTo>
                  <a:lnTo>
                    <a:pt x="0" y="3611"/>
                  </a:lnTo>
                  <a:lnTo>
                    <a:pt x="34825" y="38436"/>
                  </a:lnTo>
                  <a:lnTo>
                    <a:pt x="38436" y="34825"/>
                  </a:lnTo>
                  <a:lnTo>
                    <a:pt x="3611" y="1"/>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3" name="Google Shape;893;p81"/>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Enforce data integrity</a:t>
            </a:r>
            <a:endParaRPr sz="1100">
              <a:solidFill>
                <a:schemeClr val="lt1"/>
              </a:solidFill>
              <a:latin typeface="Poppins"/>
              <a:ea typeface="Poppins"/>
              <a:cs typeface="Poppins"/>
              <a:sym typeface="Poppins"/>
            </a:endParaRPr>
          </a:p>
        </p:txBody>
      </p:sp>
      <p:sp>
        <p:nvSpPr>
          <p:cNvPr id="894" name="Google Shape;894;p81"/>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895" name="Google Shape;895;p81"/>
          <p:cNvSpPr txBox="1"/>
          <p:nvPr/>
        </p:nvSpPr>
        <p:spPr>
          <a:xfrm>
            <a:off x="6485663" y="25450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82"/>
          <p:cNvSpPr txBox="1"/>
          <p:nvPr>
            <p:ph type="title"/>
          </p:nvPr>
        </p:nvSpPr>
        <p:spPr>
          <a:xfrm>
            <a:off x="349125" y="243825"/>
            <a:ext cx="58965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Dynamic field help</a:t>
            </a:r>
            <a:endParaRPr>
              <a:solidFill>
                <a:schemeClr val="accent3"/>
              </a:solidFill>
            </a:endParaRPr>
          </a:p>
        </p:txBody>
      </p:sp>
      <p:sp>
        <p:nvSpPr>
          <p:cNvPr id="901" name="Google Shape;901;p82"/>
          <p:cNvSpPr txBox="1"/>
          <p:nvPr/>
        </p:nvSpPr>
        <p:spPr>
          <a:xfrm>
            <a:off x="7047411" y="726775"/>
            <a:ext cx="153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Information completeness </a:t>
            </a:r>
            <a:endParaRPr sz="1000">
              <a:solidFill>
                <a:schemeClr val="dk2"/>
              </a:solidFill>
              <a:latin typeface="Poppins Medium"/>
              <a:ea typeface="Poppins Medium"/>
              <a:cs typeface="Poppins Medium"/>
              <a:sym typeface="Poppins Medium"/>
            </a:endParaRPr>
          </a:p>
        </p:txBody>
      </p:sp>
      <p:sp>
        <p:nvSpPr>
          <p:cNvPr id="902" name="Google Shape;902;p82"/>
          <p:cNvSpPr txBox="1"/>
          <p:nvPr/>
        </p:nvSpPr>
        <p:spPr>
          <a:xfrm>
            <a:off x="401025" y="746500"/>
            <a:ext cx="5896500" cy="54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lang="en" sz="1100">
                <a:solidFill>
                  <a:schemeClr val="dk1"/>
                </a:solidFill>
                <a:latin typeface="Poppins"/>
                <a:ea typeface="Poppins"/>
                <a:cs typeface="Poppins"/>
                <a:sym typeface="Poppins"/>
              </a:rPr>
              <a:t>Requirements change dynamically based on record type or selection made, and users need to remember which information to enter in each scenario.</a:t>
            </a:r>
            <a:endParaRPr sz="1100">
              <a:solidFill>
                <a:schemeClr val="dk1"/>
              </a:solidFill>
              <a:latin typeface="Poppins"/>
              <a:ea typeface="Poppins"/>
              <a:cs typeface="Poppins"/>
              <a:sym typeface="Poppins"/>
            </a:endParaRPr>
          </a:p>
        </p:txBody>
      </p:sp>
      <p:sp>
        <p:nvSpPr>
          <p:cNvPr id="903" name="Google Shape;903;p82"/>
          <p:cNvSpPr txBox="1"/>
          <p:nvPr/>
        </p:nvSpPr>
        <p:spPr>
          <a:xfrm>
            <a:off x="6599309" y="2914075"/>
            <a:ext cx="2506500" cy="74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dk1"/>
                </a:solidFill>
                <a:latin typeface="Poppins"/>
                <a:ea typeface="Poppins"/>
                <a:cs typeface="Poppins"/>
                <a:sym typeface="Poppins"/>
              </a:rPr>
              <a:t>Ensure that all records are filled out correctly with no critical information missing.</a:t>
            </a:r>
            <a:endParaRPr sz="1100">
              <a:latin typeface="Poppins"/>
              <a:ea typeface="Poppins"/>
              <a:cs typeface="Poppins"/>
              <a:sym typeface="Poppins"/>
            </a:endParaRPr>
          </a:p>
        </p:txBody>
      </p:sp>
      <p:pic>
        <p:nvPicPr>
          <p:cNvPr id="904" name="Google Shape;904;p82"/>
          <p:cNvPicPr preferRelativeResize="0"/>
          <p:nvPr/>
        </p:nvPicPr>
        <p:blipFill>
          <a:blip r:embed="rId3">
            <a:alphaModFix/>
          </a:blip>
          <a:stretch>
            <a:fillRect/>
          </a:stretch>
        </p:blipFill>
        <p:spPr>
          <a:xfrm>
            <a:off x="306000" y="1874432"/>
            <a:ext cx="5896499" cy="1795318"/>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sp>
        <p:nvSpPr>
          <p:cNvPr id="905" name="Google Shape;905;p82"/>
          <p:cNvSpPr txBox="1"/>
          <p:nvPr/>
        </p:nvSpPr>
        <p:spPr>
          <a:xfrm>
            <a:off x="7010559" y="1713150"/>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SmartTips</a:t>
            </a:r>
            <a:endParaRPr sz="1000">
              <a:latin typeface="Poppins"/>
              <a:ea typeface="Poppins"/>
              <a:cs typeface="Poppins"/>
              <a:sym typeface="Poppins"/>
            </a:endParaRPr>
          </a:p>
        </p:txBody>
      </p:sp>
      <p:grpSp>
        <p:nvGrpSpPr>
          <p:cNvPr id="906" name="Google Shape;906;p82"/>
          <p:cNvGrpSpPr/>
          <p:nvPr/>
        </p:nvGrpSpPr>
        <p:grpSpPr>
          <a:xfrm>
            <a:off x="6704720" y="1782257"/>
            <a:ext cx="251335" cy="200470"/>
            <a:chOff x="1928650" y="1247875"/>
            <a:chExt cx="3790875" cy="3023675"/>
          </a:xfrm>
        </p:grpSpPr>
        <p:sp>
          <p:nvSpPr>
            <p:cNvPr id="907" name="Google Shape;907;p82"/>
            <p:cNvSpPr/>
            <p:nvPr/>
          </p:nvSpPr>
          <p:spPr>
            <a:xfrm>
              <a:off x="4002725" y="1247875"/>
              <a:ext cx="1716800" cy="1884175"/>
            </a:xfrm>
            <a:custGeom>
              <a:rect b="b" l="l" r="r" t="t"/>
              <a:pathLst>
                <a:path extrusionOk="0" h="75367" w="68672">
                  <a:moveTo>
                    <a:pt x="24671" y="1"/>
                  </a:moveTo>
                  <a:cubicBezTo>
                    <a:pt x="22884" y="1"/>
                    <a:pt x="21098" y="903"/>
                    <a:pt x="20083" y="2708"/>
                  </a:cubicBezTo>
                  <a:lnTo>
                    <a:pt x="0" y="37383"/>
                  </a:lnTo>
                  <a:lnTo>
                    <a:pt x="4062" y="39714"/>
                  </a:lnTo>
                  <a:lnTo>
                    <a:pt x="24069" y="5040"/>
                  </a:lnTo>
                  <a:cubicBezTo>
                    <a:pt x="24219" y="4814"/>
                    <a:pt x="24370" y="4739"/>
                    <a:pt x="24671" y="4739"/>
                  </a:cubicBezTo>
                  <a:cubicBezTo>
                    <a:pt x="24896" y="4739"/>
                    <a:pt x="25047" y="4814"/>
                    <a:pt x="25197" y="5040"/>
                  </a:cubicBezTo>
                  <a:lnTo>
                    <a:pt x="62504" y="69725"/>
                  </a:lnTo>
                  <a:cubicBezTo>
                    <a:pt x="62730" y="70177"/>
                    <a:pt x="62429" y="70628"/>
                    <a:pt x="61977" y="70703"/>
                  </a:cubicBezTo>
                  <a:lnTo>
                    <a:pt x="16322" y="70703"/>
                  </a:lnTo>
                  <a:lnTo>
                    <a:pt x="16322" y="75366"/>
                  </a:lnTo>
                  <a:lnTo>
                    <a:pt x="61977" y="75366"/>
                  </a:lnTo>
                  <a:cubicBezTo>
                    <a:pt x="66114" y="75366"/>
                    <a:pt x="68672" y="70929"/>
                    <a:pt x="66641" y="67394"/>
                  </a:cubicBezTo>
                  <a:lnTo>
                    <a:pt x="29259" y="2708"/>
                  </a:lnTo>
                  <a:cubicBezTo>
                    <a:pt x="28243" y="903"/>
                    <a:pt x="26457" y="1"/>
                    <a:pt x="24671"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82"/>
            <p:cNvSpPr/>
            <p:nvPr/>
          </p:nvSpPr>
          <p:spPr>
            <a:xfrm>
              <a:off x="1928650" y="1827025"/>
              <a:ext cx="2542300" cy="2444525"/>
            </a:xfrm>
            <a:custGeom>
              <a:rect b="b" l="l" r="r" t="t"/>
              <a:pathLst>
                <a:path extrusionOk="0" h="97781" w="101692">
                  <a:moveTo>
                    <a:pt x="52802" y="4740"/>
                  </a:moveTo>
                  <a:cubicBezTo>
                    <a:pt x="77171" y="4740"/>
                    <a:pt x="96953" y="24521"/>
                    <a:pt x="96953" y="48966"/>
                  </a:cubicBezTo>
                  <a:cubicBezTo>
                    <a:pt x="96953" y="66792"/>
                    <a:pt x="86197" y="82964"/>
                    <a:pt x="69650" y="89808"/>
                  </a:cubicBezTo>
                  <a:cubicBezTo>
                    <a:pt x="64214" y="92042"/>
                    <a:pt x="58500" y="93129"/>
                    <a:pt x="52830" y="93129"/>
                  </a:cubicBezTo>
                  <a:cubicBezTo>
                    <a:pt x="41315" y="93129"/>
                    <a:pt x="29979" y="88647"/>
                    <a:pt x="21512" y="80181"/>
                  </a:cubicBezTo>
                  <a:cubicBezTo>
                    <a:pt x="8876" y="67544"/>
                    <a:pt x="5115" y="48515"/>
                    <a:pt x="11960" y="32043"/>
                  </a:cubicBezTo>
                  <a:cubicBezTo>
                    <a:pt x="18804" y="15495"/>
                    <a:pt x="34901" y="4740"/>
                    <a:pt x="52802" y="4740"/>
                  </a:cubicBezTo>
                  <a:close/>
                  <a:moveTo>
                    <a:pt x="52828" y="1"/>
                  </a:moveTo>
                  <a:cubicBezTo>
                    <a:pt x="40092" y="1"/>
                    <a:pt x="27577" y="4968"/>
                    <a:pt x="18203" y="14292"/>
                  </a:cubicBezTo>
                  <a:cubicBezTo>
                    <a:pt x="4213" y="28282"/>
                    <a:pt x="1" y="49342"/>
                    <a:pt x="7597" y="67620"/>
                  </a:cubicBezTo>
                  <a:cubicBezTo>
                    <a:pt x="15194" y="85897"/>
                    <a:pt x="33020" y="97781"/>
                    <a:pt x="52802" y="97781"/>
                  </a:cubicBezTo>
                  <a:cubicBezTo>
                    <a:pt x="79729" y="97781"/>
                    <a:pt x="101692" y="75893"/>
                    <a:pt x="101692" y="48891"/>
                  </a:cubicBezTo>
                  <a:cubicBezTo>
                    <a:pt x="101692" y="29109"/>
                    <a:pt x="89732" y="11283"/>
                    <a:pt x="71455" y="3687"/>
                  </a:cubicBezTo>
                  <a:cubicBezTo>
                    <a:pt x="65425" y="1205"/>
                    <a:pt x="59100" y="1"/>
                    <a:pt x="52828"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82"/>
            <p:cNvSpPr/>
            <p:nvPr/>
          </p:nvSpPr>
          <p:spPr>
            <a:xfrm>
              <a:off x="2821825" y="2345875"/>
              <a:ext cx="851850" cy="1408575"/>
            </a:xfrm>
            <a:custGeom>
              <a:rect b="b" l="l" r="r" t="t"/>
              <a:pathLst>
                <a:path extrusionOk="0" h="56343" w="34074">
                  <a:moveTo>
                    <a:pt x="17114" y="1"/>
                  </a:moveTo>
                  <a:cubicBezTo>
                    <a:pt x="14050" y="1"/>
                    <a:pt x="11064" y="672"/>
                    <a:pt x="8350" y="1887"/>
                  </a:cubicBezTo>
                  <a:cubicBezTo>
                    <a:pt x="5792" y="3090"/>
                    <a:pt x="3686" y="4971"/>
                    <a:pt x="2182" y="7378"/>
                  </a:cubicBezTo>
                  <a:cubicBezTo>
                    <a:pt x="753" y="9784"/>
                    <a:pt x="1" y="12643"/>
                    <a:pt x="1" y="15501"/>
                  </a:cubicBezTo>
                  <a:lnTo>
                    <a:pt x="6770" y="15501"/>
                  </a:lnTo>
                  <a:cubicBezTo>
                    <a:pt x="6695" y="12868"/>
                    <a:pt x="7748" y="10236"/>
                    <a:pt x="9704" y="8431"/>
                  </a:cubicBezTo>
                  <a:cubicBezTo>
                    <a:pt x="11668" y="6676"/>
                    <a:pt x="14157" y="5708"/>
                    <a:pt x="16741" y="5708"/>
                  </a:cubicBezTo>
                  <a:cubicBezTo>
                    <a:pt x="16927" y="5708"/>
                    <a:pt x="17114" y="5713"/>
                    <a:pt x="17300" y="5723"/>
                  </a:cubicBezTo>
                  <a:cubicBezTo>
                    <a:pt x="17483" y="5713"/>
                    <a:pt x="17664" y="5708"/>
                    <a:pt x="17845" y="5708"/>
                  </a:cubicBezTo>
                  <a:cubicBezTo>
                    <a:pt x="20349" y="5708"/>
                    <a:pt x="22697" y="6672"/>
                    <a:pt x="24521" y="8355"/>
                  </a:cubicBezTo>
                  <a:cubicBezTo>
                    <a:pt x="26401" y="10236"/>
                    <a:pt x="27304" y="12868"/>
                    <a:pt x="27154" y="15501"/>
                  </a:cubicBezTo>
                  <a:cubicBezTo>
                    <a:pt x="27229" y="19938"/>
                    <a:pt x="25800" y="23022"/>
                    <a:pt x="23017" y="24677"/>
                  </a:cubicBezTo>
                  <a:cubicBezTo>
                    <a:pt x="20234" y="26332"/>
                    <a:pt x="16473" y="27159"/>
                    <a:pt x="11734" y="27159"/>
                  </a:cubicBezTo>
                  <a:lnTo>
                    <a:pt x="8651" y="27159"/>
                  </a:lnTo>
                  <a:lnTo>
                    <a:pt x="8651" y="40999"/>
                  </a:lnTo>
                  <a:lnTo>
                    <a:pt x="15194" y="40999"/>
                  </a:lnTo>
                  <a:lnTo>
                    <a:pt x="15194" y="31898"/>
                  </a:lnTo>
                  <a:cubicBezTo>
                    <a:pt x="21061" y="31823"/>
                    <a:pt x="25649" y="30393"/>
                    <a:pt x="29034" y="27686"/>
                  </a:cubicBezTo>
                  <a:cubicBezTo>
                    <a:pt x="32419" y="24978"/>
                    <a:pt x="34073" y="20916"/>
                    <a:pt x="34073" y="15501"/>
                  </a:cubicBezTo>
                  <a:cubicBezTo>
                    <a:pt x="34073" y="10612"/>
                    <a:pt x="32569" y="6851"/>
                    <a:pt x="29560" y="4068"/>
                  </a:cubicBezTo>
                  <a:cubicBezTo>
                    <a:pt x="26552" y="1360"/>
                    <a:pt x="22565" y="6"/>
                    <a:pt x="17601" y="6"/>
                  </a:cubicBezTo>
                  <a:cubicBezTo>
                    <a:pt x="17439" y="3"/>
                    <a:pt x="17276" y="1"/>
                    <a:pt x="17114" y="1"/>
                  </a:cubicBezTo>
                  <a:close/>
                  <a:moveTo>
                    <a:pt x="7748" y="48144"/>
                  </a:moveTo>
                  <a:lnTo>
                    <a:pt x="7748" y="56343"/>
                  </a:lnTo>
                  <a:lnTo>
                    <a:pt x="16247" y="56343"/>
                  </a:lnTo>
                  <a:lnTo>
                    <a:pt x="16247" y="48144"/>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82"/>
            <p:cNvSpPr/>
            <p:nvPr/>
          </p:nvSpPr>
          <p:spPr>
            <a:xfrm>
              <a:off x="4551775" y="1857125"/>
              <a:ext cx="133550" cy="866875"/>
            </a:xfrm>
            <a:custGeom>
              <a:rect b="b" l="l" r="r" t="t"/>
              <a:pathLst>
                <a:path extrusionOk="0" h="34675" w="5342">
                  <a:moveTo>
                    <a:pt x="227" y="0"/>
                  </a:moveTo>
                  <a:lnTo>
                    <a:pt x="828" y="24746"/>
                  </a:lnTo>
                  <a:lnTo>
                    <a:pt x="4439" y="24746"/>
                  </a:lnTo>
                  <a:lnTo>
                    <a:pt x="5040" y="0"/>
                  </a:lnTo>
                  <a:close/>
                  <a:moveTo>
                    <a:pt x="1" y="29485"/>
                  </a:moveTo>
                  <a:lnTo>
                    <a:pt x="1" y="34675"/>
                  </a:lnTo>
                  <a:lnTo>
                    <a:pt x="5341" y="34675"/>
                  </a:lnTo>
                  <a:lnTo>
                    <a:pt x="5341" y="29485"/>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1" name="Google Shape;911;p82"/>
          <p:cNvGrpSpPr/>
          <p:nvPr/>
        </p:nvGrpSpPr>
        <p:grpSpPr>
          <a:xfrm>
            <a:off x="7594603" y="276238"/>
            <a:ext cx="442523" cy="431371"/>
            <a:chOff x="5222078" y="2454000"/>
            <a:chExt cx="928500" cy="905100"/>
          </a:xfrm>
        </p:grpSpPr>
        <p:sp>
          <p:nvSpPr>
            <p:cNvPr id="912" name="Google Shape;912;p82">
              <a:hlinkClick/>
            </p:cNvPr>
            <p:cNvSpPr/>
            <p:nvPr/>
          </p:nvSpPr>
          <p:spPr>
            <a:xfrm>
              <a:off x="5222078" y="2454000"/>
              <a:ext cx="9285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3" name="Google Shape;913;p82"/>
            <p:cNvGrpSpPr/>
            <p:nvPr/>
          </p:nvGrpSpPr>
          <p:grpSpPr>
            <a:xfrm>
              <a:off x="5350278" y="2573372"/>
              <a:ext cx="665816" cy="666372"/>
              <a:chOff x="1194975" y="242475"/>
              <a:chExt cx="5234400" cy="5238775"/>
            </a:xfrm>
          </p:grpSpPr>
          <p:sp>
            <p:nvSpPr>
              <p:cNvPr id="914" name="Google Shape;914;p82"/>
              <p:cNvSpPr/>
              <p:nvPr/>
            </p:nvSpPr>
            <p:spPr>
              <a:xfrm>
                <a:off x="4190425" y="2660700"/>
                <a:ext cx="179325" cy="174950"/>
              </a:xfrm>
              <a:custGeom>
                <a:rect b="b" l="l" r="r" t="t"/>
                <a:pathLst>
                  <a:path extrusionOk="0" h="6998" w="7173">
                    <a:moveTo>
                      <a:pt x="2100" y="1"/>
                    </a:moveTo>
                    <a:lnTo>
                      <a:pt x="875" y="875"/>
                    </a:lnTo>
                    <a:lnTo>
                      <a:pt x="1" y="2100"/>
                    </a:lnTo>
                    <a:lnTo>
                      <a:pt x="1" y="4724"/>
                    </a:lnTo>
                    <a:lnTo>
                      <a:pt x="875" y="5948"/>
                    </a:lnTo>
                    <a:lnTo>
                      <a:pt x="2100" y="6823"/>
                    </a:lnTo>
                    <a:lnTo>
                      <a:pt x="3674" y="6997"/>
                    </a:lnTo>
                    <a:lnTo>
                      <a:pt x="5073" y="6823"/>
                    </a:lnTo>
                    <a:lnTo>
                      <a:pt x="6298" y="5948"/>
                    </a:lnTo>
                    <a:lnTo>
                      <a:pt x="7172" y="4724"/>
                    </a:lnTo>
                    <a:lnTo>
                      <a:pt x="7172" y="2100"/>
                    </a:lnTo>
                    <a:lnTo>
                      <a:pt x="6298" y="875"/>
                    </a:lnTo>
                    <a:lnTo>
                      <a:pt x="507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82"/>
              <p:cNvSpPr/>
              <p:nvPr/>
            </p:nvSpPr>
            <p:spPr>
              <a:xfrm>
                <a:off x="3254625" y="3452200"/>
                <a:ext cx="179325" cy="174950"/>
              </a:xfrm>
              <a:custGeom>
                <a:rect b="b" l="l" r="r" t="t"/>
                <a:pathLst>
                  <a:path extrusionOk="0" h="6998" w="7173">
                    <a:moveTo>
                      <a:pt x="2100" y="1"/>
                    </a:moveTo>
                    <a:lnTo>
                      <a:pt x="875" y="875"/>
                    </a:lnTo>
                    <a:lnTo>
                      <a:pt x="1" y="2100"/>
                    </a:lnTo>
                    <a:lnTo>
                      <a:pt x="1" y="4898"/>
                    </a:lnTo>
                    <a:lnTo>
                      <a:pt x="875" y="5948"/>
                    </a:lnTo>
                    <a:lnTo>
                      <a:pt x="2100" y="6822"/>
                    </a:lnTo>
                    <a:lnTo>
                      <a:pt x="3499" y="6997"/>
                    </a:lnTo>
                    <a:lnTo>
                      <a:pt x="4898" y="6822"/>
                    </a:lnTo>
                    <a:lnTo>
                      <a:pt x="6123" y="5948"/>
                    </a:lnTo>
                    <a:lnTo>
                      <a:pt x="7172" y="4898"/>
                    </a:lnTo>
                    <a:lnTo>
                      <a:pt x="7172" y="2100"/>
                    </a:lnTo>
                    <a:lnTo>
                      <a:pt x="6123" y="875"/>
                    </a:lnTo>
                    <a:lnTo>
                      <a:pt x="489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82"/>
              <p:cNvSpPr/>
              <p:nvPr/>
            </p:nvSpPr>
            <p:spPr>
              <a:xfrm>
                <a:off x="1553575" y="618550"/>
                <a:ext cx="4517225" cy="4521625"/>
              </a:xfrm>
              <a:custGeom>
                <a:rect b="b" l="l" r="r" t="t"/>
                <a:pathLst>
                  <a:path extrusionOk="0" h="180865" w="180689">
                    <a:moveTo>
                      <a:pt x="94630" y="6648"/>
                    </a:moveTo>
                    <a:lnTo>
                      <a:pt x="103201" y="7522"/>
                    </a:lnTo>
                    <a:lnTo>
                      <a:pt x="115270" y="10321"/>
                    </a:lnTo>
                    <a:lnTo>
                      <a:pt x="130313" y="16618"/>
                    </a:lnTo>
                    <a:lnTo>
                      <a:pt x="143781" y="25713"/>
                    </a:lnTo>
                    <a:lnTo>
                      <a:pt x="155151" y="37083"/>
                    </a:lnTo>
                    <a:lnTo>
                      <a:pt x="164072" y="50377"/>
                    </a:lnTo>
                    <a:lnTo>
                      <a:pt x="170544" y="65420"/>
                    </a:lnTo>
                    <a:lnTo>
                      <a:pt x="173167" y="77664"/>
                    </a:lnTo>
                    <a:lnTo>
                      <a:pt x="174042" y="86060"/>
                    </a:lnTo>
                    <a:lnTo>
                      <a:pt x="174217" y="90433"/>
                    </a:lnTo>
                    <a:lnTo>
                      <a:pt x="174042" y="96730"/>
                    </a:lnTo>
                    <a:lnTo>
                      <a:pt x="172118" y="109149"/>
                    </a:lnTo>
                    <a:lnTo>
                      <a:pt x="168620" y="120868"/>
                    </a:lnTo>
                    <a:lnTo>
                      <a:pt x="163372" y="131888"/>
                    </a:lnTo>
                    <a:lnTo>
                      <a:pt x="156550" y="142033"/>
                    </a:lnTo>
                    <a:lnTo>
                      <a:pt x="148329" y="150954"/>
                    </a:lnTo>
                    <a:lnTo>
                      <a:pt x="138884" y="158825"/>
                    </a:lnTo>
                    <a:lnTo>
                      <a:pt x="128214" y="165297"/>
                    </a:lnTo>
                    <a:lnTo>
                      <a:pt x="122442" y="167921"/>
                    </a:lnTo>
                    <a:lnTo>
                      <a:pt x="116494" y="170195"/>
                    </a:lnTo>
                    <a:lnTo>
                      <a:pt x="104425" y="173168"/>
                    </a:lnTo>
                    <a:lnTo>
                      <a:pt x="92181" y="174218"/>
                    </a:lnTo>
                    <a:lnTo>
                      <a:pt x="79937" y="173693"/>
                    </a:lnTo>
                    <a:lnTo>
                      <a:pt x="68043" y="171244"/>
                    </a:lnTo>
                    <a:lnTo>
                      <a:pt x="56498" y="167221"/>
                    </a:lnTo>
                    <a:lnTo>
                      <a:pt x="45653" y="161449"/>
                    </a:lnTo>
                    <a:lnTo>
                      <a:pt x="35683" y="154102"/>
                    </a:lnTo>
                    <a:lnTo>
                      <a:pt x="31135" y="149729"/>
                    </a:lnTo>
                    <a:lnTo>
                      <a:pt x="26762" y="145007"/>
                    </a:lnTo>
                    <a:lnTo>
                      <a:pt x="19416" y="135036"/>
                    </a:lnTo>
                    <a:lnTo>
                      <a:pt x="13644" y="124191"/>
                    </a:lnTo>
                    <a:lnTo>
                      <a:pt x="9446" y="112647"/>
                    </a:lnTo>
                    <a:lnTo>
                      <a:pt x="7172" y="100753"/>
                    </a:lnTo>
                    <a:lnTo>
                      <a:pt x="6472" y="88509"/>
                    </a:lnTo>
                    <a:lnTo>
                      <a:pt x="7696" y="76264"/>
                    </a:lnTo>
                    <a:lnTo>
                      <a:pt x="10670" y="64195"/>
                    </a:lnTo>
                    <a:lnTo>
                      <a:pt x="12944" y="58248"/>
                    </a:lnTo>
                    <a:lnTo>
                      <a:pt x="15568" y="52476"/>
                    </a:lnTo>
                    <a:lnTo>
                      <a:pt x="21865" y="41806"/>
                    </a:lnTo>
                    <a:lnTo>
                      <a:pt x="29736" y="32360"/>
                    </a:lnTo>
                    <a:lnTo>
                      <a:pt x="38832" y="24139"/>
                    </a:lnTo>
                    <a:lnTo>
                      <a:pt x="48977" y="17492"/>
                    </a:lnTo>
                    <a:lnTo>
                      <a:pt x="59996" y="12245"/>
                    </a:lnTo>
                    <a:lnTo>
                      <a:pt x="71716" y="8572"/>
                    </a:lnTo>
                    <a:lnTo>
                      <a:pt x="83960" y="6822"/>
                    </a:lnTo>
                    <a:lnTo>
                      <a:pt x="90432" y="6648"/>
                    </a:lnTo>
                    <a:close/>
                    <a:moveTo>
                      <a:pt x="92356" y="1"/>
                    </a:moveTo>
                    <a:lnTo>
                      <a:pt x="79237" y="700"/>
                    </a:lnTo>
                    <a:lnTo>
                      <a:pt x="66293" y="3149"/>
                    </a:lnTo>
                    <a:lnTo>
                      <a:pt x="53874" y="7697"/>
                    </a:lnTo>
                    <a:lnTo>
                      <a:pt x="42155" y="13819"/>
                    </a:lnTo>
                    <a:lnTo>
                      <a:pt x="31485" y="21865"/>
                    </a:lnTo>
                    <a:lnTo>
                      <a:pt x="26412" y="26588"/>
                    </a:lnTo>
                    <a:lnTo>
                      <a:pt x="21690" y="31486"/>
                    </a:lnTo>
                    <a:lnTo>
                      <a:pt x="13818" y="42331"/>
                    </a:lnTo>
                    <a:lnTo>
                      <a:pt x="7521" y="54050"/>
                    </a:lnTo>
                    <a:lnTo>
                      <a:pt x="3149" y="66294"/>
                    </a:lnTo>
                    <a:lnTo>
                      <a:pt x="525" y="79238"/>
                    </a:lnTo>
                    <a:lnTo>
                      <a:pt x="0" y="92357"/>
                    </a:lnTo>
                    <a:lnTo>
                      <a:pt x="1224" y="105650"/>
                    </a:lnTo>
                    <a:lnTo>
                      <a:pt x="4373" y="118594"/>
                    </a:lnTo>
                    <a:lnTo>
                      <a:pt x="6822" y="125066"/>
                    </a:lnTo>
                    <a:lnTo>
                      <a:pt x="9620" y="131188"/>
                    </a:lnTo>
                    <a:lnTo>
                      <a:pt x="16617" y="142733"/>
                    </a:lnTo>
                    <a:lnTo>
                      <a:pt x="25013" y="153053"/>
                    </a:lnTo>
                    <a:lnTo>
                      <a:pt x="34808" y="161799"/>
                    </a:lnTo>
                    <a:lnTo>
                      <a:pt x="45653" y="169145"/>
                    </a:lnTo>
                    <a:lnTo>
                      <a:pt x="57548" y="174742"/>
                    </a:lnTo>
                    <a:lnTo>
                      <a:pt x="70317" y="178591"/>
                    </a:lnTo>
                    <a:lnTo>
                      <a:pt x="83610" y="180690"/>
                    </a:lnTo>
                    <a:lnTo>
                      <a:pt x="90432" y="180864"/>
                    </a:lnTo>
                    <a:lnTo>
                      <a:pt x="94980" y="180690"/>
                    </a:lnTo>
                    <a:lnTo>
                      <a:pt x="104075" y="179815"/>
                    </a:lnTo>
                    <a:lnTo>
                      <a:pt x="112996" y="177891"/>
                    </a:lnTo>
                    <a:lnTo>
                      <a:pt x="121392" y="175267"/>
                    </a:lnTo>
                    <a:lnTo>
                      <a:pt x="129613" y="171944"/>
                    </a:lnTo>
                    <a:lnTo>
                      <a:pt x="137310" y="167746"/>
                    </a:lnTo>
                    <a:lnTo>
                      <a:pt x="144481" y="162848"/>
                    </a:lnTo>
                    <a:lnTo>
                      <a:pt x="151128" y="157251"/>
                    </a:lnTo>
                    <a:lnTo>
                      <a:pt x="157250" y="151129"/>
                    </a:lnTo>
                    <a:lnTo>
                      <a:pt x="162847" y="144482"/>
                    </a:lnTo>
                    <a:lnTo>
                      <a:pt x="167570" y="137310"/>
                    </a:lnTo>
                    <a:lnTo>
                      <a:pt x="171768" y="129614"/>
                    </a:lnTo>
                    <a:lnTo>
                      <a:pt x="175266" y="121568"/>
                    </a:lnTo>
                    <a:lnTo>
                      <a:pt x="177890" y="112997"/>
                    </a:lnTo>
                    <a:lnTo>
                      <a:pt x="179639" y="104251"/>
                    </a:lnTo>
                    <a:lnTo>
                      <a:pt x="180689" y="95155"/>
                    </a:lnTo>
                    <a:lnTo>
                      <a:pt x="180689" y="90433"/>
                    </a:lnTo>
                    <a:lnTo>
                      <a:pt x="180514" y="83611"/>
                    </a:lnTo>
                    <a:lnTo>
                      <a:pt x="178590" y="70317"/>
                    </a:lnTo>
                    <a:lnTo>
                      <a:pt x="174742" y="57723"/>
                    </a:lnTo>
                    <a:lnTo>
                      <a:pt x="168969" y="45829"/>
                    </a:lnTo>
                    <a:lnTo>
                      <a:pt x="161798" y="34809"/>
                    </a:lnTo>
                    <a:lnTo>
                      <a:pt x="152877" y="25014"/>
                    </a:lnTo>
                    <a:lnTo>
                      <a:pt x="142732" y="16618"/>
                    </a:lnTo>
                    <a:lnTo>
                      <a:pt x="131187" y="9621"/>
                    </a:lnTo>
                    <a:lnTo>
                      <a:pt x="124890" y="6997"/>
                    </a:lnTo>
                    <a:lnTo>
                      <a:pt x="118593" y="4374"/>
                    </a:lnTo>
                    <a:lnTo>
                      <a:pt x="105475" y="1225"/>
                    </a:lnTo>
                    <a:lnTo>
                      <a:pt x="9235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82"/>
              <p:cNvSpPr/>
              <p:nvPr/>
            </p:nvSpPr>
            <p:spPr>
              <a:xfrm>
                <a:off x="3722525" y="242475"/>
                <a:ext cx="161825" cy="848375"/>
              </a:xfrm>
              <a:custGeom>
                <a:rect b="b" l="l" r="r" t="t"/>
                <a:pathLst>
                  <a:path extrusionOk="0" h="33935" w="6473">
                    <a:moveTo>
                      <a:pt x="1925" y="1"/>
                    </a:moveTo>
                    <a:lnTo>
                      <a:pt x="176" y="1575"/>
                    </a:lnTo>
                    <a:lnTo>
                      <a:pt x="1" y="3149"/>
                    </a:lnTo>
                    <a:lnTo>
                      <a:pt x="1" y="30611"/>
                    </a:lnTo>
                    <a:lnTo>
                      <a:pt x="176" y="31836"/>
                    </a:lnTo>
                    <a:lnTo>
                      <a:pt x="1925" y="33760"/>
                    </a:lnTo>
                    <a:lnTo>
                      <a:pt x="3149" y="33935"/>
                    </a:lnTo>
                    <a:lnTo>
                      <a:pt x="4549" y="33760"/>
                    </a:lnTo>
                    <a:lnTo>
                      <a:pt x="6298" y="31836"/>
                    </a:lnTo>
                    <a:lnTo>
                      <a:pt x="6473" y="30611"/>
                    </a:lnTo>
                    <a:lnTo>
                      <a:pt x="6473" y="3149"/>
                    </a:lnTo>
                    <a:lnTo>
                      <a:pt x="6298" y="1575"/>
                    </a:lnTo>
                    <a:lnTo>
                      <a:pt x="454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82"/>
              <p:cNvSpPr/>
              <p:nvPr/>
            </p:nvSpPr>
            <p:spPr>
              <a:xfrm>
                <a:off x="3722525" y="4632900"/>
                <a:ext cx="161825" cy="848350"/>
              </a:xfrm>
              <a:custGeom>
                <a:rect b="b" l="l" r="r" t="t"/>
                <a:pathLst>
                  <a:path extrusionOk="0" h="33934" w="6473">
                    <a:moveTo>
                      <a:pt x="1925" y="0"/>
                    </a:moveTo>
                    <a:lnTo>
                      <a:pt x="176" y="1749"/>
                    </a:lnTo>
                    <a:lnTo>
                      <a:pt x="1" y="3149"/>
                    </a:lnTo>
                    <a:lnTo>
                      <a:pt x="1" y="30611"/>
                    </a:lnTo>
                    <a:lnTo>
                      <a:pt x="176" y="32010"/>
                    </a:lnTo>
                    <a:lnTo>
                      <a:pt x="1925" y="33759"/>
                    </a:lnTo>
                    <a:lnTo>
                      <a:pt x="3149" y="33934"/>
                    </a:lnTo>
                    <a:lnTo>
                      <a:pt x="4549" y="33759"/>
                    </a:lnTo>
                    <a:lnTo>
                      <a:pt x="6298" y="32010"/>
                    </a:lnTo>
                    <a:lnTo>
                      <a:pt x="6473" y="30611"/>
                    </a:lnTo>
                    <a:lnTo>
                      <a:pt x="6473" y="3149"/>
                    </a:lnTo>
                    <a:lnTo>
                      <a:pt x="6298" y="1749"/>
                    </a:lnTo>
                    <a:lnTo>
                      <a:pt x="454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82"/>
              <p:cNvSpPr/>
              <p:nvPr/>
            </p:nvSpPr>
            <p:spPr>
              <a:xfrm>
                <a:off x="1194975" y="2778775"/>
                <a:ext cx="844000" cy="161825"/>
              </a:xfrm>
              <a:custGeom>
                <a:rect b="b" l="l" r="r" t="t"/>
                <a:pathLst>
                  <a:path extrusionOk="0" h="6473" w="33760">
                    <a:moveTo>
                      <a:pt x="3149" y="1"/>
                    </a:moveTo>
                    <a:lnTo>
                      <a:pt x="1575" y="175"/>
                    </a:lnTo>
                    <a:lnTo>
                      <a:pt x="1" y="2100"/>
                    </a:lnTo>
                    <a:lnTo>
                      <a:pt x="1" y="4548"/>
                    </a:lnTo>
                    <a:lnTo>
                      <a:pt x="1575" y="6298"/>
                    </a:lnTo>
                    <a:lnTo>
                      <a:pt x="3149" y="6472"/>
                    </a:lnTo>
                    <a:lnTo>
                      <a:pt x="30611" y="6472"/>
                    </a:lnTo>
                    <a:lnTo>
                      <a:pt x="32186" y="6298"/>
                    </a:lnTo>
                    <a:lnTo>
                      <a:pt x="33760" y="4548"/>
                    </a:lnTo>
                    <a:lnTo>
                      <a:pt x="33760" y="2100"/>
                    </a:lnTo>
                    <a:lnTo>
                      <a:pt x="32186" y="175"/>
                    </a:lnTo>
                    <a:lnTo>
                      <a:pt x="3061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82"/>
              <p:cNvSpPr/>
              <p:nvPr/>
            </p:nvSpPr>
            <p:spPr>
              <a:xfrm>
                <a:off x="5585400" y="2778775"/>
                <a:ext cx="843975" cy="161825"/>
              </a:xfrm>
              <a:custGeom>
                <a:rect b="b" l="l" r="r" t="t"/>
                <a:pathLst>
                  <a:path extrusionOk="0" h="6473" w="33759">
                    <a:moveTo>
                      <a:pt x="3149" y="1"/>
                    </a:moveTo>
                    <a:lnTo>
                      <a:pt x="1749" y="175"/>
                    </a:lnTo>
                    <a:lnTo>
                      <a:pt x="0" y="2100"/>
                    </a:lnTo>
                    <a:lnTo>
                      <a:pt x="0" y="4548"/>
                    </a:lnTo>
                    <a:lnTo>
                      <a:pt x="1749" y="6298"/>
                    </a:lnTo>
                    <a:lnTo>
                      <a:pt x="3149" y="6472"/>
                    </a:lnTo>
                    <a:lnTo>
                      <a:pt x="30611" y="6472"/>
                    </a:lnTo>
                    <a:lnTo>
                      <a:pt x="32185" y="6298"/>
                    </a:lnTo>
                    <a:lnTo>
                      <a:pt x="33759" y="4548"/>
                    </a:lnTo>
                    <a:lnTo>
                      <a:pt x="33759" y="2100"/>
                    </a:lnTo>
                    <a:lnTo>
                      <a:pt x="32185" y="175"/>
                    </a:lnTo>
                    <a:lnTo>
                      <a:pt x="3061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82"/>
              <p:cNvSpPr/>
              <p:nvPr/>
            </p:nvSpPr>
            <p:spPr>
              <a:xfrm>
                <a:off x="2795475" y="1650575"/>
                <a:ext cx="2120875" cy="2370125"/>
              </a:xfrm>
              <a:custGeom>
                <a:rect b="b" l="l" r="r" t="t"/>
                <a:pathLst>
                  <a:path extrusionOk="0" h="94805" w="84835">
                    <a:moveTo>
                      <a:pt x="49852" y="6472"/>
                    </a:moveTo>
                    <a:lnTo>
                      <a:pt x="49852" y="25188"/>
                    </a:lnTo>
                    <a:lnTo>
                      <a:pt x="50201" y="26937"/>
                    </a:lnTo>
                    <a:lnTo>
                      <a:pt x="51601" y="29911"/>
                    </a:lnTo>
                    <a:lnTo>
                      <a:pt x="54050" y="32010"/>
                    </a:lnTo>
                    <a:lnTo>
                      <a:pt x="57198" y="33234"/>
                    </a:lnTo>
                    <a:lnTo>
                      <a:pt x="78363" y="33234"/>
                    </a:lnTo>
                    <a:lnTo>
                      <a:pt x="78363" y="86934"/>
                    </a:lnTo>
                    <a:lnTo>
                      <a:pt x="78188" y="87283"/>
                    </a:lnTo>
                    <a:lnTo>
                      <a:pt x="76964" y="88158"/>
                    </a:lnTo>
                    <a:lnTo>
                      <a:pt x="75914" y="88333"/>
                    </a:lnTo>
                    <a:lnTo>
                      <a:pt x="8921" y="88333"/>
                    </a:lnTo>
                    <a:lnTo>
                      <a:pt x="8047" y="88158"/>
                    </a:lnTo>
                    <a:lnTo>
                      <a:pt x="6647" y="87283"/>
                    </a:lnTo>
                    <a:lnTo>
                      <a:pt x="6647" y="86934"/>
                    </a:lnTo>
                    <a:lnTo>
                      <a:pt x="6647" y="7871"/>
                    </a:lnTo>
                    <a:lnTo>
                      <a:pt x="6647" y="7521"/>
                    </a:lnTo>
                    <a:lnTo>
                      <a:pt x="7872" y="6647"/>
                    </a:lnTo>
                    <a:lnTo>
                      <a:pt x="8921" y="6472"/>
                    </a:lnTo>
                    <a:close/>
                    <a:moveTo>
                      <a:pt x="7172" y="0"/>
                    </a:moveTo>
                    <a:lnTo>
                      <a:pt x="4198" y="1050"/>
                    </a:lnTo>
                    <a:lnTo>
                      <a:pt x="1750" y="3149"/>
                    </a:lnTo>
                    <a:lnTo>
                      <a:pt x="175" y="6122"/>
                    </a:lnTo>
                    <a:lnTo>
                      <a:pt x="0" y="7871"/>
                    </a:lnTo>
                    <a:lnTo>
                      <a:pt x="0" y="86934"/>
                    </a:lnTo>
                    <a:lnTo>
                      <a:pt x="175" y="88508"/>
                    </a:lnTo>
                    <a:lnTo>
                      <a:pt x="1750" y="91481"/>
                    </a:lnTo>
                    <a:lnTo>
                      <a:pt x="4198" y="93755"/>
                    </a:lnTo>
                    <a:lnTo>
                      <a:pt x="7172" y="94805"/>
                    </a:lnTo>
                    <a:lnTo>
                      <a:pt x="77663" y="94805"/>
                    </a:lnTo>
                    <a:lnTo>
                      <a:pt x="80812" y="93755"/>
                    </a:lnTo>
                    <a:lnTo>
                      <a:pt x="83261" y="91481"/>
                    </a:lnTo>
                    <a:lnTo>
                      <a:pt x="84660" y="88508"/>
                    </a:lnTo>
                    <a:lnTo>
                      <a:pt x="84835" y="86934"/>
                    </a:lnTo>
                    <a:lnTo>
                      <a:pt x="84835" y="29911"/>
                    </a:lnTo>
                    <a:lnTo>
                      <a:pt x="84660" y="28511"/>
                    </a:lnTo>
                    <a:lnTo>
                      <a:pt x="82911" y="26762"/>
                    </a:lnTo>
                    <a:lnTo>
                      <a:pt x="81686" y="26587"/>
                    </a:lnTo>
                    <a:lnTo>
                      <a:pt x="57898" y="26587"/>
                    </a:lnTo>
                    <a:lnTo>
                      <a:pt x="56498" y="25713"/>
                    </a:lnTo>
                    <a:lnTo>
                      <a:pt x="56498" y="25188"/>
                    </a:lnTo>
                    <a:lnTo>
                      <a:pt x="56498" y="3323"/>
                    </a:lnTo>
                    <a:lnTo>
                      <a:pt x="56323" y="1924"/>
                    </a:lnTo>
                    <a:lnTo>
                      <a:pt x="54399" y="175"/>
                    </a:lnTo>
                    <a:lnTo>
                      <a:pt x="5317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82"/>
              <p:cNvSpPr/>
              <p:nvPr/>
            </p:nvSpPr>
            <p:spPr>
              <a:xfrm>
                <a:off x="4102975" y="1672425"/>
                <a:ext cx="813375" cy="809025"/>
              </a:xfrm>
              <a:custGeom>
                <a:rect b="b" l="l" r="r" t="t"/>
                <a:pathLst>
                  <a:path extrusionOk="0" h="32361" w="32535">
                    <a:moveTo>
                      <a:pt x="4373" y="1"/>
                    </a:moveTo>
                    <a:lnTo>
                      <a:pt x="1924" y="176"/>
                    </a:lnTo>
                    <a:lnTo>
                      <a:pt x="175" y="1925"/>
                    </a:lnTo>
                    <a:lnTo>
                      <a:pt x="0" y="4374"/>
                    </a:lnTo>
                    <a:lnTo>
                      <a:pt x="1050" y="5598"/>
                    </a:lnTo>
                    <a:lnTo>
                      <a:pt x="26763" y="31311"/>
                    </a:lnTo>
                    <a:lnTo>
                      <a:pt x="27812" y="32185"/>
                    </a:lnTo>
                    <a:lnTo>
                      <a:pt x="29211" y="32360"/>
                    </a:lnTo>
                    <a:lnTo>
                      <a:pt x="30261" y="32185"/>
                    </a:lnTo>
                    <a:lnTo>
                      <a:pt x="31660" y="31136"/>
                    </a:lnTo>
                    <a:lnTo>
                      <a:pt x="32535" y="29387"/>
                    </a:lnTo>
                    <a:lnTo>
                      <a:pt x="32185" y="27463"/>
                    </a:lnTo>
                    <a:lnTo>
                      <a:pt x="31485" y="26763"/>
                    </a:lnTo>
                    <a:lnTo>
                      <a:pt x="5598" y="875"/>
                    </a:lnTo>
                    <a:lnTo>
                      <a:pt x="437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82"/>
              <p:cNvSpPr/>
              <p:nvPr/>
            </p:nvSpPr>
            <p:spPr>
              <a:xfrm>
                <a:off x="3210900" y="2656325"/>
                <a:ext cx="774025" cy="166200"/>
              </a:xfrm>
              <a:custGeom>
                <a:rect b="b" l="l" r="r" t="t"/>
                <a:pathLst>
                  <a:path extrusionOk="0" h="6648" w="30961">
                    <a:moveTo>
                      <a:pt x="3149" y="1"/>
                    </a:moveTo>
                    <a:lnTo>
                      <a:pt x="1575" y="351"/>
                    </a:lnTo>
                    <a:lnTo>
                      <a:pt x="0" y="2100"/>
                    </a:lnTo>
                    <a:lnTo>
                      <a:pt x="0" y="4549"/>
                    </a:lnTo>
                    <a:lnTo>
                      <a:pt x="1575" y="6473"/>
                    </a:lnTo>
                    <a:lnTo>
                      <a:pt x="3149" y="6648"/>
                    </a:lnTo>
                    <a:lnTo>
                      <a:pt x="27812" y="6648"/>
                    </a:lnTo>
                    <a:lnTo>
                      <a:pt x="29386" y="6473"/>
                    </a:lnTo>
                    <a:lnTo>
                      <a:pt x="30961" y="4549"/>
                    </a:lnTo>
                    <a:lnTo>
                      <a:pt x="30961" y="2100"/>
                    </a:lnTo>
                    <a:lnTo>
                      <a:pt x="29386" y="351"/>
                    </a:lnTo>
                    <a:lnTo>
                      <a:pt x="278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82"/>
              <p:cNvSpPr/>
              <p:nvPr/>
            </p:nvSpPr>
            <p:spPr>
              <a:xfrm>
                <a:off x="3210900" y="3058650"/>
                <a:ext cx="1176325" cy="161825"/>
              </a:xfrm>
              <a:custGeom>
                <a:rect b="b" l="l" r="r" t="t"/>
                <a:pathLst>
                  <a:path extrusionOk="0" h="6473" w="47053">
                    <a:moveTo>
                      <a:pt x="3149" y="0"/>
                    </a:moveTo>
                    <a:lnTo>
                      <a:pt x="1575" y="175"/>
                    </a:lnTo>
                    <a:lnTo>
                      <a:pt x="0" y="1924"/>
                    </a:lnTo>
                    <a:lnTo>
                      <a:pt x="0" y="4373"/>
                    </a:lnTo>
                    <a:lnTo>
                      <a:pt x="1575" y="6297"/>
                    </a:lnTo>
                    <a:lnTo>
                      <a:pt x="3149" y="6472"/>
                    </a:lnTo>
                    <a:lnTo>
                      <a:pt x="43904" y="6472"/>
                    </a:lnTo>
                    <a:lnTo>
                      <a:pt x="45304" y="6297"/>
                    </a:lnTo>
                    <a:lnTo>
                      <a:pt x="47053" y="4373"/>
                    </a:lnTo>
                    <a:lnTo>
                      <a:pt x="47053" y="1924"/>
                    </a:lnTo>
                    <a:lnTo>
                      <a:pt x="45304" y="175"/>
                    </a:lnTo>
                    <a:lnTo>
                      <a:pt x="4390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82"/>
              <p:cNvSpPr/>
              <p:nvPr/>
            </p:nvSpPr>
            <p:spPr>
              <a:xfrm>
                <a:off x="3635075" y="3456575"/>
                <a:ext cx="752150" cy="161825"/>
              </a:xfrm>
              <a:custGeom>
                <a:rect b="b" l="l" r="r" t="t"/>
                <a:pathLst>
                  <a:path extrusionOk="0" h="6473" w="30086">
                    <a:moveTo>
                      <a:pt x="3149" y="1"/>
                    </a:moveTo>
                    <a:lnTo>
                      <a:pt x="1750" y="175"/>
                    </a:lnTo>
                    <a:lnTo>
                      <a:pt x="0" y="2100"/>
                    </a:lnTo>
                    <a:lnTo>
                      <a:pt x="0" y="4548"/>
                    </a:lnTo>
                    <a:lnTo>
                      <a:pt x="1750" y="6298"/>
                    </a:lnTo>
                    <a:lnTo>
                      <a:pt x="3149" y="6472"/>
                    </a:lnTo>
                    <a:lnTo>
                      <a:pt x="26937" y="6472"/>
                    </a:lnTo>
                    <a:lnTo>
                      <a:pt x="28337" y="6298"/>
                    </a:lnTo>
                    <a:lnTo>
                      <a:pt x="30086" y="4548"/>
                    </a:lnTo>
                    <a:lnTo>
                      <a:pt x="30086" y="2100"/>
                    </a:lnTo>
                    <a:lnTo>
                      <a:pt x="28337" y="175"/>
                    </a:lnTo>
                    <a:lnTo>
                      <a:pt x="2693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926" name="Google Shape;926;p82"/>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Enforce data integrity</a:t>
            </a:r>
            <a:endParaRPr sz="1100">
              <a:solidFill>
                <a:schemeClr val="lt1"/>
              </a:solidFill>
              <a:latin typeface="Poppins"/>
              <a:ea typeface="Poppins"/>
              <a:cs typeface="Poppins"/>
              <a:sym typeface="Poppins"/>
            </a:endParaRPr>
          </a:p>
        </p:txBody>
      </p:sp>
      <p:sp>
        <p:nvSpPr>
          <p:cNvPr id="927" name="Google Shape;927;p82"/>
          <p:cNvSpPr txBox="1"/>
          <p:nvPr/>
        </p:nvSpPr>
        <p:spPr>
          <a:xfrm>
            <a:off x="6704725" y="1336975"/>
            <a:ext cx="22512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928" name="Google Shape;928;p82"/>
          <p:cNvSpPr txBox="1"/>
          <p:nvPr/>
        </p:nvSpPr>
        <p:spPr>
          <a:xfrm>
            <a:off x="6706534" y="2545075"/>
            <a:ext cx="22512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83"/>
          <p:cNvSpPr txBox="1"/>
          <p:nvPr>
            <p:ph type="title"/>
          </p:nvPr>
        </p:nvSpPr>
        <p:spPr>
          <a:xfrm>
            <a:off x="349125" y="243825"/>
            <a:ext cx="58965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Form templates</a:t>
            </a:r>
            <a:endParaRPr>
              <a:solidFill>
                <a:schemeClr val="accent3"/>
              </a:solidFill>
            </a:endParaRPr>
          </a:p>
        </p:txBody>
      </p:sp>
      <p:sp>
        <p:nvSpPr>
          <p:cNvPr id="934" name="Google Shape;934;p83"/>
          <p:cNvSpPr txBox="1"/>
          <p:nvPr/>
        </p:nvSpPr>
        <p:spPr>
          <a:xfrm>
            <a:off x="7047411" y="726775"/>
            <a:ext cx="153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Information completeness </a:t>
            </a:r>
            <a:endParaRPr sz="1000">
              <a:solidFill>
                <a:schemeClr val="dk2"/>
              </a:solidFill>
              <a:latin typeface="Poppins Medium"/>
              <a:ea typeface="Poppins Medium"/>
              <a:cs typeface="Poppins Medium"/>
              <a:sym typeface="Poppins Medium"/>
            </a:endParaRPr>
          </a:p>
        </p:txBody>
      </p:sp>
      <p:sp>
        <p:nvSpPr>
          <p:cNvPr id="935" name="Google Shape;935;p83"/>
          <p:cNvSpPr txBox="1"/>
          <p:nvPr/>
        </p:nvSpPr>
        <p:spPr>
          <a:xfrm>
            <a:off x="401025" y="746500"/>
            <a:ext cx="5639400" cy="10665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You need to add structure to otherwise unstructured fields, like where free text is required. </a:t>
            </a:r>
            <a:endParaRPr sz="1100">
              <a:solidFill>
                <a:schemeClr val="dk1"/>
              </a:solidFill>
              <a:latin typeface="Poppins"/>
              <a:ea typeface="Poppins"/>
              <a:cs typeface="Poppins"/>
              <a:sym typeface="Poppins"/>
            </a:endParaRPr>
          </a:p>
          <a:p>
            <a:pPr indent="-207009" lvl="0" marL="274320" rtl="0" algn="l">
              <a:lnSpc>
                <a:spcPct val="115000"/>
              </a:lnSpc>
              <a:spcBef>
                <a:spcPts val="1000"/>
              </a:spcBef>
              <a:spcAft>
                <a:spcPts val="1000"/>
              </a:spcAft>
              <a:buClr>
                <a:schemeClr val="accent3"/>
              </a:buClr>
              <a:buSzPts val="1100"/>
              <a:buFont typeface="Poppins"/>
              <a:buChar char="●"/>
            </a:pPr>
            <a:r>
              <a:rPr lang="en" sz="1100">
                <a:solidFill>
                  <a:schemeClr val="dk1"/>
                </a:solidFill>
                <a:latin typeface="Poppins"/>
                <a:ea typeface="Poppins"/>
                <a:cs typeface="Poppins"/>
                <a:sym typeface="Poppins"/>
              </a:rPr>
              <a:t>Input requirements change based on preceding user actions or select</a:t>
            </a:r>
            <a:r>
              <a:rPr lang="en" sz="1100">
                <a:solidFill>
                  <a:schemeClr val="dk1"/>
                </a:solidFill>
                <a:latin typeface="Poppins"/>
                <a:ea typeface="Poppins"/>
                <a:cs typeface="Poppins"/>
                <a:sym typeface="Poppins"/>
              </a:rPr>
              <a:t>ions.</a:t>
            </a:r>
            <a:endParaRPr sz="1100">
              <a:solidFill>
                <a:schemeClr val="dk1"/>
              </a:solidFill>
              <a:latin typeface="Poppins"/>
              <a:ea typeface="Poppins"/>
              <a:cs typeface="Poppins"/>
              <a:sym typeface="Poppins"/>
            </a:endParaRPr>
          </a:p>
        </p:txBody>
      </p:sp>
      <p:sp>
        <p:nvSpPr>
          <p:cNvPr id="936" name="Google Shape;936;p83"/>
          <p:cNvSpPr txBox="1"/>
          <p:nvPr/>
        </p:nvSpPr>
        <p:spPr>
          <a:xfrm>
            <a:off x="6552875" y="2837875"/>
            <a:ext cx="2506500" cy="15222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Prevent the input of unusable or irrelevant information due to a lack of structure.</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Save time for end-users.</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Foster robust information collection without adding more fields.</a:t>
            </a:r>
            <a:endParaRPr sz="1100">
              <a:solidFill>
                <a:schemeClr val="dk1"/>
              </a:solidFill>
              <a:latin typeface="Poppins"/>
              <a:ea typeface="Poppins"/>
              <a:cs typeface="Poppins"/>
              <a:sym typeface="Poppins"/>
            </a:endParaRPr>
          </a:p>
        </p:txBody>
      </p:sp>
      <p:grpSp>
        <p:nvGrpSpPr>
          <p:cNvPr id="937" name="Google Shape;937;p83"/>
          <p:cNvGrpSpPr/>
          <p:nvPr/>
        </p:nvGrpSpPr>
        <p:grpSpPr>
          <a:xfrm>
            <a:off x="7594603" y="276238"/>
            <a:ext cx="442523" cy="431371"/>
            <a:chOff x="5222078" y="2454000"/>
            <a:chExt cx="928500" cy="905100"/>
          </a:xfrm>
        </p:grpSpPr>
        <p:sp>
          <p:nvSpPr>
            <p:cNvPr id="938" name="Google Shape;938;p83">
              <a:hlinkClick/>
            </p:cNvPr>
            <p:cNvSpPr/>
            <p:nvPr/>
          </p:nvSpPr>
          <p:spPr>
            <a:xfrm>
              <a:off x="5222078" y="2454000"/>
              <a:ext cx="9285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9" name="Google Shape;939;p83"/>
            <p:cNvGrpSpPr/>
            <p:nvPr/>
          </p:nvGrpSpPr>
          <p:grpSpPr>
            <a:xfrm>
              <a:off x="5350278" y="2573372"/>
              <a:ext cx="665816" cy="666372"/>
              <a:chOff x="1194975" y="242475"/>
              <a:chExt cx="5234400" cy="5238775"/>
            </a:xfrm>
          </p:grpSpPr>
          <p:sp>
            <p:nvSpPr>
              <p:cNvPr id="940" name="Google Shape;940;p83"/>
              <p:cNvSpPr/>
              <p:nvPr/>
            </p:nvSpPr>
            <p:spPr>
              <a:xfrm>
                <a:off x="4190425" y="2660700"/>
                <a:ext cx="179325" cy="174950"/>
              </a:xfrm>
              <a:custGeom>
                <a:rect b="b" l="l" r="r" t="t"/>
                <a:pathLst>
                  <a:path extrusionOk="0" h="6998" w="7173">
                    <a:moveTo>
                      <a:pt x="2100" y="1"/>
                    </a:moveTo>
                    <a:lnTo>
                      <a:pt x="875" y="875"/>
                    </a:lnTo>
                    <a:lnTo>
                      <a:pt x="1" y="2100"/>
                    </a:lnTo>
                    <a:lnTo>
                      <a:pt x="1" y="4724"/>
                    </a:lnTo>
                    <a:lnTo>
                      <a:pt x="875" y="5948"/>
                    </a:lnTo>
                    <a:lnTo>
                      <a:pt x="2100" y="6823"/>
                    </a:lnTo>
                    <a:lnTo>
                      <a:pt x="3674" y="6997"/>
                    </a:lnTo>
                    <a:lnTo>
                      <a:pt x="5073" y="6823"/>
                    </a:lnTo>
                    <a:lnTo>
                      <a:pt x="6298" y="5948"/>
                    </a:lnTo>
                    <a:lnTo>
                      <a:pt x="7172" y="4724"/>
                    </a:lnTo>
                    <a:lnTo>
                      <a:pt x="7172" y="2100"/>
                    </a:lnTo>
                    <a:lnTo>
                      <a:pt x="6298" y="875"/>
                    </a:lnTo>
                    <a:lnTo>
                      <a:pt x="507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83"/>
              <p:cNvSpPr/>
              <p:nvPr/>
            </p:nvSpPr>
            <p:spPr>
              <a:xfrm>
                <a:off x="3254625" y="3452200"/>
                <a:ext cx="179325" cy="174950"/>
              </a:xfrm>
              <a:custGeom>
                <a:rect b="b" l="l" r="r" t="t"/>
                <a:pathLst>
                  <a:path extrusionOk="0" h="6998" w="7173">
                    <a:moveTo>
                      <a:pt x="2100" y="1"/>
                    </a:moveTo>
                    <a:lnTo>
                      <a:pt x="875" y="875"/>
                    </a:lnTo>
                    <a:lnTo>
                      <a:pt x="1" y="2100"/>
                    </a:lnTo>
                    <a:lnTo>
                      <a:pt x="1" y="4898"/>
                    </a:lnTo>
                    <a:lnTo>
                      <a:pt x="875" y="5948"/>
                    </a:lnTo>
                    <a:lnTo>
                      <a:pt x="2100" y="6822"/>
                    </a:lnTo>
                    <a:lnTo>
                      <a:pt x="3499" y="6997"/>
                    </a:lnTo>
                    <a:lnTo>
                      <a:pt x="4898" y="6822"/>
                    </a:lnTo>
                    <a:lnTo>
                      <a:pt x="6123" y="5948"/>
                    </a:lnTo>
                    <a:lnTo>
                      <a:pt x="7172" y="4898"/>
                    </a:lnTo>
                    <a:lnTo>
                      <a:pt x="7172" y="2100"/>
                    </a:lnTo>
                    <a:lnTo>
                      <a:pt x="6123" y="875"/>
                    </a:lnTo>
                    <a:lnTo>
                      <a:pt x="489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83"/>
              <p:cNvSpPr/>
              <p:nvPr/>
            </p:nvSpPr>
            <p:spPr>
              <a:xfrm>
                <a:off x="1553575" y="618550"/>
                <a:ext cx="4517225" cy="4521625"/>
              </a:xfrm>
              <a:custGeom>
                <a:rect b="b" l="l" r="r" t="t"/>
                <a:pathLst>
                  <a:path extrusionOk="0" h="180865" w="180689">
                    <a:moveTo>
                      <a:pt x="94630" y="6648"/>
                    </a:moveTo>
                    <a:lnTo>
                      <a:pt x="103201" y="7522"/>
                    </a:lnTo>
                    <a:lnTo>
                      <a:pt x="115270" y="10321"/>
                    </a:lnTo>
                    <a:lnTo>
                      <a:pt x="130313" y="16618"/>
                    </a:lnTo>
                    <a:lnTo>
                      <a:pt x="143781" y="25713"/>
                    </a:lnTo>
                    <a:lnTo>
                      <a:pt x="155151" y="37083"/>
                    </a:lnTo>
                    <a:lnTo>
                      <a:pt x="164072" y="50377"/>
                    </a:lnTo>
                    <a:lnTo>
                      <a:pt x="170544" y="65420"/>
                    </a:lnTo>
                    <a:lnTo>
                      <a:pt x="173167" y="77664"/>
                    </a:lnTo>
                    <a:lnTo>
                      <a:pt x="174042" y="86060"/>
                    </a:lnTo>
                    <a:lnTo>
                      <a:pt x="174217" y="90433"/>
                    </a:lnTo>
                    <a:lnTo>
                      <a:pt x="174042" y="96730"/>
                    </a:lnTo>
                    <a:lnTo>
                      <a:pt x="172118" y="109149"/>
                    </a:lnTo>
                    <a:lnTo>
                      <a:pt x="168620" y="120868"/>
                    </a:lnTo>
                    <a:lnTo>
                      <a:pt x="163372" y="131888"/>
                    </a:lnTo>
                    <a:lnTo>
                      <a:pt x="156550" y="142033"/>
                    </a:lnTo>
                    <a:lnTo>
                      <a:pt x="148329" y="150954"/>
                    </a:lnTo>
                    <a:lnTo>
                      <a:pt x="138884" y="158825"/>
                    </a:lnTo>
                    <a:lnTo>
                      <a:pt x="128214" y="165297"/>
                    </a:lnTo>
                    <a:lnTo>
                      <a:pt x="122442" y="167921"/>
                    </a:lnTo>
                    <a:lnTo>
                      <a:pt x="116494" y="170195"/>
                    </a:lnTo>
                    <a:lnTo>
                      <a:pt x="104425" y="173168"/>
                    </a:lnTo>
                    <a:lnTo>
                      <a:pt x="92181" y="174218"/>
                    </a:lnTo>
                    <a:lnTo>
                      <a:pt x="79937" y="173693"/>
                    </a:lnTo>
                    <a:lnTo>
                      <a:pt x="68043" y="171244"/>
                    </a:lnTo>
                    <a:lnTo>
                      <a:pt x="56498" y="167221"/>
                    </a:lnTo>
                    <a:lnTo>
                      <a:pt x="45653" y="161449"/>
                    </a:lnTo>
                    <a:lnTo>
                      <a:pt x="35683" y="154102"/>
                    </a:lnTo>
                    <a:lnTo>
                      <a:pt x="31135" y="149729"/>
                    </a:lnTo>
                    <a:lnTo>
                      <a:pt x="26762" y="145007"/>
                    </a:lnTo>
                    <a:lnTo>
                      <a:pt x="19416" y="135036"/>
                    </a:lnTo>
                    <a:lnTo>
                      <a:pt x="13644" y="124191"/>
                    </a:lnTo>
                    <a:lnTo>
                      <a:pt x="9446" y="112647"/>
                    </a:lnTo>
                    <a:lnTo>
                      <a:pt x="7172" y="100753"/>
                    </a:lnTo>
                    <a:lnTo>
                      <a:pt x="6472" y="88509"/>
                    </a:lnTo>
                    <a:lnTo>
                      <a:pt x="7696" y="76264"/>
                    </a:lnTo>
                    <a:lnTo>
                      <a:pt x="10670" y="64195"/>
                    </a:lnTo>
                    <a:lnTo>
                      <a:pt x="12944" y="58248"/>
                    </a:lnTo>
                    <a:lnTo>
                      <a:pt x="15568" y="52476"/>
                    </a:lnTo>
                    <a:lnTo>
                      <a:pt x="21865" y="41806"/>
                    </a:lnTo>
                    <a:lnTo>
                      <a:pt x="29736" y="32360"/>
                    </a:lnTo>
                    <a:lnTo>
                      <a:pt x="38832" y="24139"/>
                    </a:lnTo>
                    <a:lnTo>
                      <a:pt x="48977" y="17492"/>
                    </a:lnTo>
                    <a:lnTo>
                      <a:pt x="59996" y="12245"/>
                    </a:lnTo>
                    <a:lnTo>
                      <a:pt x="71716" y="8572"/>
                    </a:lnTo>
                    <a:lnTo>
                      <a:pt x="83960" y="6822"/>
                    </a:lnTo>
                    <a:lnTo>
                      <a:pt x="90432" y="6648"/>
                    </a:lnTo>
                    <a:close/>
                    <a:moveTo>
                      <a:pt x="92356" y="1"/>
                    </a:moveTo>
                    <a:lnTo>
                      <a:pt x="79237" y="700"/>
                    </a:lnTo>
                    <a:lnTo>
                      <a:pt x="66293" y="3149"/>
                    </a:lnTo>
                    <a:lnTo>
                      <a:pt x="53874" y="7697"/>
                    </a:lnTo>
                    <a:lnTo>
                      <a:pt x="42155" y="13819"/>
                    </a:lnTo>
                    <a:lnTo>
                      <a:pt x="31485" y="21865"/>
                    </a:lnTo>
                    <a:lnTo>
                      <a:pt x="26412" y="26588"/>
                    </a:lnTo>
                    <a:lnTo>
                      <a:pt x="21690" y="31486"/>
                    </a:lnTo>
                    <a:lnTo>
                      <a:pt x="13818" y="42331"/>
                    </a:lnTo>
                    <a:lnTo>
                      <a:pt x="7521" y="54050"/>
                    </a:lnTo>
                    <a:lnTo>
                      <a:pt x="3149" y="66294"/>
                    </a:lnTo>
                    <a:lnTo>
                      <a:pt x="525" y="79238"/>
                    </a:lnTo>
                    <a:lnTo>
                      <a:pt x="0" y="92357"/>
                    </a:lnTo>
                    <a:lnTo>
                      <a:pt x="1224" y="105650"/>
                    </a:lnTo>
                    <a:lnTo>
                      <a:pt x="4373" y="118594"/>
                    </a:lnTo>
                    <a:lnTo>
                      <a:pt x="6822" y="125066"/>
                    </a:lnTo>
                    <a:lnTo>
                      <a:pt x="9620" y="131188"/>
                    </a:lnTo>
                    <a:lnTo>
                      <a:pt x="16617" y="142733"/>
                    </a:lnTo>
                    <a:lnTo>
                      <a:pt x="25013" y="153053"/>
                    </a:lnTo>
                    <a:lnTo>
                      <a:pt x="34808" y="161799"/>
                    </a:lnTo>
                    <a:lnTo>
                      <a:pt x="45653" y="169145"/>
                    </a:lnTo>
                    <a:lnTo>
                      <a:pt x="57548" y="174742"/>
                    </a:lnTo>
                    <a:lnTo>
                      <a:pt x="70317" y="178591"/>
                    </a:lnTo>
                    <a:lnTo>
                      <a:pt x="83610" y="180690"/>
                    </a:lnTo>
                    <a:lnTo>
                      <a:pt x="90432" y="180864"/>
                    </a:lnTo>
                    <a:lnTo>
                      <a:pt x="94980" y="180690"/>
                    </a:lnTo>
                    <a:lnTo>
                      <a:pt x="104075" y="179815"/>
                    </a:lnTo>
                    <a:lnTo>
                      <a:pt x="112996" y="177891"/>
                    </a:lnTo>
                    <a:lnTo>
                      <a:pt x="121392" y="175267"/>
                    </a:lnTo>
                    <a:lnTo>
                      <a:pt x="129613" y="171944"/>
                    </a:lnTo>
                    <a:lnTo>
                      <a:pt x="137310" y="167746"/>
                    </a:lnTo>
                    <a:lnTo>
                      <a:pt x="144481" y="162848"/>
                    </a:lnTo>
                    <a:lnTo>
                      <a:pt x="151128" y="157251"/>
                    </a:lnTo>
                    <a:lnTo>
                      <a:pt x="157250" y="151129"/>
                    </a:lnTo>
                    <a:lnTo>
                      <a:pt x="162847" y="144482"/>
                    </a:lnTo>
                    <a:lnTo>
                      <a:pt x="167570" y="137310"/>
                    </a:lnTo>
                    <a:lnTo>
                      <a:pt x="171768" y="129614"/>
                    </a:lnTo>
                    <a:lnTo>
                      <a:pt x="175266" y="121568"/>
                    </a:lnTo>
                    <a:lnTo>
                      <a:pt x="177890" y="112997"/>
                    </a:lnTo>
                    <a:lnTo>
                      <a:pt x="179639" y="104251"/>
                    </a:lnTo>
                    <a:lnTo>
                      <a:pt x="180689" y="95155"/>
                    </a:lnTo>
                    <a:lnTo>
                      <a:pt x="180689" y="90433"/>
                    </a:lnTo>
                    <a:lnTo>
                      <a:pt x="180514" y="83611"/>
                    </a:lnTo>
                    <a:lnTo>
                      <a:pt x="178590" y="70317"/>
                    </a:lnTo>
                    <a:lnTo>
                      <a:pt x="174742" y="57723"/>
                    </a:lnTo>
                    <a:lnTo>
                      <a:pt x="168969" y="45829"/>
                    </a:lnTo>
                    <a:lnTo>
                      <a:pt x="161798" y="34809"/>
                    </a:lnTo>
                    <a:lnTo>
                      <a:pt x="152877" y="25014"/>
                    </a:lnTo>
                    <a:lnTo>
                      <a:pt x="142732" y="16618"/>
                    </a:lnTo>
                    <a:lnTo>
                      <a:pt x="131187" y="9621"/>
                    </a:lnTo>
                    <a:lnTo>
                      <a:pt x="124890" y="6997"/>
                    </a:lnTo>
                    <a:lnTo>
                      <a:pt x="118593" y="4374"/>
                    </a:lnTo>
                    <a:lnTo>
                      <a:pt x="105475" y="1225"/>
                    </a:lnTo>
                    <a:lnTo>
                      <a:pt x="9235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83"/>
              <p:cNvSpPr/>
              <p:nvPr/>
            </p:nvSpPr>
            <p:spPr>
              <a:xfrm>
                <a:off x="3722525" y="242475"/>
                <a:ext cx="161825" cy="848375"/>
              </a:xfrm>
              <a:custGeom>
                <a:rect b="b" l="l" r="r" t="t"/>
                <a:pathLst>
                  <a:path extrusionOk="0" h="33935" w="6473">
                    <a:moveTo>
                      <a:pt x="1925" y="1"/>
                    </a:moveTo>
                    <a:lnTo>
                      <a:pt x="176" y="1575"/>
                    </a:lnTo>
                    <a:lnTo>
                      <a:pt x="1" y="3149"/>
                    </a:lnTo>
                    <a:lnTo>
                      <a:pt x="1" y="30611"/>
                    </a:lnTo>
                    <a:lnTo>
                      <a:pt x="176" y="31836"/>
                    </a:lnTo>
                    <a:lnTo>
                      <a:pt x="1925" y="33760"/>
                    </a:lnTo>
                    <a:lnTo>
                      <a:pt x="3149" y="33935"/>
                    </a:lnTo>
                    <a:lnTo>
                      <a:pt x="4549" y="33760"/>
                    </a:lnTo>
                    <a:lnTo>
                      <a:pt x="6298" y="31836"/>
                    </a:lnTo>
                    <a:lnTo>
                      <a:pt x="6473" y="30611"/>
                    </a:lnTo>
                    <a:lnTo>
                      <a:pt x="6473" y="3149"/>
                    </a:lnTo>
                    <a:lnTo>
                      <a:pt x="6298" y="1575"/>
                    </a:lnTo>
                    <a:lnTo>
                      <a:pt x="454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83"/>
              <p:cNvSpPr/>
              <p:nvPr/>
            </p:nvSpPr>
            <p:spPr>
              <a:xfrm>
                <a:off x="3722525" y="4632900"/>
                <a:ext cx="161825" cy="848350"/>
              </a:xfrm>
              <a:custGeom>
                <a:rect b="b" l="l" r="r" t="t"/>
                <a:pathLst>
                  <a:path extrusionOk="0" h="33934" w="6473">
                    <a:moveTo>
                      <a:pt x="1925" y="0"/>
                    </a:moveTo>
                    <a:lnTo>
                      <a:pt x="176" y="1749"/>
                    </a:lnTo>
                    <a:lnTo>
                      <a:pt x="1" y="3149"/>
                    </a:lnTo>
                    <a:lnTo>
                      <a:pt x="1" y="30611"/>
                    </a:lnTo>
                    <a:lnTo>
                      <a:pt x="176" y="32010"/>
                    </a:lnTo>
                    <a:lnTo>
                      <a:pt x="1925" y="33759"/>
                    </a:lnTo>
                    <a:lnTo>
                      <a:pt x="3149" y="33934"/>
                    </a:lnTo>
                    <a:lnTo>
                      <a:pt x="4549" y="33759"/>
                    </a:lnTo>
                    <a:lnTo>
                      <a:pt x="6298" y="32010"/>
                    </a:lnTo>
                    <a:lnTo>
                      <a:pt x="6473" y="30611"/>
                    </a:lnTo>
                    <a:lnTo>
                      <a:pt x="6473" y="3149"/>
                    </a:lnTo>
                    <a:lnTo>
                      <a:pt x="6298" y="1749"/>
                    </a:lnTo>
                    <a:lnTo>
                      <a:pt x="454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83"/>
              <p:cNvSpPr/>
              <p:nvPr/>
            </p:nvSpPr>
            <p:spPr>
              <a:xfrm>
                <a:off x="1194975" y="2778775"/>
                <a:ext cx="844000" cy="161825"/>
              </a:xfrm>
              <a:custGeom>
                <a:rect b="b" l="l" r="r" t="t"/>
                <a:pathLst>
                  <a:path extrusionOk="0" h="6473" w="33760">
                    <a:moveTo>
                      <a:pt x="3149" y="1"/>
                    </a:moveTo>
                    <a:lnTo>
                      <a:pt x="1575" y="175"/>
                    </a:lnTo>
                    <a:lnTo>
                      <a:pt x="1" y="2100"/>
                    </a:lnTo>
                    <a:lnTo>
                      <a:pt x="1" y="4548"/>
                    </a:lnTo>
                    <a:lnTo>
                      <a:pt x="1575" y="6298"/>
                    </a:lnTo>
                    <a:lnTo>
                      <a:pt x="3149" y="6472"/>
                    </a:lnTo>
                    <a:lnTo>
                      <a:pt x="30611" y="6472"/>
                    </a:lnTo>
                    <a:lnTo>
                      <a:pt x="32186" y="6298"/>
                    </a:lnTo>
                    <a:lnTo>
                      <a:pt x="33760" y="4548"/>
                    </a:lnTo>
                    <a:lnTo>
                      <a:pt x="33760" y="2100"/>
                    </a:lnTo>
                    <a:lnTo>
                      <a:pt x="32186" y="175"/>
                    </a:lnTo>
                    <a:lnTo>
                      <a:pt x="3061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83"/>
              <p:cNvSpPr/>
              <p:nvPr/>
            </p:nvSpPr>
            <p:spPr>
              <a:xfrm>
                <a:off x="5585400" y="2778775"/>
                <a:ext cx="843975" cy="161825"/>
              </a:xfrm>
              <a:custGeom>
                <a:rect b="b" l="l" r="r" t="t"/>
                <a:pathLst>
                  <a:path extrusionOk="0" h="6473" w="33759">
                    <a:moveTo>
                      <a:pt x="3149" y="1"/>
                    </a:moveTo>
                    <a:lnTo>
                      <a:pt x="1749" y="175"/>
                    </a:lnTo>
                    <a:lnTo>
                      <a:pt x="0" y="2100"/>
                    </a:lnTo>
                    <a:lnTo>
                      <a:pt x="0" y="4548"/>
                    </a:lnTo>
                    <a:lnTo>
                      <a:pt x="1749" y="6298"/>
                    </a:lnTo>
                    <a:lnTo>
                      <a:pt x="3149" y="6472"/>
                    </a:lnTo>
                    <a:lnTo>
                      <a:pt x="30611" y="6472"/>
                    </a:lnTo>
                    <a:lnTo>
                      <a:pt x="32185" y="6298"/>
                    </a:lnTo>
                    <a:lnTo>
                      <a:pt x="33759" y="4548"/>
                    </a:lnTo>
                    <a:lnTo>
                      <a:pt x="33759" y="2100"/>
                    </a:lnTo>
                    <a:lnTo>
                      <a:pt x="32185" y="175"/>
                    </a:lnTo>
                    <a:lnTo>
                      <a:pt x="3061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83"/>
              <p:cNvSpPr/>
              <p:nvPr/>
            </p:nvSpPr>
            <p:spPr>
              <a:xfrm>
                <a:off x="2795475" y="1650575"/>
                <a:ext cx="2120875" cy="2370125"/>
              </a:xfrm>
              <a:custGeom>
                <a:rect b="b" l="l" r="r" t="t"/>
                <a:pathLst>
                  <a:path extrusionOk="0" h="94805" w="84835">
                    <a:moveTo>
                      <a:pt x="49852" y="6472"/>
                    </a:moveTo>
                    <a:lnTo>
                      <a:pt x="49852" y="25188"/>
                    </a:lnTo>
                    <a:lnTo>
                      <a:pt x="50201" y="26937"/>
                    </a:lnTo>
                    <a:lnTo>
                      <a:pt x="51601" y="29911"/>
                    </a:lnTo>
                    <a:lnTo>
                      <a:pt x="54050" y="32010"/>
                    </a:lnTo>
                    <a:lnTo>
                      <a:pt x="57198" y="33234"/>
                    </a:lnTo>
                    <a:lnTo>
                      <a:pt x="78363" y="33234"/>
                    </a:lnTo>
                    <a:lnTo>
                      <a:pt x="78363" y="86934"/>
                    </a:lnTo>
                    <a:lnTo>
                      <a:pt x="78188" y="87283"/>
                    </a:lnTo>
                    <a:lnTo>
                      <a:pt x="76964" y="88158"/>
                    </a:lnTo>
                    <a:lnTo>
                      <a:pt x="75914" y="88333"/>
                    </a:lnTo>
                    <a:lnTo>
                      <a:pt x="8921" y="88333"/>
                    </a:lnTo>
                    <a:lnTo>
                      <a:pt x="8047" y="88158"/>
                    </a:lnTo>
                    <a:lnTo>
                      <a:pt x="6647" y="87283"/>
                    </a:lnTo>
                    <a:lnTo>
                      <a:pt x="6647" y="86934"/>
                    </a:lnTo>
                    <a:lnTo>
                      <a:pt x="6647" y="7871"/>
                    </a:lnTo>
                    <a:lnTo>
                      <a:pt x="6647" y="7521"/>
                    </a:lnTo>
                    <a:lnTo>
                      <a:pt x="7872" y="6647"/>
                    </a:lnTo>
                    <a:lnTo>
                      <a:pt x="8921" y="6472"/>
                    </a:lnTo>
                    <a:close/>
                    <a:moveTo>
                      <a:pt x="7172" y="0"/>
                    </a:moveTo>
                    <a:lnTo>
                      <a:pt x="4198" y="1050"/>
                    </a:lnTo>
                    <a:lnTo>
                      <a:pt x="1750" y="3149"/>
                    </a:lnTo>
                    <a:lnTo>
                      <a:pt x="175" y="6122"/>
                    </a:lnTo>
                    <a:lnTo>
                      <a:pt x="0" y="7871"/>
                    </a:lnTo>
                    <a:lnTo>
                      <a:pt x="0" y="86934"/>
                    </a:lnTo>
                    <a:lnTo>
                      <a:pt x="175" y="88508"/>
                    </a:lnTo>
                    <a:lnTo>
                      <a:pt x="1750" y="91481"/>
                    </a:lnTo>
                    <a:lnTo>
                      <a:pt x="4198" y="93755"/>
                    </a:lnTo>
                    <a:lnTo>
                      <a:pt x="7172" y="94805"/>
                    </a:lnTo>
                    <a:lnTo>
                      <a:pt x="77663" y="94805"/>
                    </a:lnTo>
                    <a:lnTo>
                      <a:pt x="80812" y="93755"/>
                    </a:lnTo>
                    <a:lnTo>
                      <a:pt x="83261" y="91481"/>
                    </a:lnTo>
                    <a:lnTo>
                      <a:pt x="84660" y="88508"/>
                    </a:lnTo>
                    <a:lnTo>
                      <a:pt x="84835" y="86934"/>
                    </a:lnTo>
                    <a:lnTo>
                      <a:pt x="84835" y="29911"/>
                    </a:lnTo>
                    <a:lnTo>
                      <a:pt x="84660" y="28511"/>
                    </a:lnTo>
                    <a:lnTo>
                      <a:pt x="82911" y="26762"/>
                    </a:lnTo>
                    <a:lnTo>
                      <a:pt x="81686" y="26587"/>
                    </a:lnTo>
                    <a:lnTo>
                      <a:pt x="57898" y="26587"/>
                    </a:lnTo>
                    <a:lnTo>
                      <a:pt x="56498" y="25713"/>
                    </a:lnTo>
                    <a:lnTo>
                      <a:pt x="56498" y="25188"/>
                    </a:lnTo>
                    <a:lnTo>
                      <a:pt x="56498" y="3323"/>
                    </a:lnTo>
                    <a:lnTo>
                      <a:pt x="56323" y="1924"/>
                    </a:lnTo>
                    <a:lnTo>
                      <a:pt x="54399" y="175"/>
                    </a:lnTo>
                    <a:lnTo>
                      <a:pt x="5317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83"/>
              <p:cNvSpPr/>
              <p:nvPr/>
            </p:nvSpPr>
            <p:spPr>
              <a:xfrm>
                <a:off x="4102975" y="1672425"/>
                <a:ext cx="813375" cy="809025"/>
              </a:xfrm>
              <a:custGeom>
                <a:rect b="b" l="l" r="r" t="t"/>
                <a:pathLst>
                  <a:path extrusionOk="0" h="32361" w="32535">
                    <a:moveTo>
                      <a:pt x="4373" y="1"/>
                    </a:moveTo>
                    <a:lnTo>
                      <a:pt x="1924" y="176"/>
                    </a:lnTo>
                    <a:lnTo>
                      <a:pt x="175" y="1925"/>
                    </a:lnTo>
                    <a:lnTo>
                      <a:pt x="0" y="4374"/>
                    </a:lnTo>
                    <a:lnTo>
                      <a:pt x="1050" y="5598"/>
                    </a:lnTo>
                    <a:lnTo>
                      <a:pt x="26763" y="31311"/>
                    </a:lnTo>
                    <a:lnTo>
                      <a:pt x="27812" y="32185"/>
                    </a:lnTo>
                    <a:lnTo>
                      <a:pt x="29211" y="32360"/>
                    </a:lnTo>
                    <a:lnTo>
                      <a:pt x="30261" y="32185"/>
                    </a:lnTo>
                    <a:lnTo>
                      <a:pt x="31660" y="31136"/>
                    </a:lnTo>
                    <a:lnTo>
                      <a:pt x="32535" y="29387"/>
                    </a:lnTo>
                    <a:lnTo>
                      <a:pt x="32185" y="27463"/>
                    </a:lnTo>
                    <a:lnTo>
                      <a:pt x="31485" y="26763"/>
                    </a:lnTo>
                    <a:lnTo>
                      <a:pt x="5598" y="875"/>
                    </a:lnTo>
                    <a:lnTo>
                      <a:pt x="437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83"/>
              <p:cNvSpPr/>
              <p:nvPr/>
            </p:nvSpPr>
            <p:spPr>
              <a:xfrm>
                <a:off x="3210900" y="2656325"/>
                <a:ext cx="774025" cy="166200"/>
              </a:xfrm>
              <a:custGeom>
                <a:rect b="b" l="l" r="r" t="t"/>
                <a:pathLst>
                  <a:path extrusionOk="0" h="6648" w="30961">
                    <a:moveTo>
                      <a:pt x="3149" y="1"/>
                    </a:moveTo>
                    <a:lnTo>
                      <a:pt x="1575" y="351"/>
                    </a:lnTo>
                    <a:lnTo>
                      <a:pt x="0" y="2100"/>
                    </a:lnTo>
                    <a:lnTo>
                      <a:pt x="0" y="4549"/>
                    </a:lnTo>
                    <a:lnTo>
                      <a:pt x="1575" y="6473"/>
                    </a:lnTo>
                    <a:lnTo>
                      <a:pt x="3149" y="6648"/>
                    </a:lnTo>
                    <a:lnTo>
                      <a:pt x="27812" y="6648"/>
                    </a:lnTo>
                    <a:lnTo>
                      <a:pt x="29386" y="6473"/>
                    </a:lnTo>
                    <a:lnTo>
                      <a:pt x="30961" y="4549"/>
                    </a:lnTo>
                    <a:lnTo>
                      <a:pt x="30961" y="2100"/>
                    </a:lnTo>
                    <a:lnTo>
                      <a:pt x="29386" y="351"/>
                    </a:lnTo>
                    <a:lnTo>
                      <a:pt x="278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83"/>
              <p:cNvSpPr/>
              <p:nvPr/>
            </p:nvSpPr>
            <p:spPr>
              <a:xfrm>
                <a:off x="3210900" y="3058650"/>
                <a:ext cx="1176325" cy="161825"/>
              </a:xfrm>
              <a:custGeom>
                <a:rect b="b" l="l" r="r" t="t"/>
                <a:pathLst>
                  <a:path extrusionOk="0" h="6473" w="47053">
                    <a:moveTo>
                      <a:pt x="3149" y="0"/>
                    </a:moveTo>
                    <a:lnTo>
                      <a:pt x="1575" y="175"/>
                    </a:lnTo>
                    <a:lnTo>
                      <a:pt x="0" y="1924"/>
                    </a:lnTo>
                    <a:lnTo>
                      <a:pt x="0" y="4373"/>
                    </a:lnTo>
                    <a:lnTo>
                      <a:pt x="1575" y="6297"/>
                    </a:lnTo>
                    <a:lnTo>
                      <a:pt x="3149" y="6472"/>
                    </a:lnTo>
                    <a:lnTo>
                      <a:pt x="43904" y="6472"/>
                    </a:lnTo>
                    <a:lnTo>
                      <a:pt x="45304" y="6297"/>
                    </a:lnTo>
                    <a:lnTo>
                      <a:pt x="47053" y="4373"/>
                    </a:lnTo>
                    <a:lnTo>
                      <a:pt x="47053" y="1924"/>
                    </a:lnTo>
                    <a:lnTo>
                      <a:pt x="45304" y="175"/>
                    </a:lnTo>
                    <a:lnTo>
                      <a:pt x="4390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83"/>
              <p:cNvSpPr/>
              <p:nvPr/>
            </p:nvSpPr>
            <p:spPr>
              <a:xfrm>
                <a:off x="3635075" y="3456575"/>
                <a:ext cx="752150" cy="161825"/>
              </a:xfrm>
              <a:custGeom>
                <a:rect b="b" l="l" r="r" t="t"/>
                <a:pathLst>
                  <a:path extrusionOk="0" h="6473" w="30086">
                    <a:moveTo>
                      <a:pt x="3149" y="1"/>
                    </a:moveTo>
                    <a:lnTo>
                      <a:pt x="1750" y="175"/>
                    </a:lnTo>
                    <a:lnTo>
                      <a:pt x="0" y="2100"/>
                    </a:lnTo>
                    <a:lnTo>
                      <a:pt x="0" y="4548"/>
                    </a:lnTo>
                    <a:lnTo>
                      <a:pt x="1750" y="6298"/>
                    </a:lnTo>
                    <a:lnTo>
                      <a:pt x="3149" y="6472"/>
                    </a:lnTo>
                    <a:lnTo>
                      <a:pt x="26937" y="6472"/>
                    </a:lnTo>
                    <a:lnTo>
                      <a:pt x="28337" y="6298"/>
                    </a:lnTo>
                    <a:lnTo>
                      <a:pt x="30086" y="4548"/>
                    </a:lnTo>
                    <a:lnTo>
                      <a:pt x="30086" y="2100"/>
                    </a:lnTo>
                    <a:lnTo>
                      <a:pt x="28337" y="175"/>
                    </a:lnTo>
                    <a:lnTo>
                      <a:pt x="2693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pic>
        <p:nvPicPr>
          <p:cNvPr id="952" name="Google Shape;952;p83"/>
          <p:cNvPicPr preferRelativeResize="0"/>
          <p:nvPr/>
        </p:nvPicPr>
        <p:blipFill rotWithShape="1">
          <a:blip r:embed="rId3">
            <a:alphaModFix/>
          </a:blip>
          <a:srcRect b="0" l="777" r="767" t="0"/>
          <a:stretch/>
        </p:blipFill>
        <p:spPr>
          <a:xfrm>
            <a:off x="889477" y="2762875"/>
            <a:ext cx="5029517" cy="1790276"/>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pic>
        <p:nvPicPr>
          <p:cNvPr id="953" name="Google Shape;953;p83"/>
          <p:cNvPicPr preferRelativeResize="0"/>
          <p:nvPr/>
        </p:nvPicPr>
        <p:blipFill rotWithShape="1">
          <a:blip r:embed="rId4">
            <a:alphaModFix/>
          </a:blip>
          <a:srcRect b="11293" l="0" r="-999" t="1362"/>
          <a:stretch/>
        </p:blipFill>
        <p:spPr>
          <a:xfrm>
            <a:off x="725925" y="1851700"/>
            <a:ext cx="4099690" cy="1436870"/>
          </a:xfrm>
          <a:prstGeom prst="rect">
            <a:avLst/>
          </a:prstGeom>
          <a:noFill/>
          <a:ln cap="flat" cmpd="sng" w="9525">
            <a:solidFill>
              <a:srgbClr val="D4E8F9"/>
            </a:solidFill>
            <a:prstDash val="solid"/>
            <a:round/>
            <a:headEnd len="sm" w="sm" type="none"/>
            <a:tailEnd len="sm" w="sm" type="none"/>
          </a:ln>
          <a:effectLst>
            <a:outerShdw blurRad="57150" rotWithShape="0" algn="bl" dir="5400000" dist="19050">
              <a:srgbClr val="000000">
                <a:alpha val="50000"/>
              </a:srgbClr>
            </a:outerShdw>
          </a:effectLst>
        </p:spPr>
      </p:pic>
      <p:sp>
        <p:nvSpPr>
          <p:cNvPr id="954" name="Google Shape;954;p83"/>
          <p:cNvSpPr/>
          <p:nvPr/>
        </p:nvSpPr>
        <p:spPr>
          <a:xfrm>
            <a:off x="5503966" y="3137776"/>
            <a:ext cx="536400" cy="262500"/>
          </a:xfrm>
          <a:prstGeom prst="rect">
            <a:avLst/>
          </a:prstGeom>
          <a:solidFill>
            <a:srgbClr val="1EEBB8">
              <a:alpha val="74400"/>
            </a:srgbClr>
          </a:solidFill>
          <a:ln>
            <a:noFill/>
          </a:ln>
        </p:spPr>
        <p:txBody>
          <a:bodyPr anchorCtr="0" anchor="ctr" bIns="91425" lIns="91425" spcFirstLastPara="1" rIns="91425" wrap="square" tIns="91425">
            <a:noAutofit/>
          </a:bodyPr>
          <a:lstStyle/>
          <a:p>
            <a:pPr indent="0" lvl="0" marL="0" marR="41154" rtl="0" algn="l">
              <a:spcBef>
                <a:spcPts val="0"/>
              </a:spcBef>
              <a:spcAft>
                <a:spcPts val="0"/>
              </a:spcAft>
              <a:buNone/>
            </a:pPr>
            <a:r>
              <a:rPr b="1" lang="en" sz="2100">
                <a:solidFill>
                  <a:srgbClr val="FFFFFF"/>
                </a:solidFill>
                <a:latin typeface="Poppins"/>
                <a:ea typeface="Poppins"/>
                <a:cs typeface="Poppins"/>
                <a:sym typeface="Poppins"/>
              </a:rPr>
              <a:t>2</a:t>
            </a:r>
            <a:endParaRPr/>
          </a:p>
        </p:txBody>
      </p:sp>
      <p:sp>
        <p:nvSpPr>
          <p:cNvPr id="955" name="Google Shape;955;p83"/>
          <p:cNvSpPr/>
          <p:nvPr/>
        </p:nvSpPr>
        <p:spPr>
          <a:xfrm>
            <a:off x="4391898" y="2213847"/>
            <a:ext cx="536400" cy="262500"/>
          </a:xfrm>
          <a:prstGeom prst="rect">
            <a:avLst/>
          </a:prstGeom>
          <a:solidFill>
            <a:srgbClr val="1EEBB8">
              <a:alpha val="74400"/>
            </a:srgbClr>
          </a:solidFill>
          <a:ln>
            <a:noFill/>
          </a:ln>
        </p:spPr>
        <p:txBody>
          <a:bodyPr anchorCtr="0" anchor="ctr" bIns="91425" lIns="91425" spcFirstLastPara="1" rIns="91425" wrap="square" tIns="91425">
            <a:noAutofit/>
          </a:bodyPr>
          <a:lstStyle/>
          <a:p>
            <a:pPr indent="0" lvl="0" marL="0" marR="41154" rtl="0" algn="l">
              <a:spcBef>
                <a:spcPts val="0"/>
              </a:spcBef>
              <a:spcAft>
                <a:spcPts val="0"/>
              </a:spcAft>
              <a:buNone/>
            </a:pPr>
            <a:r>
              <a:rPr b="1" lang="en" sz="2100">
                <a:solidFill>
                  <a:srgbClr val="FFFFFF"/>
                </a:solidFill>
                <a:latin typeface="Poppins"/>
                <a:ea typeface="Poppins"/>
                <a:cs typeface="Poppins"/>
                <a:sym typeface="Poppins"/>
              </a:rPr>
              <a:t>1</a:t>
            </a:r>
            <a:endParaRPr/>
          </a:p>
        </p:txBody>
      </p:sp>
      <p:pic>
        <p:nvPicPr>
          <p:cNvPr id="956" name="Google Shape;956;p83"/>
          <p:cNvPicPr preferRelativeResize="0"/>
          <p:nvPr/>
        </p:nvPicPr>
        <p:blipFill>
          <a:blip r:embed="rId5">
            <a:alphaModFix/>
          </a:blip>
          <a:stretch>
            <a:fillRect/>
          </a:stretch>
        </p:blipFill>
        <p:spPr>
          <a:xfrm>
            <a:off x="3892141" y="3105080"/>
            <a:ext cx="375438" cy="375437"/>
          </a:xfrm>
          <a:prstGeom prst="rect">
            <a:avLst/>
          </a:prstGeom>
          <a:noFill/>
          <a:ln>
            <a:noFill/>
          </a:ln>
        </p:spPr>
      </p:pic>
      <p:sp>
        <p:nvSpPr>
          <p:cNvPr id="957" name="Google Shape;957;p83"/>
          <p:cNvSpPr txBox="1"/>
          <p:nvPr/>
        </p:nvSpPr>
        <p:spPr>
          <a:xfrm>
            <a:off x="7010559" y="1713150"/>
            <a:ext cx="16611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Smart Walk-Thrus with automation</a:t>
            </a:r>
            <a:endParaRPr sz="1000">
              <a:latin typeface="Poppins"/>
              <a:ea typeface="Poppins"/>
              <a:cs typeface="Poppins"/>
              <a:sym typeface="Poppins"/>
            </a:endParaRPr>
          </a:p>
        </p:txBody>
      </p:sp>
      <p:grpSp>
        <p:nvGrpSpPr>
          <p:cNvPr id="958" name="Google Shape;958;p83"/>
          <p:cNvGrpSpPr/>
          <p:nvPr/>
        </p:nvGrpSpPr>
        <p:grpSpPr>
          <a:xfrm>
            <a:off x="6697989" y="1846017"/>
            <a:ext cx="174045" cy="243345"/>
            <a:chOff x="2489000" y="944675"/>
            <a:chExt cx="2830000" cy="3956825"/>
          </a:xfrm>
        </p:grpSpPr>
        <p:sp>
          <p:nvSpPr>
            <p:cNvPr id="959" name="Google Shape;959;p83"/>
            <p:cNvSpPr/>
            <p:nvPr/>
          </p:nvSpPr>
          <p:spPr>
            <a:xfrm>
              <a:off x="2560450" y="3863825"/>
              <a:ext cx="1211000" cy="1037675"/>
            </a:xfrm>
            <a:custGeom>
              <a:rect b="b" l="l" r="r" t="t"/>
              <a:pathLst>
                <a:path extrusionOk="0" h="41507" w="48440">
                  <a:moveTo>
                    <a:pt x="27680" y="4726"/>
                  </a:moveTo>
                  <a:cubicBezTo>
                    <a:pt x="36556" y="4726"/>
                    <a:pt x="43776" y="11946"/>
                    <a:pt x="43776" y="20822"/>
                  </a:cubicBezTo>
                  <a:cubicBezTo>
                    <a:pt x="43776" y="30477"/>
                    <a:pt x="35879" y="36871"/>
                    <a:pt x="27647" y="36871"/>
                  </a:cubicBezTo>
                  <a:cubicBezTo>
                    <a:pt x="23696" y="36871"/>
                    <a:pt x="19667" y="35398"/>
                    <a:pt x="16398" y="32104"/>
                  </a:cubicBezTo>
                  <a:cubicBezTo>
                    <a:pt x="6244" y="22025"/>
                    <a:pt x="13389" y="4726"/>
                    <a:pt x="27680" y="4726"/>
                  </a:cubicBezTo>
                  <a:close/>
                  <a:moveTo>
                    <a:pt x="27510" y="1"/>
                  </a:moveTo>
                  <a:cubicBezTo>
                    <a:pt x="22422" y="1"/>
                    <a:pt x="17236" y="1881"/>
                    <a:pt x="13013" y="6080"/>
                  </a:cubicBezTo>
                  <a:cubicBezTo>
                    <a:pt x="1" y="19167"/>
                    <a:pt x="9252" y="41506"/>
                    <a:pt x="27680" y="41506"/>
                  </a:cubicBezTo>
                  <a:cubicBezTo>
                    <a:pt x="39188" y="41506"/>
                    <a:pt x="48440" y="32255"/>
                    <a:pt x="48440" y="20822"/>
                  </a:cubicBezTo>
                  <a:cubicBezTo>
                    <a:pt x="48440" y="8289"/>
                    <a:pt x="38190" y="1"/>
                    <a:pt x="2751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83"/>
            <p:cNvSpPr/>
            <p:nvPr/>
          </p:nvSpPr>
          <p:spPr>
            <a:xfrm>
              <a:off x="4106125" y="2700450"/>
              <a:ext cx="1212875" cy="1038950"/>
            </a:xfrm>
            <a:custGeom>
              <a:rect b="b" l="l" r="r" t="t"/>
              <a:pathLst>
                <a:path extrusionOk="0" h="41558" w="48515">
                  <a:moveTo>
                    <a:pt x="27755" y="4702"/>
                  </a:moveTo>
                  <a:cubicBezTo>
                    <a:pt x="36631" y="4778"/>
                    <a:pt x="43776" y="11923"/>
                    <a:pt x="43776" y="20799"/>
                  </a:cubicBezTo>
                  <a:cubicBezTo>
                    <a:pt x="43776" y="30472"/>
                    <a:pt x="35850" y="36871"/>
                    <a:pt x="27602" y="36871"/>
                  </a:cubicBezTo>
                  <a:cubicBezTo>
                    <a:pt x="23665" y="36871"/>
                    <a:pt x="19655" y="35413"/>
                    <a:pt x="16398" y="32156"/>
                  </a:cubicBezTo>
                  <a:cubicBezTo>
                    <a:pt x="6244" y="22002"/>
                    <a:pt x="13464" y="4702"/>
                    <a:pt x="27755" y="4702"/>
                  </a:cubicBezTo>
                  <a:close/>
                  <a:moveTo>
                    <a:pt x="27630" y="1"/>
                  </a:moveTo>
                  <a:cubicBezTo>
                    <a:pt x="22528" y="1"/>
                    <a:pt x="17324" y="1896"/>
                    <a:pt x="13088" y="6132"/>
                  </a:cubicBezTo>
                  <a:cubicBezTo>
                    <a:pt x="1" y="19219"/>
                    <a:pt x="9252" y="41558"/>
                    <a:pt x="27755" y="41558"/>
                  </a:cubicBezTo>
                  <a:cubicBezTo>
                    <a:pt x="39188" y="41558"/>
                    <a:pt x="48515" y="32231"/>
                    <a:pt x="48515" y="20799"/>
                  </a:cubicBezTo>
                  <a:cubicBezTo>
                    <a:pt x="48515" y="8283"/>
                    <a:pt x="38294" y="1"/>
                    <a:pt x="2763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83"/>
            <p:cNvSpPr/>
            <p:nvPr/>
          </p:nvSpPr>
          <p:spPr>
            <a:xfrm>
              <a:off x="2489000" y="944675"/>
              <a:ext cx="1528775" cy="1457775"/>
            </a:xfrm>
            <a:custGeom>
              <a:rect b="b" l="l" r="r" t="t"/>
              <a:pathLst>
                <a:path extrusionOk="0" h="58311" w="61151">
                  <a:moveTo>
                    <a:pt x="30576" y="4664"/>
                  </a:moveTo>
                  <a:cubicBezTo>
                    <a:pt x="33095" y="4664"/>
                    <a:pt x="35615" y="5623"/>
                    <a:pt x="37533" y="7541"/>
                  </a:cubicBezTo>
                  <a:lnTo>
                    <a:pt x="52125" y="22132"/>
                  </a:lnTo>
                  <a:cubicBezTo>
                    <a:pt x="55961" y="26043"/>
                    <a:pt x="55961" y="32286"/>
                    <a:pt x="52125" y="36122"/>
                  </a:cubicBezTo>
                  <a:lnTo>
                    <a:pt x="37533" y="50714"/>
                  </a:lnTo>
                  <a:cubicBezTo>
                    <a:pt x="35615" y="52632"/>
                    <a:pt x="33095" y="53591"/>
                    <a:pt x="30576" y="53591"/>
                  </a:cubicBezTo>
                  <a:cubicBezTo>
                    <a:pt x="28056" y="53591"/>
                    <a:pt x="25536" y="52632"/>
                    <a:pt x="23618" y="50714"/>
                  </a:cubicBezTo>
                  <a:lnTo>
                    <a:pt x="9027" y="36122"/>
                  </a:lnTo>
                  <a:cubicBezTo>
                    <a:pt x="5115" y="32286"/>
                    <a:pt x="5115" y="26043"/>
                    <a:pt x="9027" y="22132"/>
                  </a:cubicBezTo>
                  <a:lnTo>
                    <a:pt x="23618" y="7541"/>
                  </a:lnTo>
                  <a:cubicBezTo>
                    <a:pt x="25536" y="5623"/>
                    <a:pt x="28056" y="4664"/>
                    <a:pt x="30576" y="4664"/>
                  </a:cubicBezTo>
                  <a:close/>
                  <a:moveTo>
                    <a:pt x="30566" y="0"/>
                  </a:moveTo>
                  <a:cubicBezTo>
                    <a:pt x="26834" y="0"/>
                    <a:pt x="23092" y="1410"/>
                    <a:pt x="20234" y="4231"/>
                  </a:cubicBezTo>
                  <a:lnTo>
                    <a:pt x="5717" y="18823"/>
                  </a:lnTo>
                  <a:cubicBezTo>
                    <a:pt x="1" y="24539"/>
                    <a:pt x="1" y="33715"/>
                    <a:pt x="5717" y="39432"/>
                  </a:cubicBezTo>
                  <a:lnTo>
                    <a:pt x="20234" y="54024"/>
                  </a:lnTo>
                  <a:cubicBezTo>
                    <a:pt x="22941" y="56807"/>
                    <a:pt x="26702" y="58311"/>
                    <a:pt x="30538" y="58311"/>
                  </a:cubicBezTo>
                  <a:cubicBezTo>
                    <a:pt x="34449" y="58311"/>
                    <a:pt x="38135" y="56731"/>
                    <a:pt x="40843" y="54024"/>
                  </a:cubicBezTo>
                  <a:lnTo>
                    <a:pt x="55434" y="39432"/>
                  </a:lnTo>
                  <a:cubicBezTo>
                    <a:pt x="61151" y="33791"/>
                    <a:pt x="61151" y="24539"/>
                    <a:pt x="55434" y="18823"/>
                  </a:cubicBezTo>
                  <a:lnTo>
                    <a:pt x="40843" y="4231"/>
                  </a:lnTo>
                  <a:cubicBezTo>
                    <a:pt x="38022" y="1410"/>
                    <a:pt x="34299" y="0"/>
                    <a:pt x="30566" y="0"/>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83"/>
            <p:cNvSpPr/>
            <p:nvPr/>
          </p:nvSpPr>
          <p:spPr>
            <a:xfrm>
              <a:off x="3190400" y="2344150"/>
              <a:ext cx="126000" cy="1575775"/>
            </a:xfrm>
            <a:custGeom>
              <a:rect b="b" l="l" r="r" t="t"/>
              <a:pathLst>
                <a:path extrusionOk="0" h="63031" w="5040">
                  <a:moveTo>
                    <a:pt x="0" y="0"/>
                  </a:moveTo>
                  <a:lnTo>
                    <a:pt x="0" y="63031"/>
                  </a:lnTo>
                  <a:lnTo>
                    <a:pt x="5039" y="63031"/>
                  </a:lnTo>
                  <a:lnTo>
                    <a:pt x="5039" y="0"/>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83"/>
            <p:cNvSpPr/>
            <p:nvPr/>
          </p:nvSpPr>
          <p:spPr>
            <a:xfrm>
              <a:off x="3587150" y="2007550"/>
              <a:ext cx="960900" cy="960900"/>
            </a:xfrm>
            <a:custGeom>
              <a:rect b="b" l="l" r="r" t="t"/>
              <a:pathLst>
                <a:path extrusionOk="0" h="38436" w="38436">
                  <a:moveTo>
                    <a:pt x="3611" y="1"/>
                  </a:moveTo>
                  <a:lnTo>
                    <a:pt x="0" y="3611"/>
                  </a:lnTo>
                  <a:lnTo>
                    <a:pt x="34825" y="38436"/>
                  </a:lnTo>
                  <a:lnTo>
                    <a:pt x="38436" y="34825"/>
                  </a:lnTo>
                  <a:lnTo>
                    <a:pt x="3611" y="1"/>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4" name="Google Shape;964;p83"/>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Enforce data integrity</a:t>
            </a:r>
            <a:endParaRPr sz="1100">
              <a:solidFill>
                <a:schemeClr val="lt1"/>
              </a:solidFill>
              <a:latin typeface="Poppins"/>
              <a:ea typeface="Poppins"/>
              <a:cs typeface="Poppins"/>
              <a:sym typeface="Poppins"/>
            </a:endParaRPr>
          </a:p>
        </p:txBody>
      </p:sp>
      <p:sp>
        <p:nvSpPr>
          <p:cNvPr id="965" name="Google Shape;965;p83"/>
          <p:cNvSpPr/>
          <p:nvPr/>
        </p:nvSpPr>
        <p:spPr>
          <a:xfrm>
            <a:off x="9301750" y="349750"/>
            <a:ext cx="442500" cy="4425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83"/>
          <p:cNvSpPr/>
          <p:nvPr/>
        </p:nvSpPr>
        <p:spPr>
          <a:xfrm>
            <a:off x="9301750" y="937625"/>
            <a:ext cx="442500" cy="442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83"/>
          <p:cNvSpPr/>
          <p:nvPr/>
        </p:nvSpPr>
        <p:spPr>
          <a:xfrm>
            <a:off x="9301750" y="1525500"/>
            <a:ext cx="442500" cy="442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83"/>
          <p:cNvSpPr/>
          <p:nvPr/>
        </p:nvSpPr>
        <p:spPr>
          <a:xfrm>
            <a:off x="9301750" y="2089350"/>
            <a:ext cx="442500" cy="4425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83"/>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970" name="Google Shape;970;p83"/>
          <p:cNvSpPr txBox="1"/>
          <p:nvPr/>
        </p:nvSpPr>
        <p:spPr>
          <a:xfrm>
            <a:off x="6485663" y="25450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84"/>
          <p:cNvSpPr txBox="1"/>
          <p:nvPr>
            <p:ph type="title"/>
          </p:nvPr>
        </p:nvSpPr>
        <p:spPr>
          <a:xfrm>
            <a:off x="349125" y="243825"/>
            <a:ext cx="70482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Outcome</a:t>
            </a:r>
            <a:r>
              <a:rPr lang="en"/>
              <a:t>:  </a:t>
            </a:r>
            <a:r>
              <a:rPr lang="en">
                <a:solidFill>
                  <a:schemeClr val="accent3"/>
                </a:solidFill>
              </a:rPr>
              <a:t>Adopt new technology</a:t>
            </a:r>
            <a:endParaRPr>
              <a:solidFill>
                <a:schemeClr val="accent3"/>
              </a:solidFill>
            </a:endParaRPr>
          </a:p>
        </p:txBody>
      </p:sp>
      <p:sp>
        <p:nvSpPr>
          <p:cNvPr id="976" name="Google Shape;976;p84"/>
          <p:cNvSpPr txBox="1"/>
          <p:nvPr>
            <p:ph idx="4294967295" type="subTitle"/>
          </p:nvPr>
        </p:nvSpPr>
        <p:spPr>
          <a:xfrm>
            <a:off x="836700" y="1019675"/>
            <a:ext cx="7470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SzPts val="1100"/>
              <a:buNone/>
            </a:pPr>
            <a:r>
              <a:rPr lang="en" sz="2000">
                <a:solidFill>
                  <a:schemeClr val="dk1"/>
                </a:solidFill>
                <a:latin typeface="Poppins"/>
                <a:ea typeface="Poppins"/>
                <a:cs typeface="Poppins"/>
                <a:sym typeface="Poppins"/>
              </a:rPr>
              <a:t>Drive effective and valuable use of technology</a:t>
            </a:r>
            <a:endParaRPr sz="2000">
              <a:latin typeface="Poppins"/>
              <a:ea typeface="Poppins"/>
              <a:cs typeface="Poppins"/>
              <a:sym typeface="Poppins"/>
            </a:endParaRPr>
          </a:p>
        </p:txBody>
      </p:sp>
      <p:sp>
        <p:nvSpPr>
          <p:cNvPr id="977" name="Google Shape;977;p84"/>
          <p:cNvSpPr txBox="1"/>
          <p:nvPr/>
        </p:nvSpPr>
        <p:spPr>
          <a:xfrm>
            <a:off x="1033639" y="2771300"/>
            <a:ext cx="1834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Medium"/>
                <a:ea typeface="Poppins Medium"/>
                <a:cs typeface="Poppins Medium"/>
                <a:sym typeface="Poppins Medium"/>
              </a:rPr>
              <a:t>Feature </a:t>
            </a:r>
            <a:br>
              <a:rPr lang="en">
                <a:latin typeface="Poppins Medium"/>
                <a:ea typeface="Poppins Medium"/>
                <a:cs typeface="Poppins Medium"/>
                <a:sym typeface="Poppins Medium"/>
              </a:rPr>
            </a:br>
            <a:r>
              <a:rPr lang="en">
                <a:latin typeface="Poppins Medium"/>
                <a:ea typeface="Poppins Medium"/>
                <a:cs typeface="Poppins Medium"/>
                <a:sym typeface="Poppins Medium"/>
              </a:rPr>
              <a:t>utilization</a:t>
            </a:r>
            <a:endParaRPr>
              <a:solidFill>
                <a:srgbClr val="000000"/>
              </a:solidFill>
              <a:latin typeface="Poppins Medium"/>
              <a:ea typeface="Poppins Medium"/>
              <a:cs typeface="Poppins Medium"/>
              <a:sym typeface="Poppins Medium"/>
            </a:endParaRPr>
          </a:p>
        </p:txBody>
      </p:sp>
      <p:sp>
        <p:nvSpPr>
          <p:cNvPr id="978" name="Google Shape;978;p84"/>
          <p:cNvSpPr txBox="1"/>
          <p:nvPr/>
        </p:nvSpPr>
        <p:spPr>
          <a:xfrm>
            <a:off x="3689403" y="2771300"/>
            <a:ext cx="1765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Medium"/>
                <a:ea typeface="Poppins Medium"/>
                <a:cs typeface="Poppins Medium"/>
                <a:sym typeface="Poppins Medium"/>
              </a:rPr>
              <a:t>App value awareness</a:t>
            </a:r>
            <a:endParaRPr>
              <a:solidFill>
                <a:srgbClr val="000000"/>
              </a:solidFill>
              <a:latin typeface="Poppins Medium"/>
              <a:ea typeface="Poppins Medium"/>
              <a:cs typeface="Poppins Medium"/>
              <a:sym typeface="Poppins Medium"/>
            </a:endParaRPr>
          </a:p>
        </p:txBody>
      </p:sp>
      <p:grpSp>
        <p:nvGrpSpPr>
          <p:cNvPr id="979" name="Google Shape;979;p84"/>
          <p:cNvGrpSpPr/>
          <p:nvPr/>
        </p:nvGrpSpPr>
        <p:grpSpPr>
          <a:xfrm>
            <a:off x="4180349" y="1786378"/>
            <a:ext cx="783308" cy="763814"/>
            <a:chOff x="4129412" y="2395876"/>
            <a:chExt cx="928200" cy="905100"/>
          </a:xfrm>
        </p:grpSpPr>
        <p:sp>
          <p:nvSpPr>
            <p:cNvPr id="980" name="Google Shape;980;p84">
              <a:hlinkClick/>
            </p:cNvPr>
            <p:cNvSpPr/>
            <p:nvPr/>
          </p:nvSpPr>
          <p:spPr>
            <a:xfrm>
              <a:off x="4129412" y="2395876"/>
              <a:ext cx="9282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84"/>
            <p:cNvSpPr/>
            <p:nvPr/>
          </p:nvSpPr>
          <p:spPr>
            <a:xfrm>
              <a:off x="4313029" y="2572842"/>
              <a:ext cx="555202" cy="550752"/>
            </a:xfrm>
            <a:custGeom>
              <a:rect b="b" l="l" r="r" t="t"/>
              <a:pathLst>
                <a:path extrusionOk="0" h="296502" w="296503">
                  <a:moveTo>
                    <a:pt x="180496" y="272696"/>
                  </a:moveTo>
                  <a:lnTo>
                    <a:pt x="180496" y="287845"/>
                  </a:lnTo>
                  <a:lnTo>
                    <a:pt x="242822" y="287845"/>
                  </a:lnTo>
                  <a:lnTo>
                    <a:pt x="242822" y="272696"/>
                  </a:lnTo>
                  <a:lnTo>
                    <a:pt x="180496" y="272696"/>
                  </a:lnTo>
                  <a:close/>
                  <a:moveTo>
                    <a:pt x="23368" y="156986"/>
                  </a:moveTo>
                  <a:cubicBezTo>
                    <a:pt x="25273" y="155575"/>
                    <a:pt x="28321" y="155575"/>
                    <a:pt x="30226" y="156986"/>
                  </a:cubicBezTo>
                  <a:cubicBezTo>
                    <a:pt x="30988" y="158044"/>
                    <a:pt x="31369" y="159103"/>
                    <a:pt x="31369" y="160161"/>
                  </a:cubicBezTo>
                  <a:cubicBezTo>
                    <a:pt x="31369" y="161572"/>
                    <a:pt x="30988" y="162631"/>
                    <a:pt x="30226" y="163336"/>
                  </a:cubicBezTo>
                  <a:cubicBezTo>
                    <a:pt x="29083" y="164042"/>
                    <a:pt x="27940" y="164747"/>
                    <a:pt x="26797" y="164747"/>
                  </a:cubicBezTo>
                  <a:cubicBezTo>
                    <a:pt x="25654" y="164747"/>
                    <a:pt x="24130" y="164042"/>
                    <a:pt x="23368" y="163336"/>
                  </a:cubicBezTo>
                  <a:cubicBezTo>
                    <a:pt x="22606" y="162631"/>
                    <a:pt x="22225" y="161572"/>
                    <a:pt x="22225" y="160161"/>
                  </a:cubicBezTo>
                  <a:cubicBezTo>
                    <a:pt x="22225" y="159103"/>
                    <a:pt x="22606" y="158044"/>
                    <a:pt x="23368" y="156986"/>
                  </a:cubicBezTo>
                  <a:close/>
                  <a:moveTo>
                    <a:pt x="26797" y="107950"/>
                  </a:moveTo>
                  <a:cubicBezTo>
                    <a:pt x="29464" y="107950"/>
                    <a:pt x="31369" y="109782"/>
                    <a:pt x="31369" y="112346"/>
                  </a:cubicBezTo>
                  <a:cubicBezTo>
                    <a:pt x="31369" y="115277"/>
                    <a:pt x="29464" y="117109"/>
                    <a:pt x="26797" y="117109"/>
                  </a:cubicBezTo>
                  <a:cubicBezTo>
                    <a:pt x="24130" y="117109"/>
                    <a:pt x="22225" y="115277"/>
                    <a:pt x="22225" y="112346"/>
                  </a:cubicBezTo>
                  <a:cubicBezTo>
                    <a:pt x="22225" y="109782"/>
                    <a:pt x="24130" y="107950"/>
                    <a:pt x="26797" y="107950"/>
                  </a:cubicBezTo>
                  <a:close/>
                  <a:moveTo>
                    <a:pt x="163563" y="98834"/>
                  </a:moveTo>
                  <a:cubicBezTo>
                    <a:pt x="158880" y="98834"/>
                    <a:pt x="154556" y="101720"/>
                    <a:pt x="154556" y="105327"/>
                  </a:cubicBezTo>
                  <a:lnTo>
                    <a:pt x="154556" y="209572"/>
                  </a:lnTo>
                  <a:cubicBezTo>
                    <a:pt x="154556" y="211014"/>
                    <a:pt x="153836" y="212457"/>
                    <a:pt x="152755" y="213179"/>
                  </a:cubicBezTo>
                  <a:cubicBezTo>
                    <a:pt x="152034" y="213900"/>
                    <a:pt x="150233" y="214261"/>
                    <a:pt x="148792" y="213900"/>
                  </a:cubicBezTo>
                  <a:cubicBezTo>
                    <a:pt x="145189" y="212818"/>
                    <a:pt x="134741" y="210654"/>
                    <a:pt x="122853" y="211375"/>
                  </a:cubicBezTo>
                  <a:cubicBezTo>
                    <a:pt x="109162" y="212818"/>
                    <a:pt x="99075" y="218950"/>
                    <a:pt x="98354" y="226164"/>
                  </a:cubicBezTo>
                  <a:cubicBezTo>
                    <a:pt x="98354" y="229411"/>
                    <a:pt x="98714" y="231936"/>
                    <a:pt x="99075" y="233378"/>
                  </a:cubicBezTo>
                  <a:cubicBezTo>
                    <a:pt x="103758" y="232657"/>
                    <a:pt x="112044" y="231575"/>
                    <a:pt x="118529" y="231575"/>
                  </a:cubicBezTo>
                  <a:cubicBezTo>
                    <a:pt x="121772" y="231575"/>
                    <a:pt x="124654" y="231575"/>
                    <a:pt x="126816" y="232296"/>
                  </a:cubicBezTo>
                  <a:cubicBezTo>
                    <a:pt x="138344" y="236264"/>
                    <a:pt x="148792" y="244560"/>
                    <a:pt x="158519" y="252496"/>
                  </a:cubicBezTo>
                  <a:cubicBezTo>
                    <a:pt x="165004" y="257907"/>
                    <a:pt x="172570" y="263678"/>
                    <a:pt x="175812" y="263678"/>
                  </a:cubicBezTo>
                  <a:lnTo>
                    <a:pt x="242822" y="263678"/>
                  </a:lnTo>
                  <a:lnTo>
                    <a:pt x="242822" y="177108"/>
                  </a:lnTo>
                  <a:cubicBezTo>
                    <a:pt x="242102" y="171337"/>
                    <a:pt x="237418" y="167369"/>
                    <a:pt x="232375" y="167369"/>
                  </a:cubicBezTo>
                  <a:cubicBezTo>
                    <a:pt x="230573" y="167369"/>
                    <a:pt x="228772" y="167729"/>
                    <a:pt x="227331" y="168812"/>
                  </a:cubicBezTo>
                  <a:cubicBezTo>
                    <a:pt x="226250" y="169533"/>
                    <a:pt x="224809" y="169533"/>
                    <a:pt x="223368" y="168812"/>
                  </a:cubicBezTo>
                  <a:cubicBezTo>
                    <a:pt x="221927" y="168090"/>
                    <a:pt x="221206" y="167008"/>
                    <a:pt x="220846" y="165926"/>
                  </a:cubicBezTo>
                  <a:cubicBezTo>
                    <a:pt x="219765" y="160876"/>
                    <a:pt x="215442" y="157269"/>
                    <a:pt x="210758" y="157269"/>
                  </a:cubicBezTo>
                  <a:cubicBezTo>
                    <a:pt x="208236" y="157269"/>
                    <a:pt x="205715" y="158712"/>
                    <a:pt x="203553" y="160515"/>
                  </a:cubicBezTo>
                  <a:cubicBezTo>
                    <a:pt x="202832" y="161237"/>
                    <a:pt x="201391" y="161597"/>
                    <a:pt x="199950" y="161597"/>
                  </a:cubicBezTo>
                  <a:cubicBezTo>
                    <a:pt x="198869" y="161597"/>
                    <a:pt x="197789" y="160876"/>
                    <a:pt x="197068" y="159794"/>
                  </a:cubicBezTo>
                  <a:cubicBezTo>
                    <a:pt x="193105" y="154383"/>
                    <a:pt x="184459" y="154383"/>
                    <a:pt x="180496" y="159794"/>
                  </a:cubicBezTo>
                  <a:cubicBezTo>
                    <a:pt x="179415" y="161237"/>
                    <a:pt x="177253" y="161958"/>
                    <a:pt x="175452" y="161237"/>
                  </a:cubicBezTo>
                  <a:cubicBezTo>
                    <a:pt x="173651" y="160515"/>
                    <a:pt x="172570" y="159072"/>
                    <a:pt x="172570" y="156908"/>
                  </a:cubicBezTo>
                  <a:lnTo>
                    <a:pt x="172570" y="105327"/>
                  </a:lnTo>
                  <a:cubicBezTo>
                    <a:pt x="172570" y="101720"/>
                    <a:pt x="168247" y="98834"/>
                    <a:pt x="163563" y="98834"/>
                  </a:cubicBezTo>
                  <a:close/>
                  <a:moveTo>
                    <a:pt x="269509" y="87313"/>
                  </a:moveTo>
                  <a:cubicBezTo>
                    <a:pt x="272074" y="87313"/>
                    <a:pt x="274272" y="89102"/>
                    <a:pt x="274272" y="91606"/>
                  </a:cubicBezTo>
                  <a:lnTo>
                    <a:pt x="274272" y="133462"/>
                  </a:lnTo>
                  <a:cubicBezTo>
                    <a:pt x="274272" y="135967"/>
                    <a:pt x="272074" y="137755"/>
                    <a:pt x="269509" y="137755"/>
                  </a:cubicBezTo>
                  <a:cubicBezTo>
                    <a:pt x="267311" y="137755"/>
                    <a:pt x="265113" y="135967"/>
                    <a:pt x="265113" y="133462"/>
                  </a:cubicBezTo>
                  <a:lnTo>
                    <a:pt x="265113" y="91606"/>
                  </a:lnTo>
                  <a:cubicBezTo>
                    <a:pt x="265113" y="89102"/>
                    <a:pt x="267311" y="87313"/>
                    <a:pt x="269509" y="87313"/>
                  </a:cubicBezTo>
                  <a:close/>
                  <a:moveTo>
                    <a:pt x="23368" y="62089"/>
                  </a:moveTo>
                  <a:cubicBezTo>
                    <a:pt x="25273" y="60325"/>
                    <a:pt x="28321" y="60325"/>
                    <a:pt x="30226" y="62089"/>
                  </a:cubicBezTo>
                  <a:cubicBezTo>
                    <a:pt x="30988" y="62794"/>
                    <a:pt x="31369" y="63853"/>
                    <a:pt x="31369" y="65264"/>
                  </a:cubicBezTo>
                  <a:cubicBezTo>
                    <a:pt x="31369" y="66322"/>
                    <a:pt x="30988" y="67381"/>
                    <a:pt x="30226" y="68439"/>
                  </a:cubicBezTo>
                  <a:cubicBezTo>
                    <a:pt x="29083" y="68792"/>
                    <a:pt x="27940" y="69497"/>
                    <a:pt x="26797" y="69497"/>
                  </a:cubicBezTo>
                  <a:cubicBezTo>
                    <a:pt x="25273" y="69497"/>
                    <a:pt x="24130" y="68792"/>
                    <a:pt x="23368" y="68439"/>
                  </a:cubicBezTo>
                  <a:cubicBezTo>
                    <a:pt x="22606" y="67381"/>
                    <a:pt x="22225" y="66322"/>
                    <a:pt x="22225" y="65264"/>
                  </a:cubicBezTo>
                  <a:cubicBezTo>
                    <a:pt x="22225" y="63853"/>
                    <a:pt x="22606" y="62794"/>
                    <a:pt x="23368" y="62089"/>
                  </a:cubicBezTo>
                  <a:close/>
                  <a:moveTo>
                    <a:pt x="112514" y="49213"/>
                  </a:moveTo>
                  <a:lnTo>
                    <a:pt x="183990" y="49213"/>
                  </a:lnTo>
                  <a:cubicBezTo>
                    <a:pt x="199794" y="49213"/>
                    <a:pt x="212366" y="61784"/>
                    <a:pt x="212366" y="77588"/>
                  </a:cubicBezTo>
                  <a:lnTo>
                    <a:pt x="212366" y="136135"/>
                  </a:lnTo>
                  <a:cubicBezTo>
                    <a:pt x="212366" y="138649"/>
                    <a:pt x="210570" y="140445"/>
                    <a:pt x="208056" y="140445"/>
                  </a:cubicBezTo>
                  <a:cubicBezTo>
                    <a:pt x="205541" y="140445"/>
                    <a:pt x="203386" y="138649"/>
                    <a:pt x="203386" y="136135"/>
                  </a:cubicBezTo>
                  <a:lnTo>
                    <a:pt x="203386" y="77588"/>
                  </a:lnTo>
                  <a:cubicBezTo>
                    <a:pt x="203386" y="66813"/>
                    <a:pt x="194766" y="58193"/>
                    <a:pt x="183990" y="58193"/>
                  </a:cubicBezTo>
                  <a:lnTo>
                    <a:pt x="112514" y="58193"/>
                  </a:lnTo>
                  <a:cubicBezTo>
                    <a:pt x="101738" y="58193"/>
                    <a:pt x="93118" y="66813"/>
                    <a:pt x="93118" y="77588"/>
                  </a:cubicBezTo>
                  <a:lnTo>
                    <a:pt x="93118" y="149065"/>
                  </a:lnTo>
                  <a:cubicBezTo>
                    <a:pt x="93118" y="159841"/>
                    <a:pt x="101738" y="168461"/>
                    <a:pt x="112514" y="168461"/>
                  </a:cubicBezTo>
                  <a:lnTo>
                    <a:pt x="132269" y="168461"/>
                  </a:lnTo>
                  <a:cubicBezTo>
                    <a:pt x="134783" y="168461"/>
                    <a:pt x="136579" y="170616"/>
                    <a:pt x="136579" y="173131"/>
                  </a:cubicBezTo>
                  <a:cubicBezTo>
                    <a:pt x="136579" y="175645"/>
                    <a:pt x="134783" y="177441"/>
                    <a:pt x="132269" y="177441"/>
                  </a:cubicBezTo>
                  <a:lnTo>
                    <a:pt x="112514" y="177441"/>
                  </a:lnTo>
                  <a:cubicBezTo>
                    <a:pt x="96710" y="177441"/>
                    <a:pt x="84138" y="164869"/>
                    <a:pt x="84138" y="149065"/>
                  </a:cubicBezTo>
                  <a:lnTo>
                    <a:pt x="84138" y="77588"/>
                  </a:lnTo>
                  <a:cubicBezTo>
                    <a:pt x="84138" y="61784"/>
                    <a:pt x="96710" y="49213"/>
                    <a:pt x="112514" y="49213"/>
                  </a:cubicBezTo>
                  <a:close/>
                  <a:moveTo>
                    <a:pt x="54040" y="9018"/>
                  </a:moveTo>
                  <a:lnTo>
                    <a:pt x="54040" y="215704"/>
                  </a:lnTo>
                  <a:lnTo>
                    <a:pt x="93310" y="215704"/>
                  </a:lnTo>
                  <a:cubicBezTo>
                    <a:pt x="98354" y="208850"/>
                    <a:pt x="108802" y="203800"/>
                    <a:pt x="122132" y="202718"/>
                  </a:cubicBezTo>
                  <a:cubicBezTo>
                    <a:pt x="131499" y="201636"/>
                    <a:pt x="139785" y="202718"/>
                    <a:pt x="145550" y="203800"/>
                  </a:cubicBezTo>
                  <a:lnTo>
                    <a:pt x="145550" y="105327"/>
                  </a:lnTo>
                  <a:cubicBezTo>
                    <a:pt x="145550" y="97031"/>
                    <a:pt x="153836" y="89816"/>
                    <a:pt x="163563" y="89816"/>
                  </a:cubicBezTo>
                  <a:cubicBezTo>
                    <a:pt x="173290" y="89816"/>
                    <a:pt x="181216" y="97031"/>
                    <a:pt x="181216" y="105327"/>
                  </a:cubicBezTo>
                  <a:lnTo>
                    <a:pt x="181216" y="147890"/>
                  </a:lnTo>
                  <a:cubicBezTo>
                    <a:pt x="187701" y="145366"/>
                    <a:pt x="195627" y="146808"/>
                    <a:pt x="201031" y="151137"/>
                  </a:cubicBezTo>
                  <a:cubicBezTo>
                    <a:pt x="203913" y="149333"/>
                    <a:pt x="207156" y="148612"/>
                    <a:pt x="210758" y="148612"/>
                  </a:cubicBezTo>
                  <a:cubicBezTo>
                    <a:pt x="217964" y="148612"/>
                    <a:pt x="224449" y="152940"/>
                    <a:pt x="227691" y="159072"/>
                  </a:cubicBezTo>
                  <a:cubicBezTo>
                    <a:pt x="229132" y="158712"/>
                    <a:pt x="230933" y="158351"/>
                    <a:pt x="232375" y="158351"/>
                  </a:cubicBezTo>
                  <a:cubicBezTo>
                    <a:pt x="242102" y="158351"/>
                    <a:pt x="250388" y="165926"/>
                    <a:pt x="251469" y="176026"/>
                  </a:cubicBezTo>
                  <a:cubicBezTo>
                    <a:pt x="251469" y="176026"/>
                    <a:pt x="251469" y="176747"/>
                    <a:pt x="251469" y="177108"/>
                  </a:cubicBezTo>
                  <a:lnTo>
                    <a:pt x="251469" y="215704"/>
                  </a:lnTo>
                  <a:lnTo>
                    <a:pt x="269482" y="215704"/>
                  </a:lnTo>
                  <a:cubicBezTo>
                    <a:pt x="279570" y="215704"/>
                    <a:pt x="287496" y="207768"/>
                    <a:pt x="287496" y="197668"/>
                  </a:cubicBezTo>
                  <a:lnTo>
                    <a:pt x="287496" y="27053"/>
                  </a:lnTo>
                  <a:cubicBezTo>
                    <a:pt x="287496" y="16953"/>
                    <a:pt x="279570" y="9018"/>
                    <a:pt x="269482" y="9018"/>
                  </a:cubicBezTo>
                  <a:lnTo>
                    <a:pt x="251469" y="9018"/>
                  </a:lnTo>
                  <a:lnTo>
                    <a:pt x="251469" y="148251"/>
                  </a:lnTo>
                  <a:cubicBezTo>
                    <a:pt x="251469" y="150776"/>
                    <a:pt x="249668" y="152940"/>
                    <a:pt x="247146" y="152940"/>
                  </a:cubicBezTo>
                  <a:cubicBezTo>
                    <a:pt x="244624" y="152940"/>
                    <a:pt x="242822" y="150776"/>
                    <a:pt x="242822" y="148251"/>
                  </a:cubicBezTo>
                  <a:lnTo>
                    <a:pt x="242822" y="9018"/>
                  </a:lnTo>
                  <a:lnTo>
                    <a:pt x="54040" y="9018"/>
                  </a:lnTo>
                  <a:close/>
                  <a:moveTo>
                    <a:pt x="27020" y="9018"/>
                  </a:moveTo>
                  <a:cubicBezTo>
                    <a:pt x="16932" y="9018"/>
                    <a:pt x="9007" y="16953"/>
                    <a:pt x="9007" y="27053"/>
                  </a:cubicBezTo>
                  <a:lnTo>
                    <a:pt x="9007" y="197668"/>
                  </a:lnTo>
                  <a:cubicBezTo>
                    <a:pt x="9007" y="207768"/>
                    <a:pt x="16932" y="215704"/>
                    <a:pt x="27020" y="215704"/>
                  </a:cubicBezTo>
                  <a:lnTo>
                    <a:pt x="45034" y="215704"/>
                  </a:lnTo>
                  <a:lnTo>
                    <a:pt x="45034" y="9018"/>
                  </a:lnTo>
                  <a:lnTo>
                    <a:pt x="27020" y="9018"/>
                  </a:lnTo>
                  <a:close/>
                  <a:moveTo>
                    <a:pt x="27020" y="0"/>
                  </a:moveTo>
                  <a:lnTo>
                    <a:pt x="269482" y="0"/>
                  </a:lnTo>
                  <a:cubicBezTo>
                    <a:pt x="284614" y="0"/>
                    <a:pt x="296503" y="11903"/>
                    <a:pt x="296503" y="27053"/>
                  </a:cubicBezTo>
                  <a:lnTo>
                    <a:pt x="296503" y="197668"/>
                  </a:lnTo>
                  <a:cubicBezTo>
                    <a:pt x="296503" y="212457"/>
                    <a:pt x="284614" y="224721"/>
                    <a:pt x="269482" y="224721"/>
                  </a:cubicBezTo>
                  <a:lnTo>
                    <a:pt x="251469" y="224721"/>
                  </a:lnTo>
                  <a:lnTo>
                    <a:pt x="251469" y="292174"/>
                  </a:lnTo>
                  <a:cubicBezTo>
                    <a:pt x="251469" y="294699"/>
                    <a:pt x="249668" y="296502"/>
                    <a:pt x="247146" y="296502"/>
                  </a:cubicBezTo>
                  <a:lnTo>
                    <a:pt x="175812" y="296502"/>
                  </a:lnTo>
                  <a:cubicBezTo>
                    <a:pt x="173290" y="296502"/>
                    <a:pt x="171129" y="294699"/>
                    <a:pt x="171129" y="292174"/>
                  </a:cubicBezTo>
                  <a:lnTo>
                    <a:pt x="171129" y="271974"/>
                  </a:lnTo>
                  <a:cubicBezTo>
                    <a:pt x="165725" y="269810"/>
                    <a:pt x="159960" y="265121"/>
                    <a:pt x="152755" y="259349"/>
                  </a:cubicBezTo>
                  <a:cubicBezTo>
                    <a:pt x="143748" y="252135"/>
                    <a:pt x="134021" y="244200"/>
                    <a:pt x="123933" y="240953"/>
                  </a:cubicBezTo>
                  <a:cubicBezTo>
                    <a:pt x="119610" y="239510"/>
                    <a:pt x="105199" y="241314"/>
                    <a:pt x="96553" y="243117"/>
                  </a:cubicBezTo>
                  <a:cubicBezTo>
                    <a:pt x="94751" y="243478"/>
                    <a:pt x="92950" y="242757"/>
                    <a:pt x="91869" y="240953"/>
                  </a:cubicBezTo>
                  <a:cubicBezTo>
                    <a:pt x="91509" y="240232"/>
                    <a:pt x="89347" y="235903"/>
                    <a:pt x="89708" y="225803"/>
                  </a:cubicBezTo>
                  <a:cubicBezTo>
                    <a:pt x="89708" y="225443"/>
                    <a:pt x="89708" y="225082"/>
                    <a:pt x="89708" y="224721"/>
                  </a:cubicBezTo>
                  <a:lnTo>
                    <a:pt x="27020" y="224721"/>
                  </a:lnTo>
                  <a:cubicBezTo>
                    <a:pt x="12249" y="224721"/>
                    <a:pt x="0" y="212457"/>
                    <a:pt x="0" y="197668"/>
                  </a:cubicBezTo>
                  <a:lnTo>
                    <a:pt x="0" y="27053"/>
                  </a:lnTo>
                  <a:cubicBezTo>
                    <a:pt x="0" y="11903"/>
                    <a:pt x="12249" y="0"/>
                    <a:pt x="27020" y="0"/>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lnSpc>
                  <a:spcPct val="115000"/>
                </a:lnSpc>
                <a:spcBef>
                  <a:spcPts val="0"/>
                </a:spcBef>
                <a:spcAft>
                  <a:spcPts val="0"/>
                </a:spcAft>
                <a:buNone/>
              </a:pPr>
              <a:r>
                <a:t/>
              </a:r>
              <a:endParaRPr sz="1400">
                <a:solidFill>
                  <a:srgbClr val="000000"/>
                </a:solidFill>
                <a:latin typeface="Calibri"/>
                <a:ea typeface="Calibri"/>
                <a:cs typeface="Calibri"/>
                <a:sym typeface="Calibri"/>
              </a:endParaRPr>
            </a:p>
          </p:txBody>
        </p:sp>
      </p:grpSp>
      <p:grpSp>
        <p:nvGrpSpPr>
          <p:cNvPr id="982" name="Google Shape;982;p84"/>
          <p:cNvGrpSpPr/>
          <p:nvPr/>
        </p:nvGrpSpPr>
        <p:grpSpPr>
          <a:xfrm>
            <a:off x="1559085" y="1786378"/>
            <a:ext cx="783308" cy="763814"/>
            <a:chOff x="1913501" y="2395876"/>
            <a:chExt cx="928200" cy="905100"/>
          </a:xfrm>
        </p:grpSpPr>
        <p:sp>
          <p:nvSpPr>
            <p:cNvPr id="983" name="Google Shape;983;p84">
              <a:hlinkClick/>
            </p:cNvPr>
            <p:cNvSpPr/>
            <p:nvPr/>
          </p:nvSpPr>
          <p:spPr>
            <a:xfrm>
              <a:off x="1913501" y="2395876"/>
              <a:ext cx="9282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4" name="Google Shape;984;p84"/>
            <p:cNvGrpSpPr/>
            <p:nvPr/>
          </p:nvGrpSpPr>
          <p:grpSpPr>
            <a:xfrm>
              <a:off x="2099938" y="2538815"/>
              <a:ext cx="555539" cy="619284"/>
              <a:chOff x="1460475" y="238125"/>
              <a:chExt cx="4703975" cy="5243725"/>
            </a:xfrm>
          </p:grpSpPr>
          <p:sp>
            <p:nvSpPr>
              <p:cNvPr id="985" name="Google Shape;985;p84"/>
              <p:cNvSpPr/>
              <p:nvPr/>
            </p:nvSpPr>
            <p:spPr>
              <a:xfrm>
                <a:off x="2985550" y="713450"/>
                <a:ext cx="802175" cy="2456000"/>
              </a:xfrm>
              <a:custGeom>
                <a:rect b="b" l="l" r="r" t="t"/>
                <a:pathLst>
                  <a:path extrusionOk="0" h="98240" w="32087">
                    <a:moveTo>
                      <a:pt x="16043" y="1"/>
                    </a:moveTo>
                    <a:lnTo>
                      <a:pt x="12676" y="199"/>
                    </a:lnTo>
                    <a:lnTo>
                      <a:pt x="6734" y="2972"/>
                    </a:lnTo>
                    <a:lnTo>
                      <a:pt x="2377" y="7527"/>
                    </a:lnTo>
                    <a:lnTo>
                      <a:pt x="0" y="13667"/>
                    </a:lnTo>
                    <a:lnTo>
                      <a:pt x="0" y="17034"/>
                    </a:lnTo>
                    <a:lnTo>
                      <a:pt x="0" y="94675"/>
                    </a:lnTo>
                    <a:lnTo>
                      <a:pt x="198" y="96061"/>
                    </a:lnTo>
                    <a:lnTo>
                      <a:pt x="2179" y="98042"/>
                    </a:lnTo>
                    <a:lnTo>
                      <a:pt x="3565" y="98240"/>
                    </a:lnTo>
                    <a:lnTo>
                      <a:pt x="5150" y="98042"/>
                    </a:lnTo>
                    <a:lnTo>
                      <a:pt x="7130" y="96061"/>
                    </a:lnTo>
                    <a:lnTo>
                      <a:pt x="7328" y="94675"/>
                    </a:lnTo>
                    <a:lnTo>
                      <a:pt x="7328" y="17034"/>
                    </a:lnTo>
                    <a:lnTo>
                      <a:pt x="7328" y="14658"/>
                    </a:lnTo>
                    <a:lnTo>
                      <a:pt x="8517" y="11092"/>
                    </a:lnTo>
                    <a:lnTo>
                      <a:pt x="11092" y="8716"/>
                    </a:lnTo>
                    <a:lnTo>
                      <a:pt x="14261" y="7527"/>
                    </a:lnTo>
                    <a:lnTo>
                      <a:pt x="17826" y="7527"/>
                    </a:lnTo>
                    <a:lnTo>
                      <a:pt x="20995" y="8716"/>
                    </a:lnTo>
                    <a:lnTo>
                      <a:pt x="23570" y="11092"/>
                    </a:lnTo>
                    <a:lnTo>
                      <a:pt x="24758" y="14658"/>
                    </a:lnTo>
                    <a:lnTo>
                      <a:pt x="24758" y="17034"/>
                    </a:lnTo>
                    <a:lnTo>
                      <a:pt x="24758" y="70907"/>
                    </a:lnTo>
                    <a:lnTo>
                      <a:pt x="24956" y="72690"/>
                    </a:lnTo>
                    <a:lnTo>
                      <a:pt x="26937" y="74472"/>
                    </a:lnTo>
                    <a:lnTo>
                      <a:pt x="29709" y="74472"/>
                    </a:lnTo>
                    <a:lnTo>
                      <a:pt x="31888" y="72690"/>
                    </a:lnTo>
                    <a:lnTo>
                      <a:pt x="32086" y="70907"/>
                    </a:lnTo>
                    <a:lnTo>
                      <a:pt x="32086" y="17034"/>
                    </a:lnTo>
                    <a:lnTo>
                      <a:pt x="32086" y="13667"/>
                    </a:lnTo>
                    <a:lnTo>
                      <a:pt x="29709" y="7527"/>
                    </a:lnTo>
                    <a:lnTo>
                      <a:pt x="25352" y="2972"/>
                    </a:lnTo>
                    <a:lnTo>
                      <a:pt x="19410" y="199"/>
                    </a:lnTo>
                    <a:lnTo>
                      <a:pt x="1604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84"/>
              <p:cNvSpPr/>
              <p:nvPr/>
            </p:nvSpPr>
            <p:spPr>
              <a:xfrm>
                <a:off x="3609425" y="1822600"/>
                <a:ext cx="782375" cy="1034900"/>
              </a:xfrm>
              <a:custGeom>
                <a:rect b="b" l="l" r="r" t="t"/>
                <a:pathLst>
                  <a:path extrusionOk="0" h="41396" w="31295">
                    <a:moveTo>
                      <a:pt x="15648" y="1"/>
                    </a:moveTo>
                    <a:lnTo>
                      <a:pt x="12281" y="199"/>
                    </a:lnTo>
                    <a:lnTo>
                      <a:pt x="6339" y="2972"/>
                    </a:lnTo>
                    <a:lnTo>
                      <a:pt x="2180" y="7527"/>
                    </a:lnTo>
                    <a:lnTo>
                      <a:pt x="1" y="13667"/>
                    </a:lnTo>
                    <a:lnTo>
                      <a:pt x="1" y="17034"/>
                    </a:lnTo>
                    <a:lnTo>
                      <a:pt x="1" y="37039"/>
                    </a:lnTo>
                    <a:lnTo>
                      <a:pt x="199" y="38821"/>
                    </a:lnTo>
                    <a:lnTo>
                      <a:pt x="2378" y="40604"/>
                    </a:lnTo>
                    <a:lnTo>
                      <a:pt x="5151" y="40604"/>
                    </a:lnTo>
                    <a:lnTo>
                      <a:pt x="7131" y="38821"/>
                    </a:lnTo>
                    <a:lnTo>
                      <a:pt x="7527" y="37039"/>
                    </a:lnTo>
                    <a:lnTo>
                      <a:pt x="7527" y="17034"/>
                    </a:lnTo>
                    <a:lnTo>
                      <a:pt x="7329" y="15054"/>
                    </a:lnTo>
                    <a:lnTo>
                      <a:pt x="8320" y="11687"/>
                    </a:lnTo>
                    <a:lnTo>
                      <a:pt x="10498" y="9112"/>
                    </a:lnTo>
                    <a:lnTo>
                      <a:pt x="13667" y="7527"/>
                    </a:lnTo>
                    <a:lnTo>
                      <a:pt x="17430" y="7527"/>
                    </a:lnTo>
                    <a:lnTo>
                      <a:pt x="20599" y="9112"/>
                    </a:lnTo>
                    <a:lnTo>
                      <a:pt x="22976" y="11687"/>
                    </a:lnTo>
                    <a:lnTo>
                      <a:pt x="23967" y="15054"/>
                    </a:lnTo>
                    <a:lnTo>
                      <a:pt x="23768" y="17034"/>
                    </a:lnTo>
                    <a:lnTo>
                      <a:pt x="23768" y="37831"/>
                    </a:lnTo>
                    <a:lnTo>
                      <a:pt x="23967" y="39217"/>
                    </a:lnTo>
                    <a:lnTo>
                      <a:pt x="25947" y="41198"/>
                    </a:lnTo>
                    <a:lnTo>
                      <a:pt x="27532" y="41396"/>
                    </a:lnTo>
                    <a:lnTo>
                      <a:pt x="28918" y="41198"/>
                    </a:lnTo>
                    <a:lnTo>
                      <a:pt x="31097" y="39217"/>
                    </a:lnTo>
                    <a:lnTo>
                      <a:pt x="31295" y="37831"/>
                    </a:lnTo>
                    <a:lnTo>
                      <a:pt x="31295" y="17034"/>
                    </a:lnTo>
                    <a:lnTo>
                      <a:pt x="31295" y="13667"/>
                    </a:lnTo>
                    <a:lnTo>
                      <a:pt x="29116" y="7527"/>
                    </a:lnTo>
                    <a:lnTo>
                      <a:pt x="24759" y="2972"/>
                    </a:lnTo>
                    <a:lnTo>
                      <a:pt x="19015" y="199"/>
                    </a:lnTo>
                    <a:lnTo>
                      <a:pt x="1564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84"/>
              <p:cNvSpPr/>
              <p:nvPr/>
            </p:nvSpPr>
            <p:spPr>
              <a:xfrm>
                <a:off x="4203625" y="2035525"/>
                <a:ext cx="782375" cy="1034900"/>
              </a:xfrm>
              <a:custGeom>
                <a:rect b="b" l="l" r="r" t="t"/>
                <a:pathLst>
                  <a:path extrusionOk="0" h="41396" w="31295">
                    <a:moveTo>
                      <a:pt x="15647" y="1"/>
                    </a:moveTo>
                    <a:lnTo>
                      <a:pt x="12280" y="199"/>
                    </a:lnTo>
                    <a:lnTo>
                      <a:pt x="6338" y="2774"/>
                    </a:lnTo>
                    <a:lnTo>
                      <a:pt x="2179" y="7527"/>
                    </a:lnTo>
                    <a:lnTo>
                      <a:pt x="0" y="13469"/>
                    </a:lnTo>
                    <a:lnTo>
                      <a:pt x="0" y="17034"/>
                    </a:lnTo>
                    <a:lnTo>
                      <a:pt x="0" y="28324"/>
                    </a:lnTo>
                    <a:lnTo>
                      <a:pt x="199" y="29908"/>
                    </a:lnTo>
                    <a:lnTo>
                      <a:pt x="2377" y="31889"/>
                    </a:lnTo>
                    <a:lnTo>
                      <a:pt x="5150" y="31889"/>
                    </a:lnTo>
                    <a:lnTo>
                      <a:pt x="7131" y="29908"/>
                    </a:lnTo>
                    <a:lnTo>
                      <a:pt x="7527" y="28324"/>
                    </a:lnTo>
                    <a:lnTo>
                      <a:pt x="7527" y="17034"/>
                    </a:lnTo>
                    <a:lnTo>
                      <a:pt x="7329" y="15053"/>
                    </a:lnTo>
                    <a:lnTo>
                      <a:pt x="8319" y="11686"/>
                    </a:lnTo>
                    <a:lnTo>
                      <a:pt x="10498" y="9112"/>
                    </a:lnTo>
                    <a:lnTo>
                      <a:pt x="13667" y="7527"/>
                    </a:lnTo>
                    <a:lnTo>
                      <a:pt x="17430" y="7527"/>
                    </a:lnTo>
                    <a:lnTo>
                      <a:pt x="20599" y="9112"/>
                    </a:lnTo>
                    <a:lnTo>
                      <a:pt x="22976" y="11686"/>
                    </a:lnTo>
                    <a:lnTo>
                      <a:pt x="23966" y="15053"/>
                    </a:lnTo>
                    <a:lnTo>
                      <a:pt x="23768" y="17034"/>
                    </a:lnTo>
                    <a:lnTo>
                      <a:pt x="23768" y="37633"/>
                    </a:lnTo>
                    <a:lnTo>
                      <a:pt x="23966" y="39217"/>
                    </a:lnTo>
                    <a:lnTo>
                      <a:pt x="25947" y="41198"/>
                    </a:lnTo>
                    <a:lnTo>
                      <a:pt x="27531" y="41396"/>
                    </a:lnTo>
                    <a:lnTo>
                      <a:pt x="28917" y="41198"/>
                    </a:lnTo>
                    <a:lnTo>
                      <a:pt x="30898" y="39217"/>
                    </a:lnTo>
                    <a:lnTo>
                      <a:pt x="31096" y="37633"/>
                    </a:lnTo>
                    <a:lnTo>
                      <a:pt x="31096" y="17034"/>
                    </a:lnTo>
                    <a:lnTo>
                      <a:pt x="31294" y="13469"/>
                    </a:lnTo>
                    <a:lnTo>
                      <a:pt x="29116" y="7527"/>
                    </a:lnTo>
                    <a:lnTo>
                      <a:pt x="24758" y="2774"/>
                    </a:lnTo>
                    <a:lnTo>
                      <a:pt x="19014" y="199"/>
                    </a:lnTo>
                    <a:lnTo>
                      <a:pt x="1564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84"/>
              <p:cNvSpPr/>
              <p:nvPr/>
            </p:nvSpPr>
            <p:spPr>
              <a:xfrm>
                <a:off x="2539900" y="2595050"/>
                <a:ext cx="831900" cy="2886800"/>
              </a:xfrm>
              <a:custGeom>
                <a:rect b="b" l="l" r="r" t="t"/>
                <a:pathLst>
                  <a:path extrusionOk="0" h="115472" w="33276">
                    <a:moveTo>
                      <a:pt x="15647" y="1"/>
                    </a:moveTo>
                    <a:lnTo>
                      <a:pt x="12478" y="397"/>
                    </a:lnTo>
                    <a:lnTo>
                      <a:pt x="6735" y="2972"/>
                    </a:lnTo>
                    <a:lnTo>
                      <a:pt x="2377" y="7329"/>
                    </a:lnTo>
                    <a:lnTo>
                      <a:pt x="199" y="13073"/>
                    </a:lnTo>
                    <a:lnTo>
                      <a:pt x="1" y="16440"/>
                    </a:lnTo>
                    <a:lnTo>
                      <a:pt x="1" y="25353"/>
                    </a:lnTo>
                    <a:lnTo>
                      <a:pt x="2773" y="42782"/>
                    </a:lnTo>
                    <a:lnTo>
                      <a:pt x="8517" y="59617"/>
                    </a:lnTo>
                    <a:lnTo>
                      <a:pt x="17232" y="75066"/>
                    </a:lnTo>
                    <a:lnTo>
                      <a:pt x="22580" y="81999"/>
                    </a:lnTo>
                    <a:lnTo>
                      <a:pt x="25749" y="85960"/>
                    </a:lnTo>
                    <a:lnTo>
                      <a:pt x="25154" y="111708"/>
                    </a:lnTo>
                    <a:lnTo>
                      <a:pt x="25353" y="113094"/>
                    </a:lnTo>
                    <a:lnTo>
                      <a:pt x="27333" y="115273"/>
                    </a:lnTo>
                    <a:lnTo>
                      <a:pt x="28918" y="115471"/>
                    </a:lnTo>
                    <a:lnTo>
                      <a:pt x="30502" y="115273"/>
                    </a:lnTo>
                    <a:lnTo>
                      <a:pt x="32483" y="113292"/>
                    </a:lnTo>
                    <a:lnTo>
                      <a:pt x="32681" y="111906"/>
                    </a:lnTo>
                    <a:lnTo>
                      <a:pt x="33275" y="84771"/>
                    </a:lnTo>
                    <a:lnTo>
                      <a:pt x="33077" y="83385"/>
                    </a:lnTo>
                    <a:lnTo>
                      <a:pt x="32483" y="82395"/>
                    </a:lnTo>
                    <a:lnTo>
                      <a:pt x="28323" y="77245"/>
                    </a:lnTo>
                    <a:lnTo>
                      <a:pt x="23372" y="70709"/>
                    </a:lnTo>
                    <a:lnTo>
                      <a:pt x="15251" y="56448"/>
                    </a:lnTo>
                    <a:lnTo>
                      <a:pt x="9904" y="41198"/>
                    </a:lnTo>
                    <a:lnTo>
                      <a:pt x="7527" y="24957"/>
                    </a:lnTo>
                    <a:lnTo>
                      <a:pt x="7329" y="16836"/>
                    </a:lnTo>
                    <a:lnTo>
                      <a:pt x="7329" y="16638"/>
                    </a:lnTo>
                    <a:lnTo>
                      <a:pt x="7329" y="14855"/>
                    </a:lnTo>
                    <a:lnTo>
                      <a:pt x="8517" y="11488"/>
                    </a:lnTo>
                    <a:lnTo>
                      <a:pt x="10894" y="9112"/>
                    </a:lnTo>
                    <a:lnTo>
                      <a:pt x="13865" y="7725"/>
                    </a:lnTo>
                    <a:lnTo>
                      <a:pt x="15647" y="7329"/>
                    </a:lnTo>
                    <a:lnTo>
                      <a:pt x="17430" y="7131"/>
                    </a:lnTo>
                    <a:lnTo>
                      <a:pt x="19213" y="5150"/>
                    </a:lnTo>
                    <a:lnTo>
                      <a:pt x="19213" y="2377"/>
                    </a:lnTo>
                    <a:lnTo>
                      <a:pt x="17430" y="199"/>
                    </a:lnTo>
                    <a:lnTo>
                      <a:pt x="1564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84"/>
              <p:cNvSpPr/>
              <p:nvPr/>
            </p:nvSpPr>
            <p:spPr>
              <a:xfrm>
                <a:off x="4797800" y="2273200"/>
                <a:ext cx="782375" cy="3208650"/>
              </a:xfrm>
              <a:custGeom>
                <a:rect b="b" l="l" r="r" t="t"/>
                <a:pathLst>
                  <a:path extrusionOk="0" h="128346" w="31295">
                    <a:moveTo>
                      <a:pt x="15648" y="1"/>
                    </a:moveTo>
                    <a:lnTo>
                      <a:pt x="12281" y="199"/>
                    </a:lnTo>
                    <a:lnTo>
                      <a:pt x="6339" y="2774"/>
                    </a:lnTo>
                    <a:lnTo>
                      <a:pt x="1982" y="7527"/>
                    </a:lnTo>
                    <a:lnTo>
                      <a:pt x="1" y="13469"/>
                    </a:lnTo>
                    <a:lnTo>
                      <a:pt x="1" y="16836"/>
                    </a:lnTo>
                    <a:lnTo>
                      <a:pt x="1" y="28126"/>
                    </a:lnTo>
                    <a:lnTo>
                      <a:pt x="199" y="29908"/>
                    </a:lnTo>
                    <a:lnTo>
                      <a:pt x="2378" y="31691"/>
                    </a:lnTo>
                    <a:lnTo>
                      <a:pt x="5150" y="31691"/>
                    </a:lnTo>
                    <a:lnTo>
                      <a:pt x="7131" y="29908"/>
                    </a:lnTo>
                    <a:lnTo>
                      <a:pt x="7329" y="28126"/>
                    </a:lnTo>
                    <a:lnTo>
                      <a:pt x="7329" y="16836"/>
                    </a:lnTo>
                    <a:lnTo>
                      <a:pt x="7329" y="15053"/>
                    </a:lnTo>
                    <a:lnTo>
                      <a:pt x="8319" y="11686"/>
                    </a:lnTo>
                    <a:lnTo>
                      <a:pt x="10498" y="9112"/>
                    </a:lnTo>
                    <a:lnTo>
                      <a:pt x="13667" y="7527"/>
                    </a:lnTo>
                    <a:lnTo>
                      <a:pt x="15648" y="7329"/>
                    </a:lnTo>
                    <a:lnTo>
                      <a:pt x="17430" y="7527"/>
                    </a:lnTo>
                    <a:lnTo>
                      <a:pt x="20599" y="9112"/>
                    </a:lnTo>
                    <a:lnTo>
                      <a:pt x="22976" y="11686"/>
                    </a:lnTo>
                    <a:lnTo>
                      <a:pt x="23966" y="15053"/>
                    </a:lnTo>
                    <a:lnTo>
                      <a:pt x="23768" y="16836"/>
                    </a:lnTo>
                    <a:lnTo>
                      <a:pt x="23768" y="37831"/>
                    </a:lnTo>
                    <a:lnTo>
                      <a:pt x="23768" y="40207"/>
                    </a:lnTo>
                    <a:lnTo>
                      <a:pt x="23966" y="48724"/>
                    </a:lnTo>
                    <a:lnTo>
                      <a:pt x="23768" y="53279"/>
                    </a:lnTo>
                    <a:lnTo>
                      <a:pt x="22580" y="62192"/>
                    </a:lnTo>
                    <a:lnTo>
                      <a:pt x="20005" y="70907"/>
                    </a:lnTo>
                    <a:lnTo>
                      <a:pt x="16044" y="79028"/>
                    </a:lnTo>
                    <a:lnTo>
                      <a:pt x="13667" y="82791"/>
                    </a:lnTo>
                    <a:lnTo>
                      <a:pt x="9508" y="88931"/>
                    </a:lnTo>
                    <a:lnTo>
                      <a:pt x="991" y="98042"/>
                    </a:lnTo>
                    <a:lnTo>
                      <a:pt x="199" y="99230"/>
                    </a:lnTo>
                    <a:lnTo>
                      <a:pt x="1" y="100616"/>
                    </a:lnTo>
                    <a:lnTo>
                      <a:pt x="595" y="124780"/>
                    </a:lnTo>
                    <a:lnTo>
                      <a:pt x="793" y="126166"/>
                    </a:lnTo>
                    <a:lnTo>
                      <a:pt x="2774" y="128147"/>
                    </a:lnTo>
                    <a:lnTo>
                      <a:pt x="4160" y="128345"/>
                    </a:lnTo>
                    <a:lnTo>
                      <a:pt x="4358" y="128345"/>
                    </a:lnTo>
                    <a:lnTo>
                      <a:pt x="5745" y="128147"/>
                    </a:lnTo>
                    <a:lnTo>
                      <a:pt x="7725" y="125968"/>
                    </a:lnTo>
                    <a:lnTo>
                      <a:pt x="7923" y="124582"/>
                    </a:lnTo>
                    <a:lnTo>
                      <a:pt x="7527" y="102003"/>
                    </a:lnTo>
                    <a:lnTo>
                      <a:pt x="15054" y="93882"/>
                    </a:lnTo>
                    <a:lnTo>
                      <a:pt x="15252" y="93684"/>
                    </a:lnTo>
                    <a:lnTo>
                      <a:pt x="15450" y="93288"/>
                    </a:lnTo>
                    <a:lnTo>
                      <a:pt x="19807" y="86950"/>
                    </a:lnTo>
                    <a:lnTo>
                      <a:pt x="22580" y="82593"/>
                    </a:lnTo>
                    <a:lnTo>
                      <a:pt x="26937" y="73482"/>
                    </a:lnTo>
                    <a:lnTo>
                      <a:pt x="29908" y="63777"/>
                    </a:lnTo>
                    <a:lnTo>
                      <a:pt x="31295" y="53676"/>
                    </a:lnTo>
                    <a:lnTo>
                      <a:pt x="31295" y="48526"/>
                    </a:lnTo>
                    <a:lnTo>
                      <a:pt x="31295" y="40207"/>
                    </a:lnTo>
                    <a:lnTo>
                      <a:pt x="31097" y="37632"/>
                    </a:lnTo>
                    <a:lnTo>
                      <a:pt x="31097" y="16836"/>
                    </a:lnTo>
                    <a:lnTo>
                      <a:pt x="31295" y="13469"/>
                    </a:lnTo>
                    <a:lnTo>
                      <a:pt x="29116" y="7527"/>
                    </a:lnTo>
                    <a:lnTo>
                      <a:pt x="24759" y="2774"/>
                    </a:lnTo>
                    <a:lnTo>
                      <a:pt x="19015" y="199"/>
                    </a:lnTo>
                    <a:lnTo>
                      <a:pt x="1564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84"/>
              <p:cNvSpPr/>
              <p:nvPr/>
            </p:nvSpPr>
            <p:spPr>
              <a:xfrm>
                <a:off x="4807725" y="891725"/>
                <a:ext cx="455550" cy="435750"/>
              </a:xfrm>
              <a:custGeom>
                <a:rect b="b" l="l" r="r" t="t"/>
                <a:pathLst>
                  <a:path extrusionOk="0" h="17430" w="18222">
                    <a:moveTo>
                      <a:pt x="7328" y="0"/>
                    </a:moveTo>
                    <a:lnTo>
                      <a:pt x="3961" y="1387"/>
                    </a:lnTo>
                    <a:lnTo>
                      <a:pt x="2575" y="2575"/>
                    </a:lnTo>
                    <a:lnTo>
                      <a:pt x="1386" y="3763"/>
                    </a:lnTo>
                    <a:lnTo>
                      <a:pt x="0" y="7130"/>
                    </a:lnTo>
                    <a:lnTo>
                      <a:pt x="0" y="10498"/>
                    </a:lnTo>
                    <a:lnTo>
                      <a:pt x="1386" y="13667"/>
                    </a:lnTo>
                    <a:lnTo>
                      <a:pt x="2575" y="15053"/>
                    </a:lnTo>
                    <a:lnTo>
                      <a:pt x="3961" y="16241"/>
                    </a:lnTo>
                    <a:lnTo>
                      <a:pt x="7328" y="17430"/>
                    </a:lnTo>
                    <a:lnTo>
                      <a:pt x="10893" y="17430"/>
                    </a:lnTo>
                    <a:lnTo>
                      <a:pt x="14260" y="16241"/>
                    </a:lnTo>
                    <a:lnTo>
                      <a:pt x="15647" y="15053"/>
                    </a:lnTo>
                    <a:lnTo>
                      <a:pt x="16835" y="13667"/>
                    </a:lnTo>
                    <a:lnTo>
                      <a:pt x="18222" y="10498"/>
                    </a:lnTo>
                    <a:lnTo>
                      <a:pt x="18222" y="7130"/>
                    </a:lnTo>
                    <a:lnTo>
                      <a:pt x="16835" y="3763"/>
                    </a:lnTo>
                    <a:lnTo>
                      <a:pt x="15647" y="2575"/>
                    </a:lnTo>
                    <a:lnTo>
                      <a:pt x="14260" y="1387"/>
                    </a:lnTo>
                    <a:lnTo>
                      <a:pt x="1089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84"/>
              <p:cNvSpPr/>
              <p:nvPr/>
            </p:nvSpPr>
            <p:spPr>
              <a:xfrm>
                <a:off x="1460475" y="891725"/>
                <a:ext cx="455550" cy="435750"/>
              </a:xfrm>
              <a:custGeom>
                <a:rect b="b" l="l" r="r" t="t"/>
                <a:pathLst>
                  <a:path extrusionOk="0" h="17430" w="18222">
                    <a:moveTo>
                      <a:pt x="7130" y="0"/>
                    </a:moveTo>
                    <a:lnTo>
                      <a:pt x="3961" y="1387"/>
                    </a:lnTo>
                    <a:lnTo>
                      <a:pt x="2575" y="2575"/>
                    </a:lnTo>
                    <a:lnTo>
                      <a:pt x="1188" y="3763"/>
                    </a:lnTo>
                    <a:lnTo>
                      <a:pt x="0" y="7130"/>
                    </a:lnTo>
                    <a:lnTo>
                      <a:pt x="0" y="10498"/>
                    </a:lnTo>
                    <a:lnTo>
                      <a:pt x="1188" y="13667"/>
                    </a:lnTo>
                    <a:lnTo>
                      <a:pt x="2575" y="15053"/>
                    </a:lnTo>
                    <a:lnTo>
                      <a:pt x="3961" y="16241"/>
                    </a:lnTo>
                    <a:lnTo>
                      <a:pt x="7328" y="17430"/>
                    </a:lnTo>
                    <a:lnTo>
                      <a:pt x="10695" y="17430"/>
                    </a:lnTo>
                    <a:lnTo>
                      <a:pt x="14062" y="16241"/>
                    </a:lnTo>
                    <a:lnTo>
                      <a:pt x="15449" y="15053"/>
                    </a:lnTo>
                    <a:lnTo>
                      <a:pt x="16835" y="13667"/>
                    </a:lnTo>
                    <a:lnTo>
                      <a:pt x="18222" y="10498"/>
                    </a:lnTo>
                    <a:lnTo>
                      <a:pt x="18222" y="7130"/>
                    </a:lnTo>
                    <a:lnTo>
                      <a:pt x="16835" y="3763"/>
                    </a:lnTo>
                    <a:lnTo>
                      <a:pt x="15449" y="2575"/>
                    </a:lnTo>
                    <a:lnTo>
                      <a:pt x="14062" y="1387"/>
                    </a:lnTo>
                    <a:lnTo>
                      <a:pt x="1089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84"/>
              <p:cNvSpPr/>
              <p:nvPr/>
            </p:nvSpPr>
            <p:spPr>
              <a:xfrm>
                <a:off x="5708900" y="891725"/>
                <a:ext cx="455550" cy="435750"/>
              </a:xfrm>
              <a:custGeom>
                <a:rect b="b" l="l" r="r" t="t"/>
                <a:pathLst>
                  <a:path extrusionOk="0" h="17430" w="18222">
                    <a:moveTo>
                      <a:pt x="7329" y="0"/>
                    </a:moveTo>
                    <a:lnTo>
                      <a:pt x="3962" y="1387"/>
                    </a:lnTo>
                    <a:lnTo>
                      <a:pt x="2575" y="2575"/>
                    </a:lnTo>
                    <a:lnTo>
                      <a:pt x="1387" y="3763"/>
                    </a:lnTo>
                    <a:lnTo>
                      <a:pt x="0" y="7130"/>
                    </a:lnTo>
                    <a:lnTo>
                      <a:pt x="0" y="10498"/>
                    </a:lnTo>
                    <a:lnTo>
                      <a:pt x="1387" y="13667"/>
                    </a:lnTo>
                    <a:lnTo>
                      <a:pt x="2575" y="15053"/>
                    </a:lnTo>
                    <a:lnTo>
                      <a:pt x="3962" y="16241"/>
                    </a:lnTo>
                    <a:lnTo>
                      <a:pt x="7329" y="17430"/>
                    </a:lnTo>
                    <a:lnTo>
                      <a:pt x="10894" y="17430"/>
                    </a:lnTo>
                    <a:lnTo>
                      <a:pt x="14261" y="16241"/>
                    </a:lnTo>
                    <a:lnTo>
                      <a:pt x="15647" y="15053"/>
                    </a:lnTo>
                    <a:lnTo>
                      <a:pt x="16836" y="13667"/>
                    </a:lnTo>
                    <a:lnTo>
                      <a:pt x="18222" y="10498"/>
                    </a:lnTo>
                    <a:lnTo>
                      <a:pt x="18222" y="7130"/>
                    </a:lnTo>
                    <a:lnTo>
                      <a:pt x="16836" y="3763"/>
                    </a:lnTo>
                    <a:lnTo>
                      <a:pt x="15647" y="2575"/>
                    </a:lnTo>
                    <a:lnTo>
                      <a:pt x="14261" y="1387"/>
                    </a:lnTo>
                    <a:lnTo>
                      <a:pt x="1089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84"/>
              <p:cNvSpPr/>
              <p:nvPr/>
            </p:nvSpPr>
            <p:spPr>
              <a:xfrm>
                <a:off x="2426025" y="238125"/>
                <a:ext cx="1921225" cy="1539950"/>
              </a:xfrm>
              <a:custGeom>
                <a:rect b="b" l="l" r="r" t="t"/>
                <a:pathLst>
                  <a:path extrusionOk="0" h="61598" w="76849">
                    <a:moveTo>
                      <a:pt x="36444" y="0"/>
                    </a:moveTo>
                    <a:lnTo>
                      <a:pt x="30898" y="594"/>
                    </a:lnTo>
                    <a:lnTo>
                      <a:pt x="20995" y="3961"/>
                    </a:lnTo>
                    <a:lnTo>
                      <a:pt x="12874" y="9705"/>
                    </a:lnTo>
                    <a:lnTo>
                      <a:pt x="6338" y="17033"/>
                    </a:lnTo>
                    <a:lnTo>
                      <a:pt x="1981" y="25748"/>
                    </a:lnTo>
                    <a:lnTo>
                      <a:pt x="0" y="35453"/>
                    </a:lnTo>
                    <a:lnTo>
                      <a:pt x="396" y="45356"/>
                    </a:lnTo>
                    <a:lnTo>
                      <a:pt x="3763" y="55259"/>
                    </a:lnTo>
                    <a:lnTo>
                      <a:pt x="6536" y="60013"/>
                    </a:lnTo>
                    <a:lnTo>
                      <a:pt x="7923" y="61201"/>
                    </a:lnTo>
                    <a:lnTo>
                      <a:pt x="9705" y="61597"/>
                    </a:lnTo>
                    <a:lnTo>
                      <a:pt x="10696" y="61399"/>
                    </a:lnTo>
                    <a:lnTo>
                      <a:pt x="12478" y="60409"/>
                    </a:lnTo>
                    <a:lnTo>
                      <a:pt x="13270" y="58825"/>
                    </a:lnTo>
                    <a:lnTo>
                      <a:pt x="13270" y="56844"/>
                    </a:lnTo>
                    <a:lnTo>
                      <a:pt x="12676" y="55854"/>
                    </a:lnTo>
                    <a:lnTo>
                      <a:pt x="10497" y="52090"/>
                    </a:lnTo>
                    <a:lnTo>
                      <a:pt x="7725" y="43970"/>
                    </a:lnTo>
                    <a:lnTo>
                      <a:pt x="7328" y="36047"/>
                    </a:lnTo>
                    <a:lnTo>
                      <a:pt x="9111" y="28323"/>
                    </a:lnTo>
                    <a:lnTo>
                      <a:pt x="12478" y="21193"/>
                    </a:lnTo>
                    <a:lnTo>
                      <a:pt x="17826" y="15251"/>
                    </a:lnTo>
                    <a:lnTo>
                      <a:pt x="24362" y="10695"/>
                    </a:lnTo>
                    <a:lnTo>
                      <a:pt x="32284" y="7922"/>
                    </a:lnTo>
                    <a:lnTo>
                      <a:pt x="36840" y="7526"/>
                    </a:lnTo>
                    <a:lnTo>
                      <a:pt x="41197" y="7526"/>
                    </a:lnTo>
                    <a:lnTo>
                      <a:pt x="49318" y="9309"/>
                    </a:lnTo>
                    <a:lnTo>
                      <a:pt x="56448" y="13072"/>
                    </a:lnTo>
                    <a:lnTo>
                      <a:pt x="62192" y="18420"/>
                    </a:lnTo>
                    <a:lnTo>
                      <a:pt x="66549" y="25154"/>
                    </a:lnTo>
                    <a:lnTo>
                      <a:pt x="68926" y="32680"/>
                    </a:lnTo>
                    <a:lnTo>
                      <a:pt x="69520" y="40801"/>
                    </a:lnTo>
                    <a:lnTo>
                      <a:pt x="67737" y="48921"/>
                    </a:lnTo>
                    <a:lnTo>
                      <a:pt x="65757" y="52883"/>
                    </a:lnTo>
                    <a:lnTo>
                      <a:pt x="65163" y="54665"/>
                    </a:lnTo>
                    <a:lnTo>
                      <a:pt x="66153" y="57240"/>
                    </a:lnTo>
                    <a:lnTo>
                      <a:pt x="68530" y="58626"/>
                    </a:lnTo>
                    <a:lnTo>
                      <a:pt x="71303" y="57834"/>
                    </a:lnTo>
                    <a:lnTo>
                      <a:pt x="72293" y="56448"/>
                    </a:lnTo>
                    <a:lnTo>
                      <a:pt x="74670" y="51496"/>
                    </a:lnTo>
                    <a:lnTo>
                      <a:pt x="76848" y="41197"/>
                    </a:lnTo>
                    <a:lnTo>
                      <a:pt x="76254" y="31294"/>
                    </a:lnTo>
                    <a:lnTo>
                      <a:pt x="73283" y="21985"/>
                    </a:lnTo>
                    <a:lnTo>
                      <a:pt x="67935" y="13666"/>
                    </a:lnTo>
                    <a:lnTo>
                      <a:pt x="60805" y="6932"/>
                    </a:lnTo>
                    <a:lnTo>
                      <a:pt x="52090" y="2377"/>
                    </a:lnTo>
                    <a:lnTo>
                      <a:pt x="4179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994" name="Google Shape;994;p84"/>
          <p:cNvSpPr txBox="1"/>
          <p:nvPr/>
        </p:nvSpPr>
        <p:spPr>
          <a:xfrm>
            <a:off x="6344432" y="2771300"/>
            <a:ext cx="1765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Medium"/>
                <a:ea typeface="Poppins Medium"/>
                <a:cs typeface="Poppins Medium"/>
                <a:sym typeface="Poppins Medium"/>
              </a:rPr>
              <a:t>User action required</a:t>
            </a:r>
            <a:endParaRPr>
              <a:solidFill>
                <a:srgbClr val="000000"/>
              </a:solidFill>
              <a:latin typeface="Poppins Medium"/>
              <a:ea typeface="Poppins Medium"/>
              <a:cs typeface="Poppins Medium"/>
              <a:sym typeface="Poppins Medium"/>
            </a:endParaRPr>
          </a:p>
        </p:txBody>
      </p:sp>
      <p:grpSp>
        <p:nvGrpSpPr>
          <p:cNvPr id="995" name="Google Shape;995;p84"/>
          <p:cNvGrpSpPr/>
          <p:nvPr/>
        </p:nvGrpSpPr>
        <p:grpSpPr>
          <a:xfrm>
            <a:off x="6835378" y="1786378"/>
            <a:ext cx="783308" cy="763814"/>
            <a:chOff x="6345312" y="2395876"/>
            <a:chExt cx="928200" cy="905100"/>
          </a:xfrm>
        </p:grpSpPr>
        <p:sp>
          <p:nvSpPr>
            <p:cNvPr id="996" name="Google Shape;996;p84">
              <a:hlinkClick/>
            </p:cNvPr>
            <p:cNvSpPr/>
            <p:nvPr/>
          </p:nvSpPr>
          <p:spPr>
            <a:xfrm>
              <a:off x="6345312" y="2395876"/>
              <a:ext cx="9282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7" name="Google Shape;997;p84"/>
            <p:cNvGrpSpPr/>
            <p:nvPr/>
          </p:nvGrpSpPr>
          <p:grpSpPr>
            <a:xfrm>
              <a:off x="6531534" y="2572906"/>
              <a:ext cx="595605" cy="550622"/>
              <a:chOff x="1061100" y="236225"/>
              <a:chExt cx="5434350" cy="5023925"/>
            </a:xfrm>
          </p:grpSpPr>
          <p:sp>
            <p:nvSpPr>
              <p:cNvPr id="998" name="Google Shape;998;p84"/>
              <p:cNvSpPr/>
              <p:nvPr/>
            </p:nvSpPr>
            <p:spPr>
              <a:xfrm>
                <a:off x="3138625" y="3329875"/>
                <a:ext cx="1099575" cy="941725"/>
              </a:xfrm>
              <a:custGeom>
                <a:rect b="b" l="l" r="r" t="t"/>
                <a:pathLst>
                  <a:path extrusionOk="0" h="37669" w="43983">
                    <a:moveTo>
                      <a:pt x="25163" y="8065"/>
                    </a:moveTo>
                    <a:cubicBezTo>
                      <a:pt x="31084" y="8065"/>
                      <a:pt x="35947" y="12929"/>
                      <a:pt x="35947" y="18849"/>
                    </a:cubicBezTo>
                    <a:cubicBezTo>
                      <a:pt x="35947" y="25455"/>
                      <a:pt x="30583" y="29818"/>
                      <a:pt x="24955" y="29818"/>
                    </a:cubicBezTo>
                    <a:cubicBezTo>
                      <a:pt x="22296" y="29818"/>
                      <a:pt x="19578" y="28844"/>
                      <a:pt x="17339" y="26673"/>
                    </a:cubicBezTo>
                    <a:cubicBezTo>
                      <a:pt x="10573" y="19695"/>
                      <a:pt x="15436" y="8065"/>
                      <a:pt x="25163" y="8065"/>
                    </a:cubicBezTo>
                    <a:close/>
                    <a:moveTo>
                      <a:pt x="24975" y="1"/>
                    </a:moveTo>
                    <a:cubicBezTo>
                      <a:pt x="20360" y="1"/>
                      <a:pt x="15661" y="1708"/>
                      <a:pt x="11841" y="5528"/>
                    </a:cubicBezTo>
                    <a:cubicBezTo>
                      <a:pt x="0" y="17369"/>
                      <a:pt x="8247" y="37669"/>
                      <a:pt x="25163" y="37669"/>
                    </a:cubicBezTo>
                    <a:cubicBezTo>
                      <a:pt x="35524" y="37669"/>
                      <a:pt x="43982" y="29211"/>
                      <a:pt x="43982" y="18849"/>
                    </a:cubicBezTo>
                    <a:cubicBezTo>
                      <a:pt x="43982" y="7533"/>
                      <a:pt x="34666" y="1"/>
                      <a:pt x="249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84"/>
              <p:cNvSpPr/>
              <p:nvPr/>
            </p:nvSpPr>
            <p:spPr>
              <a:xfrm>
                <a:off x="3286625" y="980850"/>
                <a:ext cx="956850" cy="2053950"/>
              </a:xfrm>
              <a:custGeom>
                <a:rect b="b" l="l" r="r" t="t"/>
                <a:pathLst>
                  <a:path extrusionOk="0" h="82158" w="38274">
                    <a:moveTo>
                      <a:pt x="19243" y="7930"/>
                    </a:moveTo>
                    <a:cubicBezTo>
                      <a:pt x="22203" y="7930"/>
                      <a:pt x="25375" y="9198"/>
                      <a:pt x="27490" y="11313"/>
                    </a:cubicBezTo>
                    <a:cubicBezTo>
                      <a:pt x="29393" y="13427"/>
                      <a:pt x="30450" y="16176"/>
                      <a:pt x="30027" y="19137"/>
                    </a:cubicBezTo>
                    <a:cubicBezTo>
                      <a:pt x="28970" y="38167"/>
                      <a:pt x="26221" y="66079"/>
                      <a:pt x="25375" y="69674"/>
                    </a:cubicBezTo>
                    <a:cubicBezTo>
                      <a:pt x="24773" y="72484"/>
                      <a:pt x="22455" y="74342"/>
                      <a:pt x="19689" y="74342"/>
                    </a:cubicBezTo>
                    <a:cubicBezTo>
                      <a:pt x="19542" y="74342"/>
                      <a:pt x="19393" y="74337"/>
                      <a:pt x="19243" y="74326"/>
                    </a:cubicBezTo>
                    <a:cubicBezTo>
                      <a:pt x="19093" y="74337"/>
                      <a:pt x="18944" y="74342"/>
                      <a:pt x="18797" y="74342"/>
                    </a:cubicBezTo>
                    <a:cubicBezTo>
                      <a:pt x="16030" y="74342"/>
                      <a:pt x="13713" y="72484"/>
                      <a:pt x="13111" y="69674"/>
                    </a:cubicBezTo>
                    <a:cubicBezTo>
                      <a:pt x="12265" y="66079"/>
                      <a:pt x="9516" y="38379"/>
                      <a:pt x="8459" y="19137"/>
                    </a:cubicBezTo>
                    <a:cubicBezTo>
                      <a:pt x="8036" y="16176"/>
                      <a:pt x="9093" y="13427"/>
                      <a:pt x="10996" y="11313"/>
                    </a:cubicBezTo>
                    <a:cubicBezTo>
                      <a:pt x="13111" y="9198"/>
                      <a:pt x="16071" y="7930"/>
                      <a:pt x="19243" y="7930"/>
                    </a:cubicBezTo>
                    <a:close/>
                    <a:moveTo>
                      <a:pt x="19137" y="0"/>
                    </a:moveTo>
                    <a:cubicBezTo>
                      <a:pt x="14009" y="0"/>
                      <a:pt x="8882" y="2009"/>
                      <a:pt x="5076" y="6027"/>
                    </a:cubicBezTo>
                    <a:cubicBezTo>
                      <a:pt x="1692" y="9621"/>
                      <a:pt x="1" y="14696"/>
                      <a:pt x="212" y="19560"/>
                    </a:cubicBezTo>
                    <a:cubicBezTo>
                      <a:pt x="1058" y="32247"/>
                      <a:pt x="3807" y="66502"/>
                      <a:pt x="5498" y="71788"/>
                    </a:cubicBezTo>
                    <a:cubicBezTo>
                      <a:pt x="6943" y="77980"/>
                      <a:pt x="12417" y="82157"/>
                      <a:pt x="18773" y="82157"/>
                    </a:cubicBezTo>
                    <a:cubicBezTo>
                      <a:pt x="18929" y="82157"/>
                      <a:pt x="19086" y="82155"/>
                      <a:pt x="19243" y="82150"/>
                    </a:cubicBezTo>
                    <a:cubicBezTo>
                      <a:pt x="19395" y="82155"/>
                      <a:pt x="19547" y="82157"/>
                      <a:pt x="19698" y="82157"/>
                    </a:cubicBezTo>
                    <a:cubicBezTo>
                      <a:pt x="25858" y="82157"/>
                      <a:pt x="31331" y="77980"/>
                      <a:pt x="32776" y="71788"/>
                    </a:cubicBezTo>
                    <a:cubicBezTo>
                      <a:pt x="34467" y="66502"/>
                      <a:pt x="37216" y="32247"/>
                      <a:pt x="37851" y="19560"/>
                    </a:cubicBezTo>
                    <a:cubicBezTo>
                      <a:pt x="38274" y="14696"/>
                      <a:pt x="36582" y="9621"/>
                      <a:pt x="33199" y="6027"/>
                    </a:cubicBezTo>
                    <a:cubicBezTo>
                      <a:pt x="29393" y="2009"/>
                      <a:pt x="24265" y="0"/>
                      <a:pt x="191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84"/>
              <p:cNvSpPr/>
              <p:nvPr/>
            </p:nvSpPr>
            <p:spPr>
              <a:xfrm>
                <a:off x="1061100" y="236225"/>
                <a:ext cx="5434350" cy="5023925"/>
              </a:xfrm>
              <a:custGeom>
                <a:rect b="b" l="l" r="r" t="t"/>
                <a:pathLst>
                  <a:path extrusionOk="0" h="200957" w="217374">
                    <a:moveTo>
                      <a:pt x="108264" y="8111"/>
                    </a:moveTo>
                    <a:cubicBezTo>
                      <a:pt x="165356" y="8111"/>
                      <a:pt x="208069" y="60763"/>
                      <a:pt x="196228" y="116798"/>
                    </a:cubicBezTo>
                    <a:cubicBezTo>
                      <a:pt x="187082" y="159914"/>
                      <a:pt x="148925" y="188145"/>
                      <a:pt x="107963" y="188145"/>
                    </a:cubicBezTo>
                    <a:cubicBezTo>
                      <a:pt x="95889" y="188145"/>
                      <a:pt x="83572" y="185692"/>
                      <a:pt x="71683" y="180445"/>
                    </a:cubicBezTo>
                    <a:cubicBezTo>
                      <a:pt x="71151" y="180180"/>
                      <a:pt x="70620" y="180062"/>
                      <a:pt x="70104" y="180062"/>
                    </a:cubicBezTo>
                    <a:cubicBezTo>
                      <a:pt x="69388" y="180062"/>
                      <a:pt x="68702" y="180288"/>
                      <a:pt x="68088" y="180657"/>
                    </a:cubicBezTo>
                    <a:cubicBezTo>
                      <a:pt x="52863" y="189538"/>
                      <a:pt x="31507" y="192075"/>
                      <a:pt x="20934" y="192921"/>
                    </a:cubicBezTo>
                    <a:cubicBezTo>
                      <a:pt x="27066" y="180657"/>
                      <a:pt x="32141" y="168181"/>
                      <a:pt x="36370" y="155283"/>
                    </a:cubicBezTo>
                    <a:cubicBezTo>
                      <a:pt x="36793" y="154014"/>
                      <a:pt x="36582" y="152534"/>
                      <a:pt x="35947" y="151688"/>
                    </a:cubicBezTo>
                    <a:cubicBezTo>
                      <a:pt x="24317" y="136252"/>
                      <a:pt x="17974" y="117432"/>
                      <a:pt x="18185" y="98190"/>
                    </a:cubicBezTo>
                    <a:cubicBezTo>
                      <a:pt x="18185" y="48287"/>
                      <a:pt x="58361" y="8111"/>
                      <a:pt x="108264" y="8111"/>
                    </a:cubicBezTo>
                    <a:close/>
                    <a:moveTo>
                      <a:pt x="108276" y="1"/>
                    </a:moveTo>
                    <a:cubicBezTo>
                      <a:pt x="84059" y="1"/>
                      <a:pt x="59888" y="8969"/>
                      <a:pt x="41022" y="26719"/>
                    </a:cubicBezTo>
                    <a:cubicBezTo>
                      <a:pt x="5498" y="60129"/>
                      <a:pt x="0" y="114684"/>
                      <a:pt x="28335" y="154648"/>
                    </a:cubicBezTo>
                    <a:cubicBezTo>
                      <a:pt x="23683" y="168604"/>
                      <a:pt x="17762" y="182137"/>
                      <a:pt x="10573" y="195036"/>
                    </a:cubicBezTo>
                    <a:cubicBezTo>
                      <a:pt x="9939" y="196304"/>
                      <a:pt x="9939" y="197785"/>
                      <a:pt x="10573" y="199053"/>
                    </a:cubicBezTo>
                    <a:cubicBezTo>
                      <a:pt x="11419" y="200111"/>
                      <a:pt x="12687" y="200956"/>
                      <a:pt x="14168" y="200956"/>
                    </a:cubicBezTo>
                    <a:cubicBezTo>
                      <a:pt x="15436" y="200956"/>
                      <a:pt x="47366" y="200956"/>
                      <a:pt x="70202" y="188269"/>
                    </a:cubicBezTo>
                    <a:cubicBezTo>
                      <a:pt x="82582" y="193500"/>
                      <a:pt x="95505" y="195999"/>
                      <a:pt x="108256" y="195999"/>
                    </a:cubicBezTo>
                    <a:cubicBezTo>
                      <a:pt x="141893" y="195999"/>
                      <a:pt x="174329" y="178606"/>
                      <a:pt x="192422" y="148093"/>
                    </a:cubicBezTo>
                    <a:cubicBezTo>
                      <a:pt x="217373" y="106225"/>
                      <a:pt x="207646" y="52305"/>
                      <a:pt x="169585" y="21644"/>
                    </a:cubicBezTo>
                    <a:cubicBezTo>
                      <a:pt x="151618" y="7171"/>
                      <a:pt x="129928" y="1"/>
                      <a:pt x="1082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01" name="Google Shape;1001;p84"/>
          <p:cNvSpPr txBox="1"/>
          <p:nvPr/>
        </p:nvSpPr>
        <p:spPr>
          <a:xfrm>
            <a:off x="1068139" y="3476150"/>
            <a:ext cx="1765200" cy="710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u="sng">
                <a:solidFill>
                  <a:schemeClr val="hlink"/>
                </a:solidFill>
                <a:latin typeface="Poppins"/>
                <a:ea typeface="Poppins"/>
                <a:cs typeface="Poppins"/>
                <a:sym typeface="Poppins"/>
                <a:hlinkClick action="ppaction://hlinksldjump" r:id="rId3"/>
              </a:rPr>
              <a:t>Targeted reminder</a:t>
            </a:r>
            <a:endParaRPr sz="1200">
              <a:latin typeface="Poppins"/>
              <a:ea typeface="Poppins"/>
              <a:cs typeface="Poppins"/>
              <a:sym typeface="Poppins"/>
            </a:endParaRPr>
          </a:p>
          <a:p>
            <a:pPr indent="0" lvl="0" marL="0" rtl="0" algn="ctr">
              <a:lnSpc>
                <a:spcPct val="115000"/>
              </a:lnSpc>
              <a:spcBef>
                <a:spcPts val="1000"/>
              </a:spcBef>
              <a:spcAft>
                <a:spcPts val="1000"/>
              </a:spcAft>
              <a:buNone/>
            </a:pPr>
            <a:r>
              <a:rPr lang="en" sz="1200" u="sng">
                <a:solidFill>
                  <a:schemeClr val="hlink"/>
                </a:solidFill>
                <a:latin typeface="Poppins"/>
                <a:ea typeface="Poppins"/>
                <a:cs typeface="Poppins"/>
                <a:sym typeface="Poppins"/>
                <a:hlinkClick action="ppaction://hlinksldjump" r:id="rId4"/>
              </a:rPr>
              <a:t>Track usage</a:t>
            </a:r>
            <a:endParaRPr sz="1200">
              <a:latin typeface="Poppins"/>
              <a:ea typeface="Poppins"/>
              <a:cs typeface="Poppins"/>
              <a:sym typeface="Poppins"/>
            </a:endParaRPr>
          </a:p>
        </p:txBody>
      </p:sp>
      <p:sp>
        <p:nvSpPr>
          <p:cNvPr id="1002" name="Google Shape;1002;p84"/>
          <p:cNvSpPr txBox="1"/>
          <p:nvPr/>
        </p:nvSpPr>
        <p:spPr>
          <a:xfrm>
            <a:off x="3689403" y="3476150"/>
            <a:ext cx="1765200" cy="922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u="sng">
                <a:solidFill>
                  <a:schemeClr val="hlink"/>
                </a:solidFill>
                <a:latin typeface="Poppins"/>
                <a:ea typeface="Poppins"/>
                <a:cs typeface="Poppins"/>
                <a:sym typeface="Poppins"/>
                <a:hlinkClick action="ppaction://hlinksldjump" r:id="rId5"/>
              </a:rPr>
              <a:t>In-app feedback loop</a:t>
            </a:r>
            <a:endParaRPr sz="1200">
              <a:latin typeface="Poppins"/>
              <a:ea typeface="Poppins"/>
              <a:cs typeface="Poppins"/>
              <a:sym typeface="Poppins"/>
            </a:endParaRPr>
          </a:p>
          <a:p>
            <a:pPr indent="0" lvl="0" marL="0" rtl="0" algn="ctr">
              <a:lnSpc>
                <a:spcPct val="115000"/>
              </a:lnSpc>
              <a:spcBef>
                <a:spcPts val="1000"/>
              </a:spcBef>
              <a:spcAft>
                <a:spcPts val="1000"/>
              </a:spcAft>
              <a:buNone/>
            </a:pPr>
            <a:r>
              <a:t/>
            </a:r>
            <a:endParaRPr sz="1200">
              <a:latin typeface="Poppins"/>
              <a:ea typeface="Poppins"/>
              <a:cs typeface="Poppins"/>
              <a:sym typeface="Poppins"/>
            </a:endParaRPr>
          </a:p>
        </p:txBody>
      </p:sp>
      <p:sp>
        <p:nvSpPr>
          <p:cNvPr id="1003" name="Google Shape;1003;p84"/>
          <p:cNvSpPr txBox="1"/>
          <p:nvPr/>
        </p:nvSpPr>
        <p:spPr>
          <a:xfrm>
            <a:off x="6344432" y="3476150"/>
            <a:ext cx="1765200" cy="710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u="sng">
                <a:solidFill>
                  <a:schemeClr val="hlink"/>
                </a:solidFill>
                <a:latin typeface="Poppins"/>
                <a:ea typeface="Poppins"/>
                <a:cs typeface="Poppins"/>
                <a:sym typeface="Poppins"/>
                <a:hlinkClick action="ppaction://hlinksldjump" r:id="rId6"/>
              </a:rPr>
              <a:t>Timely call to action</a:t>
            </a:r>
            <a:endParaRPr sz="1200">
              <a:latin typeface="Poppins"/>
              <a:ea typeface="Poppins"/>
              <a:cs typeface="Poppins"/>
              <a:sym typeface="Poppins"/>
            </a:endParaRPr>
          </a:p>
          <a:p>
            <a:pPr indent="0" lvl="0" marL="0" rtl="0" algn="ctr">
              <a:lnSpc>
                <a:spcPct val="115000"/>
              </a:lnSpc>
              <a:spcBef>
                <a:spcPts val="1000"/>
              </a:spcBef>
              <a:spcAft>
                <a:spcPts val="1000"/>
              </a:spcAft>
              <a:buNone/>
            </a:pPr>
            <a:r>
              <a:rPr lang="en" sz="1200" u="sng">
                <a:solidFill>
                  <a:schemeClr val="hlink"/>
                </a:solidFill>
                <a:latin typeface="Poppins"/>
                <a:ea typeface="Poppins"/>
                <a:cs typeface="Poppins"/>
                <a:sym typeface="Poppins"/>
                <a:hlinkClick action="ppaction://hlinksldjump" r:id="rId7"/>
              </a:rPr>
              <a:t>Cross-app reminder</a:t>
            </a:r>
            <a:endParaRPr sz="1200">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85"/>
          <p:cNvSpPr txBox="1"/>
          <p:nvPr>
            <p:ph type="title"/>
          </p:nvPr>
        </p:nvSpPr>
        <p:spPr>
          <a:xfrm>
            <a:off x="349125" y="243825"/>
            <a:ext cx="5896500" cy="343800"/>
          </a:xfrm>
          <a:prstGeom prst="rect">
            <a:avLst/>
          </a:prstGeom>
        </p:spPr>
        <p:txBody>
          <a:bodyPr anchorCtr="0" anchor="t" bIns="0" lIns="91425" spcFirstLastPara="1" rIns="0" wrap="square" tIns="0">
            <a:normAutofit/>
          </a:bodyPr>
          <a:lstStyle/>
          <a:p>
            <a:pPr indent="0" lvl="0" marL="0" rtl="0" algn="l">
              <a:spcBef>
                <a:spcPts val="0"/>
              </a:spcBef>
              <a:spcAft>
                <a:spcPts val="0"/>
              </a:spcAft>
              <a:buNone/>
            </a:pPr>
            <a:r>
              <a:rPr lang="en"/>
              <a:t>Use case</a:t>
            </a:r>
            <a:r>
              <a:rPr lang="en"/>
              <a:t>:  </a:t>
            </a:r>
            <a:r>
              <a:rPr lang="en">
                <a:solidFill>
                  <a:schemeClr val="accent3"/>
                </a:solidFill>
              </a:rPr>
              <a:t>Targeted reminder</a:t>
            </a:r>
            <a:endParaRPr>
              <a:solidFill>
                <a:schemeClr val="accent3"/>
              </a:solidFill>
            </a:endParaRPr>
          </a:p>
        </p:txBody>
      </p:sp>
      <p:sp>
        <p:nvSpPr>
          <p:cNvPr id="1009" name="Google Shape;1009;p85"/>
          <p:cNvSpPr txBox="1"/>
          <p:nvPr/>
        </p:nvSpPr>
        <p:spPr>
          <a:xfrm>
            <a:off x="7047411" y="726775"/>
            <a:ext cx="1536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Poppins Medium"/>
                <a:ea typeface="Poppins Medium"/>
                <a:cs typeface="Poppins Medium"/>
                <a:sym typeface="Poppins Medium"/>
              </a:rPr>
              <a:t>Feature utilization</a:t>
            </a:r>
            <a:endParaRPr sz="1000">
              <a:solidFill>
                <a:schemeClr val="dk2"/>
              </a:solidFill>
              <a:latin typeface="Poppins Medium"/>
              <a:ea typeface="Poppins Medium"/>
              <a:cs typeface="Poppins Medium"/>
              <a:sym typeface="Poppins Medium"/>
            </a:endParaRPr>
          </a:p>
        </p:txBody>
      </p:sp>
      <p:sp>
        <p:nvSpPr>
          <p:cNvPr id="1010" name="Google Shape;1010;p85"/>
          <p:cNvSpPr txBox="1"/>
          <p:nvPr/>
        </p:nvSpPr>
        <p:spPr>
          <a:xfrm>
            <a:off x="401025" y="670300"/>
            <a:ext cx="5896500" cy="9381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Drive ongoing adoption of existing underutilized features. </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Create tailored engagement based on a particular user’s past activity (or lack of activity).</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Respond to user behaviors both instantly and over time. </a:t>
            </a:r>
            <a:endParaRPr sz="1100">
              <a:solidFill>
                <a:schemeClr val="dk1"/>
              </a:solidFill>
              <a:latin typeface="Poppins"/>
              <a:ea typeface="Poppins"/>
              <a:cs typeface="Poppins"/>
              <a:sym typeface="Poppins"/>
            </a:endParaRPr>
          </a:p>
        </p:txBody>
      </p:sp>
      <p:sp>
        <p:nvSpPr>
          <p:cNvPr id="1011" name="Google Shape;1011;p85"/>
          <p:cNvSpPr txBox="1"/>
          <p:nvPr/>
        </p:nvSpPr>
        <p:spPr>
          <a:xfrm>
            <a:off x="6552875" y="2837875"/>
            <a:ext cx="2506500" cy="1911600"/>
          </a:xfrm>
          <a:prstGeom prst="rect">
            <a:avLst/>
          </a:prstGeom>
          <a:noFill/>
          <a:ln>
            <a:noFill/>
          </a:ln>
        </p:spPr>
        <p:txBody>
          <a:bodyPr anchorCtr="0" anchor="t" bIns="91425" lIns="91425" spcFirstLastPara="1" rIns="91425" wrap="square" tIns="91425">
            <a:spAutoFit/>
          </a:bodyPr>
          <a:lstStyle/>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Maximize the technology value delivered to your end-users.</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Drive adherence to best practices.</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Increase utilization of full range of application value.</a:t>
            </a:r>
            <a:endParaRPr sz="1100">
              <a:solidFill>
                <a:schemeClr val="dk1"/>
              </a:solidFill>
              <a:latin typeface="Poppins"/>
              <a:ea typeface="Poppins"/>
              <a:cs typeface="Poppins"/>
              <a:sym typeface="Poppins"/>
            </a:endParaRPr>
          </a:p>
          <a:p>
            <a:pPr indent="-207009" lvl="0" marL="274320" rtl="0" algn="l">
              <a:lnSpc>
                <a:spcPct val="115000"/>
              </a:lnSpc>
              <a:spcBef>
                <a:spcPts val="0"/>
              </a:spcBef>
              <a:spcAft>
                <a:spcPts val="0"/>
              </a:spcAft>
              <a:buClr>
                <a:schemeClr val="accent3"/>
              </a:buClr>
              <a:buSzPts val="1100"/>
              <a:buFont typeface="Poppins"/>
              <a:buChar char="●"/>
            </a:pPr>
            <a:r>
              <a:rPr lang="en" sz="1100">
                <a:solidFill>
                  <a:schemeClr val="dk1"/>
                </a:solidFill>
                <a:latin typeface="Poppins"/>
                <a:ea typeface="Poppins"/>
                <a:cs typeface="Poppins"/>
                <a:sym typeface="Poppins"/>
              </a:rPr>
              <a:t>Boost the application experience.</a:t>
            </a:r>
            <a:endParaRPr sz="1100">
              <a:solidFill>
                <a:schemeClr val="dk1"/>
              </a:solidFill>
              <a:latin typeface="Poppins"/>
              <a:ea typeface="Poppins"/>
              <a:cs typeface="Poppins"/>
              <a:sym typeface="Poppins"/>
            </a:endParaRPr>
          </a:p>
        </p:txBody>
      </p:sp>
      <p:sp>
        <p:nvSpPr>
          <p:cNvPr id="1012" name="Google Shape;1012;p85"/>
          <p:cNvSpPr txBox="1"/>
          <p:nvPr/>
        </p:nvSpPr>
        <p:spPr>
          <a:xfrm>
            <a:off x="6483525" y="13369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WalkMe features</a:t>
            </a:r>
            <a:endParaRPr b="1" sz="1200">
              <a:solidFill>
                <a:schemeClr val="lt1"/>
              </a:solidFill>
              <a:latin typeface="Poppins"/>
              <a:ea typeface="Poppins"/>
              <a:cs typeface="Poppins"/>
              <a:sym typeface="Poppins"/>
            </a:endParaRPr>
          </a:p>
        </p:txBody>
      </p:sp>
      <p:sp>
        <p:nvSpPr>
          <p:cNvPr id="1013" name="Google Shape;1013;p85"/>
          <p:cNvSpPr txBox="1"/>
          <p:nvPr/>
        </p:nvSpPr>
        <p:spPr>
          <a:xfrm>
            <a:off x="6485663" y="2545075"/>
            <a:ext cx="2660400" cy="276900"/>
          </a:xfrm>
          <a:prstGeom prst="rect">
            <a:avLst/>
          </a:prstGeom>
          <a:solidFill>
            <a:schemeClr val="accent3"/>
          </a:solidFill>
          <a:ln>
            <a:noFill/>
          </a:ln>
        </p:spPr>
        <p:txBody>
          <a:bodyPr anchorCtr="0" anchor="t" bIns="45700" lIns="45700" spcFirstLastPara="1" rIns="45700" wrap="square" tIns="45700">
            <a:spAutoFit/>
          </a:bodyPr>
          <a:lstStyle/>
          <a:p>
            <a:pPr indent="0" lvl="0" marL="0" rtl="0" algn="ctr">
              <a:spcBef>
                <a:spcPts val="0"/>
              </a:spcBef>
              <a:spcAft>
                <a:spcPts val="0"/>
              </a:spcAft>
              <a:buNone/>
            </a:pPr>
            <a:r>
              <a:rPr b="1" lang="en" sz="1200">
                <a:solidFill>
                  <a:schemeClr val="lt1"/>
                </a:solidFill>
                <a:latin typeface="Poppins"/>
                <a:ea typeface="Poppins"/>
                <a:cs typeface="Poppins"/>
                <a:sym typeface="Poppins"/>
              </a:rPr>
              <a:t>Value</a:t>
            </a:r>
            <a:endParaRPr b="1" sz="1200">
              <a:solidFill>
                <a:schemeClr val="lt1"/>
              </a:solidFill>
              <a:latin typeface="Poppins"/>
              <a:ea typeface="Poppins"/>
              <a:cs typeface="Poppins"/>
              <a:sym typeface="Poppins"/>
            </a:endParaRPr>
          </a:p>
        </p:txBody>
      </p:sp>
      <p:grpSp>
        <p:nvGrpSpPr>
          <p:cNvPr id="1014" name="Google Shape;1014;p85"/>
          <p:cNvGrpSpPr/>
          <p:nvPr/>
        </p:nvGrpSpPr>
        <p:grpSpPr>
          <a:xfrm>
            <a:off x="7564331" y="253540"/>
            <a:ext cx="474032" cy="462235"/>
            <a:chOff x="1913501" y="2395876"/>
            <a:chExt cx="928200" cy="905100"/>
          </a:xfrm>
        </p:grpSpPr>
        <p:sp>
          <p:nvSpPr>
            <p:cNvPr id="1015" name="Google Shape;1015;p85">
              <a:hlinkClick/>
            </p:cNvPr>
            <p:cNvSpPr/>
            <p:nvPr/>
          </p:nvSpPr>
          <p:spPr>
            <a:xfrm>
              <a:off x="1913501" y="2395876"/>
              <a:ext cx="928200" cy="905100"/>
            </a:xfrm>
            <a:prstGeom prst="roundRect">
              <a:avLst>
                <a:gd fmla="val 26518" name="adj"/>
              </a:avLst>
            </a:prstGeom>
            <a:solidFill>
              <a:srgbClr val="008EFF"/>
            </a:solidFill>
            <a:ln>
              <a:noFill/>
            </a:ln>
            <a:effectLst>
              <a:outerShdw blurRad="228600" rotWithShape="0" algn="bl">
                <a:srgbClr val="008EFF">
                  <a:alpha val="1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6" name="Google Shape;1016;p85"/>
            <p:cNvGrpSpPr/>
            <p:nvPr/>
          </p:nvGrpSpPr>
          <p:grpSpPr>
            <a:xfrm>
              <a:off x="2099938" y="2538815"/>
              <a:ext cx="555539" cy="619284"/>
              <a:chOff x="1460475" y="238125"/>
              <a:chExt cx="4703975" cy="5243725"/>
            </a:xfrm>
          </p:grpSpPr>
          <p:sp>
            <p:nvSpPr>
              <p:cNvPr id="1017" name="Google Shape;1017;p85"/>
              <p:cNvSpPr/>
              <p:nvPr/>
            </p:nvSpPr>
            <p:spPr>
              <a:xfrm>
                <a:off x="2985550" y="713450"/>
                <a:ext cx="802175" cy="2456000"/>
              </a:xfrm>
              <a:custGeom>
                <a:rect b="b" l="l" r="r" t="t"/>
                <a:pathLst>
                  <a:path extrusionOk="0" h="98240" w="32087">
                    <a:moveTo>
                      <a:pt x="16043" y="1"/>
                    </a:moveTo>
                    <a:lnTo>
                      <a:pt x="12676" y="199"/>
                    </a:lnTo>
                    <a:lnTo>
                      <a:pt x="6734" y="2972"/>
                    </a:lnTo>
                    <a:lnTo>
                      <a:pt x="2377" y="7527"/>
                    </a:lnTo>
                    <a:lnTo>
                      <a:pt x="0" y="13667"/>
                    </a:lnTo>
                    <a:lnTo>
                      <a:pt x="0" y="17034"/>
                    </a:lnTo>
                    <a:lnTo>
                      <a:pt x="0" y="94675"/>
                    </a:lnTo>
                    <a:lnTo>
                      <a:pt x="198" y="96061"/>
                    </a:lnTo>
                    <a:lnTo>
                      <a:pt x="2179" y="98042"/>
                    </a:lnTo>
                    <a:lnTo>
                      <a:pt x="3565" y="98240"/>
                    </a:lnTo>
                    <a:lnTo>
                      <a:pt x="5150" y="98042"/>
                    </a:lnTo>
                    <a:lnTo>
                      <a:pt x="7130" y="96061"/>
                    </a:lnTo>
                    <a:lnTo>
                      <a:pt x="7328" y="94675"/>
                    </a:lnTo>
                    <a:lnTo>
                      <a:pt x="7328" y="17034"/>
                    </a:lnTo>
                    <a:lnTo>
                      <a:pt x="7328" y="14658"/>
                    </a:lnTo>
                    <a:lnTo>
                      <a:pt x="8517" y="11092"/>
                    </a:lnTo>
                    <a:lnTo>
                      <a:pt x="11092" y="8716"/>
                    </a:lnTo>
                    <a:lnTo>
                      <a:pt x="14261" y="7527"/>
                    </a:lnTo>
                    <a:lnTo>
                      <a:pt x="17826" y="7527"/>
                    </a:lnTo>
                    <a:lnTo>
                      <a:pt x="20995" y="8716"/>
                    </a:lnTo>
                    <a:lnTo>
                      <a:pt x="23570" y="11092"/>
                    </a:lnTo>
                    <a:lnTo>
                      <a:pt x="24758" y="14658"/>
                    </a:lnTo>
                    <a:lnTo>
                      <a:pt x="24758" y="17034"/>
                    </a:lnTo>
                    <a:lnTo>
                      <a:pt x="24758" y="70907"/>
                    </a:lnTo>
                    <a:lnTo>
                      <a:pt x="24956" y="72690"/>
                    </a:lnTo>
                    <a:lnTo>
                      <a:pt x="26937" y="74472"/>
                    </a:lnTo>
                    <a:lnTo>
                      <a:pt x="29709" y="74472"/>
                    </a:lnTo>
                    <a:lnTo>
                      <a:pt x="31888" y="72690"/>
                    </a:lnTo>
                    <a:lnTo>
                      <a:pt x="32086" y="70907"/>
                    </a:lnTo>
                    <a:lnTo>
                      <a:pt x="32086" y="17034"/>
                    </a:lnTo>
                    <a:lnTo>
                      <a:pt x="32086" y="13667"/>
                    </a:lnTo>
                    <a:lnTo>
                      <a:pt x="29709" y="7527"/>
                    </a:lnTo>
                    <a:lnTo>
                      <a:pt x="25352" y="2972"/>
                    </a:lnTo>
                    <a:lnTo>
                      <a:pt x="19410" y="199"/>
                    </a:lnTo>
                    <a:lnTo>
                      <a:pt x="1604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85"/>
              <p:cNvSpPr/>
              <p:nvPr/>
            </p:nvSpPr>
            <p:spPr>
              <a:xfrm>
                <a:off x="3609425" y="1822600"/>
                <a:ext cx="782375" cy="1034900"/>
              </a:xfrm>
              <a:custGeom>
                <a:rect b="b" l="l" r="r" t="t"/>
                <a:pathLst>
                  <a:path extrusionOk="0" h="41396" w="31295">
                    <a:moveTo>
                      <a:pt x="15648" y="1"/>
                    </a:moveTo>
                    <a:lnTo>
                      <a:pt x="12281" y="199"/>
                    </a:lnTo>
                    <a:lnTo>
                      <a:pt x="6339" y="2972"/>
                    </a:lnTo>
                    <a:lnTo>
                      <a:pt x="2180" y="7527"/>
                    </a:lnTo>
                    <a:lnTo>
                      <a:pt x="1" y="13667"/>
                    </a:lnTo>
                    <a:lnTo>
                      <a:pt x="1" y="17034"/>
                    </a:lnTo>
                    <a:lnTo>
                      <a:pt x="1" y="37039"/>
                    </a:lnTo>
                    <a:lnTo>
                      <a:pt x="199" y="38821"/>
                    </a:lnTo>
                    <a:lnTo>
                      <a:pt x="2378" y="40604"/>
                    </a:lnTo>
                    <a:lnTo>
                      <a:pt x="5151" y="40604"/>
                    </a:lnTo>
                    <a:lnTo>
                      <a:pt x="7131" y="38821"/>
                    </a:lnTo>
                    <a:lnTo>
                      <a:pt x="7527" y="37039"/>
                    </a:lnTo>
                    <a:lnTo>
                      <a:pt x="7527" y="17034"/>
                    </a:lnTo>
                    <a:lnTo>
                      <a:pt x="7329" y="15054"/>
                    </a:lnTo>
                    <a:lnTo>
                      <a:pt x="8320" y="11687"/>
                    </a:lnTo>
                    <a:lnTo>
                      <a:pt x="10498" y="9112"/>
                    </a:lnTo>
                    <a:lnTo>
                      <a:pt x="13667" y="7527"/>
                    </a:lnTo>
                    <a:lnTo>
                      <a:pt x="17430" y="7527"/>
                    </a:lnTo>
                    <a:lnTo>
                      <a:pt x="20599" y="9112"/>
                    </a:lnTo>
                    <a:lnTo>
                      <a:pt x="22976" y="11687"/>
                    </a:lnTo>
                    <a:lnTo>
                      <a:pt x="23967" y="15054"/>
                    </a:lnTo>
                    <a:lnTo>
                      <a:pt x="23768" y="17034"/>
                    </a:lnTo>
                    <a:lnTo>
                      <a:pt x="23768" y="37831"/>
                    </a:lnTo>
                    <a:lnTo>
                      <a:pt x="23967" y="39217"/>
                    </a:lnTo>
                    <a:lnTo>
                      <a:pt x="25947" y="41198"/>
                    </a:lnTo>
                    <a:lnTo>
                      <a:pt x="27532" y="41396"/>
                    </a:lnTo>
                    <a:lnTo>
                      <a:pt x="28918" y="41198"/>
                    </a:lnTo>
                    <a:lnTo>
                      <a:pt x="31097" y="39217"/>
                    </a:lnTo>
                    <a:lnTo>
                      <a:pt x="31295" y="37831"/>
                    </a:lnTo>
                    <a:lnTo>
                      <a:pt x="31295" y="17034"/>
                    </a:lnTo>
                    <a:lnTo>
                      <a:pt x="31295" y="13667"/>
                    </a:lnTo>
                    <a:lnTo>
                      <a:pt x="29116" y="7527"/>
                    </a:lnTo>
                    <a:lnTo>
                      <a:pt x="24759" y="2972"/>
                    </a:lnTo>
                    <a:lnTo>
                      <a:pt x="19015" y="199"/>
                    </a:lnTo>
                    <a:lnTo>
                      <a:pt x="1564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85"/>
              <p:cNvSpPr/>
              <p:nvPr/>
            </p:nvSpPr>
            <p:spPr>
              <a:xfrm>
                <a:off x="4203625" y="2035525"/>
                <a:ext cx="782375" cy="1034900"/>
              </a:xfrm>
              <a:custGeom>
                <a:rect b="b" l="l" r="r" t="t"/>
                <a:pathLst>
                  <a:path extrusionOk="0" h="41396" w="31295">
                    <a:moveTo>
                      <a:pt x="15647" y="1"/>
                    </a:moveTo>
                    <a:lnTo>
                      <a:pt x="12280" y="199"/>
                    </a:lnTo>
                    <a:lnTo>
                      <a:pt x="6338" y="2774"/>
                    </a:lnTo>
                    <a:lnTo>
                      <a:pt x="2179" y="7527"/>
                    </a:lnTo>
                    <a:lnTo>
                      <a:pt x="0" y="13469"/>
                    </a:lnTo>
                    <a:lnTo>
                      <a:pt x="0" y="17034"/>
                    </a:lnTo>
                    <a:lnTo>
                      <a:pt x="0" y="28324"/>
                    </a:lnTo>
                    <a:lnTo>
                      <a:pt x="199" y="29908"/>
                    </a:lnTo>
                    <a:lnTo>
                      <a:pt x="2377" y="31889"/>
                    </a:lnTo>
                    <a:lnTo>
                      <a:pt x="5150" y="31889"/>
                    </a:lnTo>
                    <a:lnTo>
                      <a:pt x="7131" y="29908"/>
                    </a:lnTo>
                    <a:lnTo>
                      <a:pt x="7527" y="28324"/>
                    </a:lnTo>
                    <a:lnTo>
                      <a:pt x="7527" y="17034"/>
                    </a:lnTo>
                    <a:lnTo>
                      <a:pt x="7329" y="15053"/>
                    </a:lnTo>
                    <a:lnTo>
                      <a:pt x="8319" y="11686"/>
                    </a:lnTo>
                    <a:lnTo>
                      <a:pt x="10498" y="9112"/>
                    </a:lnTo>
                    <a:lnTo>
                      <a:pt x="13667" y="7527"/>
                    </a:lnTo>
                    <a:lnTo>
                      <a:pt x="17430" y="7527"/>
                    </a:lnTo>
                    <a:lnTo>
                      <a:pt x="20599" y="9112"/>
                    </a:lnTo>
                    <a:lnTo>
                      <a:pt x="22976" y="11686"/>
                    </a:lnTo>
                    <a:lnTo>
                      <a:pt x="23966" y="15053"/>
                    </a:lnTo>
                    <a:lnTo>
                      <a:pt x="23768" y="17034"/>
                    </a:lnTo>
                    <a:lnTo>
                      <a:pt x="23768" y="37633"/>
                    </a:lnTo>
                    <a:lnTo>
                      <a:pt x="23966" y="39217"/>
                    </a:lnTo>
                    <a:lnTo>
                      <a:pt x="25947" y="41198"/>
                    </a:lnTo>
                    <a:lnTo>
                      <a:pt x="27531" y="41396"/>
                    </a:lnTo>
                    <a:lnTo>
                      <a:pt x="28917" y="41198"/>
                    </a:lnTo>
                    <a:lnTo>
                      <a:pt x="30898" y="39217"/>
                    </a:lnTo>
                    <a:lnTo>
                      <a:pt x="31096" y="37633"/>
                    </a:lnTo>
                    <a:lnTo>
                      <a:pt x="31096" y="17034"/>
                    </a:lnTo>
                    <a:lnTo>
                      <a:pt x="31294" y="13469"/>
                    </a:lnTo>
                    <a:lnTo>
                      <a:pt x="29116" y="7527"/>
                    </a:lnTo>
                    <a:lnTo>
                      <a:pt x="24758" y="2774"/>
                    </a:lnTo>
                    <a:lnTo>
                      <a:pt x="19014" y="199"/>
                    </a:lnTo>
                    <a:lnTo>
                      <a:pt x="1564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85"/>
              <p:cNvSpPr/>
              <p:nvPr/>
            </p:nvSpPr>
            <p:spPr>
              <a:xfrm>
                <a:off x="2539900" y="2595050"/>
                <a:ext cx="831900" cy="2886800"/>
              </a:xfrm>
              <a:custGeom>
                <a:rect b="b" l="l" r="r" t="t"/>
                <a:pathLst>
                  <a:path extrusionOk="0" h="115472" w="33276">
                    <a:moveTo>
                      <a:pt x="15647" y="1"/>
                    </a:moveTo>
                    <a:lnTo>
                      <a:pt x="12478" y="397"/>
                    </a:lnTo>
                    <a:lnTo>
                      <a:pt x="6735" y="2972"/>
                    </a:lnTo>
                    <a:lnTo>
                      <a:pt x="2377" y="7329"/>
                    </a:lnTo>
                    <a:lnTo>
                      <a:pt x="199" y="13073"/>
                    </a:lnTo>
                    <a:lnTo>
                      <a:pt x="1" y="16440"/>
                    </a:lnTo>
                    <a:lnTo>
                      <a:pt x="1" y="25353"/>
                    </a:lnTo>
                    <a:lnTo>
                      <a:pt x="2773" y="42782"/>
                    </a:lnTo>
                    <a:lnTo>
                      <a:pt x="8517" y="59617"/>
                    </a:lnTo>
                    <a:lnTo>
                      <a:pt x="17232" y="75066"/>
                    </a:lnTo>
                    <a:lnTo>
                      <a:pt x="22580" y="81999"/>
                    </a:lnTo>
                    <a:lnTo>
                      <a:pt x="25749" y="85960"/>
                    </a:lnTo>
                    <a:lnTo>
                      <a:pt x="25154" y="111708"/>
                    </a:lnTo>
                    <a:lnTo>
                      <a:pt x="25353" y="113094"/>
                    </a:lnTo>
                    <a:lnTo>
                      <a:pt x="27333" y="115273"/>
                    </a:lnTo>
                    <a:lnTo>
                      <a:pt x="28918" y="115471"/>
                    </a:lnTo>
                    <a:lnTo>
                      <a:pt x="30502" y="115273"/>
                    </a:lnTo>
                    <a:lnTo>
                      <a:pt x="32483" y="113292"/>
                    </a:lnTo>
                    <a:lnTo>
                      <a:pt x="32681" y="111906"/>
                    </a:lnTo>
                    <a:lnTo>
                      <a:pt x="33275" y="84771"/>
                    </a:lnTo>
                    <a:lnTo>
                      <a:pt x="33077" y="83385"/>
                    </a:lnTo>
                    <a:lnTo>
                      <a:pt x="32483" y="82395"/>
                    </a:lnTo>
                    <a:lnTo>
                      <a:pt x="28323" y="77245"/>
                    </a:lnTo>
                    <a:lnTo>
                      <a:pt x="23372" y="70709"/>
                    </a:lnTo>
                    <a:lnTo>
                      <a:pt x="15251" y="56448"/>
                    </a:lnTo>
                    <a:lnTo>
                      <a:pt x="9904" y="41198"/>
                    </a:lnTo>
                    <a:lnTo>
                      <a:pt x="7527" y="24957"/>
                    </a:lnTo>
                    <a:lnTo>
                      <a:pt x="7329" y="16836"/>
                    </a:lnTo>
                    <a:lnTo>
                      <a:pt x="7329" y="16638"/>
                    </a:lnTo>
                    <a:lnTo>
                      <a:pt x="7329" y="14855"/>
                    </a:lnTo>
                    <a:lnTo>
                      <a:pt x="8517" y="11488"/>
                    </a:lnTo>
                    <a:lnTo>
                      <a:pt x="10894" y="9112"/>
                    </a:lnTo>
                    <a:lnTo>
                      <a:pt x="13865" y="7725"/>
                    </a:lnTo>
                    <a:lnTo>
                      <a:pt x="15647" y="7329"/>
                    </a:lnTo>
                    <a:lnTo>
                      <a:pt x="17430" y="7131"/>
                    </a:lnTo>
                    <a:lnTo>
                      <a:pt x="19213" y="5150"/>
                    </a:lnTo>
                    <a:lnTo>
                      <a:pt x="19213" y="2377"/>
                    </a:lnTo>
                    <a:lnTo>
                      <a:pt x="17430" y="199"/>
                    </a:lnTo>
                    <a:lnTo>
                      <a:pt x="1564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85"/>
              <p:cNvSpPr/>
              <p:nvPr/>
            </p:nvSpPr>
            <p:spPr>
              <a:xfrm>
                <a:off x="4797800" y="2273200"/>
                <a:ext cx="782375" cy="3208650"/>
              </a:xfrm>
              <a:custGeom>
                <a:rect b="b" l="l" r="r" t="t"/>
                <a:pathLst>
                  <a:path extrusionOk="0" h="128346" w="31295">
                    <a:moveTo>
                      <a:pt x="15648" y="1"/>
                    </a:moveTo>
                    <a:lnTo>
                      <a:pt x="12281" y="199"/>
                    </a:lnTo>
                    <a:lnTo>
                      <a:pt x="6339" y="2774"/>
                    </a:lnTo>
                    <a:lnTo>
                      <a:pt x="1982" y="7527"/>
                    </a:lnTo>
                    <a:lnTo>
                      <a:pt x="1" y="13469"/>
                    </a:lnTo>
                    <a:lnTo>
                      <a:pt x="1" y="16836"/>
                    </a:lnTo>
                    <a:lnTo>
                      <a:pt x="1" y="28126"/>
                    </a:lnTo>
                    <a:lnTo>
                      <a:pt x="199" y="29908"/>
                    </a:lnTo>
                    <a:lnTo>
                      <a:pt x="2378" y="31691"/>
                    </a:lnTo>
                    <a:lnTo>
                      <a:pt x="5150" y="31691"/>
                    </a:lnTo>
                    <a:lnTo>
                      <a:pt x="7131" y="29908"/>
                    </a:lnTo>
                    <a:lnTo>
                      <a:pt x="7329" y="28126"/>
                    </a:lnTo>
                    <a:lnTo>
                      <a:pt x="7329" y="16836"/>
                    </a:lnTo>
                    <a:lnTo>
                      <a:pt x="7329" y="15053"/>
                    </a:lnTo>
                    <a:lnTo>
                      <a:pt x="8319" y="11686"/>
                    </a:lnTo>
                    <a:lnTo>
                      <a:pt x="10498" y="9112"/>
                    </a:lnTo>
                    <a:lnTo>
                      <a:pt x="13667" y="7527"/>
                    </a:lnTo>
                    <a:lnTo>
                      <a:pt x="15648" y="7329"/>
                    </a:lnTo>
                    <a:lnTo>
                      <a:pt x="17430" y="7527"/>
                    </a:lnTo>
                    <a:lnTo>
                      <a:pt x="20599" y="9112"/>
                    </a:lnTo>
                    <a:lnTo>
                      <a:pt x="22976" y="11686"/>
                    </a:lnTo>
                    <a:lnTo>
                      <a:pt x="23966" y="15053"/>
                    </a:lnTo>
                    <a:lnTo>
                      <a:pt x="23768" y="16836"/>
                    </a:lnTo>
                    <a:lnTo>
                      <a:pt x="23768" y="37831"/>
                    </a:lnTo>
                    <a:lnTo>
                      <a:pt x="23768" y="40207"/>
                    </a:lnTo>
                    <a:lnTo>
                      <a:pt x="23966" y="48724"/>
                    </a:lnTo>
                    <a:lnTo>
                      <a:pt x="23768" y="53279"/>
                    </a:lnTo>
                    <a:lnTo>
                      <a:pt x="22580" y="62192"/>
                    </a:lnTo>
                    <a:lnTo>
                      <a:pt x="20005" y="70907"/>
                    </a:lnTo>
                    <a:lnTo>
                      <a:pt x="16044" y="79028"/>
                    </a:lnTo>
                    <a:lnTo>
                      <a:pt x="13667" y="82791"/>
                    </a:lnTo>
                    <a:lnTo>
                      <a:pt x="9508" y="88931"/>
                    </a:lnTo>
                    <a:lnTo>
                      <a:pt x="991" y="98042"/>
                    </a:lnTo>
                    <a:lnTo>
                      <a:pt x="199" y="99230"/>
                    </a:lnTo>
                    <a:lnTo>
                      <a:pt x="1" y="100616"/>
                    </a:lnTo>
                    <a:lnTo>
                      <a:pt x="595" y="124780"/>
                    </a:lnTo>
                    <a:lnTo>
                      <a:pt x="793" y="126166"/>
                    </a:lnTo>
                    <a:lnTo>
                      <a:pt x="2774" y="128147"/>
                    </a:lnTo>
                    <a:lnTo>
                      <a:pt x="4160" y="128345"/>
                    </a:lnTo>
                    <a:lnTo>
                      <a:pt x="4358" y="128345"/>
                    </a:lnTo>
                    <a:lnTo>
                      <a:pt x="5745" y="128147"/>
                    </a:lnTo>
                    <a:lnTo>
                      <a:pt x="7725" y="125968"/>
                    </a:lnTo>
                    <a:lnTo>
                      <a:pt x="7923" y="124582"/>
                    </a:lnTo>
                    <a:lnTo>
                      <a:pt x="7527" y="102003"/>
                    </a:lnTo>
                    <a:lnTo>
                      <a:pt x="15054" y="93882"/>
                    </a:lnTo>
                    <a:lnTo>
                      <a:pt x="15252" y="93684"/>
                    </a:lnTo>
                    <a:lnTo>
                      <a:pt x="15450" y="93288"/>
                    </a:lnTo>
                    <a:lnTo>
                      <a:pt x="19807" y="86950"/>
                    </a:lnTo>
                    <a:lnTo>
                      <a:pt x="22580" y="82593"/>
                    </a:lnTo>
                    <a:lnTo>
                      <a:pt x="26937" y="73482"/>
                    </a:lnTo>
                    <a:lnTo>
                      <a:pt x="29908" y="63777"/>
                    </a:lnTo>
                    <a:lnTo>
                      <a:pt x="31295" y="53676"/>
                    </a:lnTo>
                    <a:lnTo>
                      <a:pt x="31295" y="48526"/>
                    </a:lnTo>
                    <a:lnTo>
                      <a:pt x="31295" y="40207"/>
                    </a:lnTo>
                    <a:lnTo>
                      <a:pt x="31097" y="37632"/>
                    </a:lnTo>
                    <a:lnTo>
                      <a:pt x="31097" y="16836"/>
                    </a:lnTo>
                    <a:lnTo>
                      <a:pt x="31295" y="13469"/>
                    </a:lnTo>
                    <a:lnTo>
                      <a:pt x="29116" y="7527"/>
                    </a:lnTo>
                    <a:lnTo>
                      <a:pt x="24759" y="2774"/>
                    </a:lnTo>
                    <a:lnTo>
                      <a:pt x="19015" y="199"/>
                    </a:lnTo>
                    <a:lnTo>
                      <a:pt x="1564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85"/>
              <p:cNvSpPr/>
              <p:nvPr/>
            </p:nvSpPr>
            <p:spPr>
              <a:xfrm>
                <a:off x="4807725" y="891725"/>
                <a:ext cx="455550" cy="435750"/>
              </a:xfrm>
              <a:custGeom>
                <a:rect b="b" l="l" r="r" t="t"/>
                <a:pathLst>
                  <a:path extrusionOk="0" h="17430" w="18222">
                    <a:moveTo>
                      <a:pt x="7328" y="0"/>
                    </a:moveTo>
                    <a:lnTo>
                      <a:pt x="3961" y="1387"/>
                    </a:lnTo>
                    <a:lnTo>
                      <a:pt x="2575" y="2575"/>
                    </a:lnTo>
                    <a:lnTo>
                      <a:pt x="1386" y="3763"/>
                    </a:lnTo>
                    <a:lnTo>
                      <a:pt x="0" y="7130"/>
                    </a:lnTo>
                    <a:lnTo>
                      <a:pt x="0" y="10498"/>
                    </a:lnTo>
                    <a:lnTo>
                      <a:pt x="1386" y="13667"/>
                    </a:lnTo>
                    <a:lnTo>
                      <a:pt x="2575" y="15053"/>
                    </a:lnTo>
                    <a:lnTo>
                      <a:pt x="3961" y="16241"/>
                    </a:lnTo>
                    <a:lnTo>
                      <a:pt x="7328" y="17430"/>
                    </a:lnTo>
                    <a:lnTo>
                      <a:pt x="10893" y="17430"/>
                    </a:lnTo>
                    <a:lnTo>
                      <a:pt x="14260" y="16241"/>
                    </a:lnTo>
                    <a:lnTo>
                      <a:pt x="15647" y="15053"/>
                    </a:lnTo>
                    <a:lnTo>
                      <a:pt x="16835" y="13667"/>
                    </a:lnTo>
                    <a:lnTo>
                      <a:pt x="18222" y="10498"/>
                    </a:lnTo>
                    <a:lnTo>
                      <a:pt x="18222" y="7130"/>
                    </a:lnTo>
                    <a:lnTo>
                      <a:pt x="16835" y="3763"/>
                    </a:lnTo>
                    <a:lnTo>
                      <a:pt x="15647" y="2575"/>
                    </a:lnTo>
                    <a:lnTo>
                      <a:pt x="14260" y="1387"/>
                    </a:lnTo>
                    <a:lnTo>
                      <a:pt x="1089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85"/>
              <p:cNvSpPr/>
              <p:nvPr/>
            </p:nvSpPr>
            <p:spPr>
              <a:xfrm>
                <a:off x="1460475" y="891725"/>
                <a:ext cx="455550" cy="435750"/>
              </a:xfrm>
              <a:custGeom>
                <a:rect b="b" l="l" r="r" t="t"/>
                <a:pathLst>
                  <a:path extrusionOk="0" h="17430" w="18222">
                    <a:moveTo>
                      <a:pt x="7130" y="0"/>
                    </a:moveTo>
                    <a:lnTo>
                      <a:pt x="3961" y="1387"/>
                    </a:lnTo>
                    <a:lnTo>
                      <a:pt x="2575" y="2575"/>
                    </a:lnTo>
                    <a:lnTo>
                      <a:pt x="1188" y="3763"/>
                    </a:lnTo>
                    <a:lnTo>
                      <a:pt x="0" y="7130"/>
                    </a:lnTo>
                    <a:lnTo>
                      <a:pt x="0" y="10498"/>
                    </a:lnTo>
                    <a:lnTo>
                      <a:pt x="1188" y="13667"/>
                    </a:lnTo>
                    <a:lnTo>
                      <a:pt x="2575" y="15053"/>
                    </a:lnTo>
                    <a:lnTo>
                      <a:pt x="3961" y="16241"/>
                    </a:lnTo>
                    <a:lnTo>
                      <a:pt x="7328" y="17430"/>
                    </a:lnTo>
                    <a:lnTo>
                      <a:pt x="10695" y="17430"/>
                    </a:lnTo>
                    <a:lnTo>
                      <a:pt x="14062" y="16241"/>
                    </a:lnTo>
                    <a:lnTo>
                      <a:pt x="15449" y="15053"/>
                    </a:lnTo>
                    <a:lnTo>
                      <a:pt x="16835" y="13667"/>
                    </a:lnTo>
                    <a:lnTo>
                      <a:pt x="18222" y="10498"/>
                    </a:lnTo>
                    <a:lnTo>
                      <a:pt x="18222" y="7130"/>
                    </a:lnTo>
                    <a:lnTo>
                      <a:pt x="16835" y="3763"/>
                    </a:lnTo>
                    <a:lnTo>
                      <a:pt x="15449" y="2575"/>
                    </a:lnTo>
                    <a:lnTo>
                      <a:pt x="14062" y="1387"/>
                    </a:lnTo>
                    <a:lnTo>
                      <a:pt x="1089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85"/>
              <p:cNvSpPr/>
              <p:nvPr/>
            </p:nvSpPr>
            <p:spPr>
              <a:xfrm>
                <a:off x="5708900" y="891725"/>
                <a:ext cx="455550" cy="435750"/>
              </a:xfrm>
              <a:custGeom>
                <a:rect b="b" l="l" r="r" t="t"/>
                <a:pathLst>
                  <a:path extrusionOk="0" h="17430" w="18222">
                    <a:moveTo>
                      <a:pt x="7329" y="0"/>
                    </a:moveTo>
                    <a:lnTo>
                      <a:pt x="3962" y="1387"/>
                    </a:lnTo>
                    <a:lnTo>
                      <a:pt x="2575" y="2575"/>
                    </a:lnTo>
                    <a:lnTo>
                      <a:pt x="1387" y="3763"/>
                    </a:lnTo>
                    <a:lnTo>
                      <a:pt x="0" y="7130"/>
                    </a:lnTo>
                    <a:lnTo>
                      <a:pt x="0" y="10498"/>
                    </a:lnTo>
                    <a:lnTo>
                      <a:pt x="1387" y="13667"/>
                    </a:lnTo>
                    <a:lnTo>
                      <a:pt x="2575" y="15053"/>
                    </a:lnTo>
                    <a:lnTo>
                      <a:pt x="3962" y="16241"/>
                    </a:lnTo>
                    <a:lnTo>
                      <a:pt x="7329" y="17430"/>
                    </a:lnTo>
                    <a:lnTo>
                      <a:pt x="10894" y="17430"/>
                    </a:lnTo>
                    <a:lnTo>
                      <a:pt x="14261" y="16241"/>
                    </a:lnTo>
                    <a:lnTo>
                      <a:pt x="15647" y="15053"/>
                    </a:lnTo>
                    <a:lnTo>
                      <a:pt x="16836" y="13667"/>
                    </a:lnTo>
                    <a:lnTo>
                      <a:pt x="18222" y="10498"/>
                    </a:lnTo>
                    <a:lnTo>
                      <a:pt x="18222" y="7130"/>
                    </a:lnTo>
                    <a:lnTo>
                      <a:pt x="16836" y="3763"/>
                    </a:lnTo>
                    <a:lnTo>
                      <a:pt x="15647" y="2575"/>
                    </a:lnTo>
                    <a:lnTo>
                      <a:pt x="14261" y="1387"/>
                    </a:lnTo>
                    <a:lnTo>
                      <a:pt x="1089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85"/>
              <p:cNvSpPr/>
              <p:nvPr/>
            </p:nvSpPr>
            <p:spPr>
              <a:xfrm>
                <a:off x="2426025" y="238125"/>
                <a:ext cx="1921225" cy="1539950"/>
              </a:xfrm>
              <a:custGeom>
                <a:rect b="b" l="l" r="r" t="t"/>
                <a:pathLst>
                  <a:path extrusionOk="0" h="61598" w="76849">
                    <a:moveTo>
                      <a:pt x="36444" y="0"/>
                    </a:moveTo>
                    <a:lnTo>
                      <a:pt x="30898" y="594"/>
                    </a:lnTo>
                    <a:lnTo>
                      <a:pt x="20995" y="3961"/>
                    </a:lnTo>
                    <a:lnTo>
                      <a:pt x="12874" y="9705"/>
                    </a:lnTo>
                    <a:lnTo>
                      <a:pt x="6338" y="17033"/>
                    </a:lnTo>
                    <a:lnTo>
                      <a:pt x="1981" y="25748"/>
                    </a:lnTo>
                    <a:lnTo>
                      <a:pt x="0" y="35453"/>
                    </a:lnTo>
                    <a:lnTo>
                      <a:pt x="396" y="45356"/>
                    </a:lnTo>
                    <a:lnTo>
                      <a:pt x="3763" y="55259"/>
                    </a:lnTo>
                    <a:lnTo>
                      <a:pt x="6536" y="60013"/>
                    </a:lnTo>
                    <a:lnTo>
                      <a:pt x="7923" y="61201"/>
                    </a:lnTo>
                    <a:lnTo>
                      <a:pt x="9705" y="61597"/>
                    </a:lnTo>
                    <a:lnTo>
                      <a:pt x="10696" y="61399"/>
                    </a:lnTo>
                    <a:lnTo>
                      <a:pt x="12478" y="60409"/>
                    </a:lnTo>
                    <a:lnTo>
                      <a:pt x="13270" y="58825"/>
                    </a:lnTo>
                    <a:lnTo>
                      <a:pt x="13270" y="56844"/>
                    </a:lnTo>
                    <a:lnTo>
                      <a:pt x="12676" y="55854"/>
                    </a:lnTo>
                    <a:lnTo>
                      <a:pt x="10497" y="52090"/>
                    </a:lnTo>
                    <a:lnTo>
                      <a:pt x="7725" y="43970"/>
                    </a:lnTo>
                    <a:lnTo>
                      <a:pt x="7328" y="36047"/>
                    </a:lnTo>
                    <a:lnTo>
                      <a:pt x="9111" y="28323"/>
                    </a:lnTo>
                    <a:lnTo>
                      <a:pt x="12478" y="21193"/>
                    </a:lnTo>
                    <a:lnTo>
                      <a:pt x="17826" y="15251"/>
                    </a:lnTo>
                    <a:lnTo>
                      <a:pt x="24362" y="10695"/>
                    </a:lnTo>
                    <a:lnTo>
                      <a:pt x="32284" y="7922"/>
                    </a:lnTo>
                    <a:lnTo>
                      <a:pt x="36840" y="7526"/>
                    </a:lnTo>
                    <a:lnTo>
                      <a:pt x="41197" y="7526"/>
                    </a:lnTo>
                    <a:lnTo>
                      <a:pt x="49318" y="9309"/>
                    </a:lnTo>
                    <a:lnTo>
                      <a:pt x="56448" y="13072"/>
                    </a:lnTo>
                    <a:lnTo>
                      <a:pt x="62192" y="18420"/>
                    </a:lnTo>
                    <a:lnTo>
                      <a:pt x="66549" y="25154"/>
                    </a:lnTo>
                    <a:lnTo>
                      <a:pt x="68926" y="32680"/>
                    </a:lnTo>
                    <a:lnTo>
                      <a:pt x="69520" y="40801"/>
                    </a:lnTo>
                    <a:lnTo>
                      <a:pt x="67737" y="48921"/>
                    </a:lnTo>
                    <a:lnTo>
                      <a:pt x="65757" y="52883"/>
                    </a:lnTo>
                    <a:lnTo>
                      <a:pt x="65163" y="54665"/>
                    </a:lnTo>
                    <a:lnTo>
                      <a:pt x="66153" y="57240"/>
                    </a:lnTo>
                    <a:lnTo>
                      <a:pt x="68530" y="58626"/>
                    </a:lnTo>
                    <a:lnTo>
                      <a:pt x="71303" y="57834"/>
                    </a:lnTo>
                    <a:lnTo>
                      <a:pt x="72293" y="56448"/>
                    </a:lnTo>
                    <a:lnTo>
                      <a:pt x="74670" y="51496"/>
                    </a:lnTo>
                    <a:lnTo>
                      <a:pt x="76848" y="41197"/>
                    </a:lnTo>
                    <a:lnTo>
                      <a:pt x="76254" y="31294"/>
                    </a:lnTo>
                    <a:lnTo>
                      <a:pt x="73283" y="21985"/>
                    </a:lnTo>
                    <a:lnTo>
                      <a:pt x="67935" y="13666"/>
                    </a:lnTo>
                    <a:lnTo>
                      <a:pt x="60805" y="6932"/>
                    </a:lnTo>
                    <a:lnTo>
                      <a:pt x="52090" y="2377"/>
                    </a:lnTo>
                    <a:lnTo>
                      <a:pt x="4179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pic>
        <p:nvPicPr>
          <p:cNvPr id="1026" name="Google Shape;1026;p85"/>
          <p:cNvPicPr preferRelativeResize="0"/>
          <p:nvPr/>
        </p:nvPicPr>
        <p:blipFill rotWithShape="1">
          <a:blip r:embed="rId3">
            <a:alphaModFix/>
          </a:blip>
          <a:srcRect b="5660" l="0" r="0" t="6311"/>
          <a:stretch/>
        </p:blipFill>
        <p:spPr>
          <a:xfrm>
            <a:off x="871988" y="1953869"/>
            <a:ext cx="3882839" cy="2376833"/>
          </a:xfrm>
          <a:prstGeom prst="rect">
            <a:avLst/>
          </a:prstGeom>
          <a:noFill/>
          <a:ln>
            <a:noFill/>
          </a:ln>
          <a:effectLst>
            <a:outerShdw blurRad="57150" rotWithShape="0" algn="bl" dir="5400000" dist="19050">
              <a:srgbClr val="000000">
                <a:alpha val="50000"/>
              </a:srgbClr>
            </a:outerShdw>
          </a:effectLst>
        </p:spPr>
      </p:pic>
      <p:pic>
        <p:nvPicPr>
          <p:cNvPr id="1027" name="Google Shape;1027;p85"/>
          <p:cNvPicPr preferRelativeResize="0"/>
          <p:nvPr/>
        </p:nvPicPr>
        <p:blipFill rotWithShape="1">
          <a:blip r:embed="rId4">
            <a:alphaModFix/>
          </a:blip>
          <a:srcRect b="8226" l="11644" r="11343" t="7739"/>
          <a:stretch/>
        </p:blipFill>
        <p:spPr>
          <a:xfrm>
            <a:off x="4346840" y="2836277"/>
            <a:ext cx="1398300" cy="1682400"/>
          </a:xfrm>
          <a:prstGeom prst="roundRect">
            <a:avLst>
              <a:gd fmla="val 5574" name="adj"/>
            </a:avLst>
          </a:prstGeom>
          <a:noFill/>
          <a:ln cap="flat" cmpd="sng" w="9525">
            <a:solidFill>
              <a:srgbClr val="F4F8FB"/>
            </a:solidFill>
            <a:prstDash val="solid"/>
            <a:round/>
            <a:headEnd len="sm" w="sm" type="none"/>
            <a:tailEnd len="sm" w="sm" type="none"/>
          </a:ln>
          <a:effectLst>
            <a:outerShdw blurRad="57150" rotWithShape="0" algn="bl" dir="5400000" dist="19050">
              <a:srgbClr val="000000">
                <a:alpha val="50000"/>
              </a:srgbClr>
            </a:outerShdw>
          </a:effectLst>
        </p:spPr>
      </p:pic>
      <p:sp>
        <p:nvSpPr>
          <p:cNvPr id="1028" name="Google Shape;1028;p85"/>
          <p:cNvSpPr txBox="1"/>
          <p:nvPr/>
        </p:nvSpPr>
        <p:spPr>
          <a:xfrm>
            <a:off x="7009800" y="2094150"/>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Smart Walk-Thrus</a:t>
            </a:r>
            <a:endParaRPr sz="1000">
              <a:latin typeface="Poppins"/>
              <a:ea typeface="Poppins"/>
              <a:cs typeface="Poppins"/>
              <a:sym typeface="Poppins"/>
            </a:endParaRPr>
          </a:p>
        </p:txBody>
      </p:sp>
      <p:grpSp>
        <p:nvGrpSpPr>
          <p:cNvPr id="1029" name="Google Shape;1029;p85"/>
          <p:cNvGrpSpPr/>
          <p:nvPr/>
        </p:nvGrpSpPr>
        <p:grpSpPr>
          <a:xfrm>
            <a:off x="6724630" y="2141828"/>
            <a:ext cx="174045" cy="243345"/>
            <a:chOff x="2489000" y="944675"/>
            <a:chExt cx="2830000" cy="3956825"/>
          </a:xfrm>
        </p:grpSpPr>
        <p:sp>
          <p:nvSpPr>
            <p:cNvPr id="1030" name="Google Shape;1030;p85"/>
            <p:cNvSpPr/>
            <p:nvPr/>
          </p:nvSpPr>
          <p:spPr>
            <a:xfrm>
              <a:off x="2560450" y="3863825"/>
              <a:ext cx="1211000" cy="1037675"/>
            </a:xfrm>
            <a:custGeom>
              <a:rect b="b" l="l" r="r" t="t"/>
              <a:pathLst>
                <a:path extrusionOk="0" h="41507" w="48440">
                  <a:moveTo>
                    <a:pt x="27680" y="4726"/>
                  </a:moveTo>
                  <a:cubicBezTo>
                    <a:pt x="36556" y="4726"/>
                    <a:pt x="43776" y="11946"/>
                    <a:pt x="43776" y="20822"/>
                  </a:cubicBezTo>
                  <a:cubicBezTo>
                    <a:pt x="43776" y="30477"/>
                    <a:pt x="35879" y="36871"/>
                    <a:pt x="27647" y="36871"/>
                  </a:cubicBezTo>
                  <a:cubicBezTo>
                    <a:pt x="23696" y="36871"/>
                    <a:pt x="19667" y="35398"/>
                    <a:pt x="16398" y="32104"/>
                  </a:cubicBezTo>
                  <a:cubicBezTo>
                    <a:pt x="6244" y="22025"/>
                    <a:pt x="13389" y="4726"/>
                    <a:pt x="27680" y="4726"/>
                  </a:cubicBezTo>
                  <a:close/>
                  <a:moveTo>
                    <a:pt x="27510" y="1"/>
                  </a:moveTo>
                  <a:cubicBezTo>
                    <a:pt x="22422" y="1"/>
                    <a:pt x="17236" y="1881"/>
                    <a:pt x="13013" y="6080"/>
                  </a:cubicBezTo>
                  <a:cubicBezTo>
                    <a:pt x="1" y="19167"/>
                    <a:pt x="9252" y="41506"/>
                    <a:pt x="27680" y="41506"/>
                  </a:cubicBezTo>
                  <a:cubicBezTo>
                    <a:pt x="39188" y="41506"/>
                    <a:pt x="48440" y="32255"/>
                    <a:pt x="48440" y="20822"/>
                  </a:cubicBezTo>
                  <a:cubicBezTo>
                    <a:pt x="48440" y="8289"/>
                    <a:pt x="38190" y="1"/>
                    <a:pt x="2751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85"/>
            <p:cNvSpPr/>
            <p:nvPr/>
          </p:nvSpPr>
          <p:spPr>
            <a:xfrm>
              <a:off x="4106125" y="2700450"/>
              <a:ext cx="1212875" cy="1038950"/>
            </a:xfrm>
            <a:custGeom>
              <a:rect b="b" l="l" r="r" t="t"/>
              <a:pathLst>
                <a:path extrusionOk="0" h="41558" w="48515">
                  <a:moveTo>
                    <a:pt x="27755" y="4702"/>
                  </a:moveTo>
                  <a:cubicBezTo>
                    <a:pt x="36631" y="4778"/>
                    <a:pt x="43776" y="11923"/>
                    <a:pt x="43776" y="20799"/>
                  </a:cubicBezTo>
                  <a:cubicBezTo>
                    <a:pt x="43776" y="30472"/>
                    <a:pt x="35850" y="36871"/>
                    <a:pt x="27602" y="36871"/>
                  </a:cubicBezTo>
                  <a:cubicBezTo>
                    <a:pt x="23665" y="36871"/>
                    <a:pt x="19655" y="35413"/>
                    <a:pt x="16398" y="32156"/>
                  </a:cubicBezTo>
                  <a:cubicBezTo>
                    <a:pt x="6244" y="22002"/>
                    <a:pt x="13464" y="4702"/>
                    <a:pt x="27755" y="4702"/>
                  </a:cubicBezTo>
                  <a:close/>
                  <a:moveTo>
                    <a:pt x="27630" y="1"/>
                  </a:moveTo>
                  <a:cubicBezTo>
                    <a:pt x="22528" y="1"/>
                    <a:pt x="17324" y="1896"/>
                    <a:pt x="13088" y="6132"/>
                  </a:cubicBezTo>
                  <a:cubicBezTo>
                    <a:pt x="1" y="19219"/>
                    <a:pt x="9252" y="41558"/>
                    <a:pt x="27755" y="41558"/>
                  </a:cubicBezTo>
                  <a:cubicBezTo>
                    <a:pt x="39188" y="41558"/>
                    <a:pt x="48515" y="32231"/>
                    <a:pt x="48515" y="20799"/>
                  </a:cubicBezTo>
                  <a:cubicBezTo>
                    <a:pt x="48515" y="8283"/>
                    <a:pt x="38294" y="1"/>
                    <a:pt x="27630" y="1"/>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85"/>
            <p:cNvSpPr/>
            <p:nvPr/>
          </p:nvSpPr>
          <p:spPr>
            <a:xfrm>
              <a:off x="2489000" y="944675"/>
              <a:ext cx="1528775" cy="1457775"/>
            </a:xfrm>
            <a:custGeom>
              <a:rect b="b" l="l" r="r" t="t"/>
              <a:pathLst>
                <a:path extrusionOk="0" h="58311" w="61151">
                  <a:moveTo>
                    <a:pt x="30576" y="4664"/>
                  </a:moveTo>
                  <a:cubicBezTo>
                    <a:pt x="33095" y="4664"/>
                    <a:pt x="35615" y="5623"/>
                    <a:pt x="37533" y="7541"/>
                  </a:cubicBezTo>
                  <a:lnTo>
                    <a:pt x="52125" y="22132"/>
                  </a:lnTo>
                  <a:cubicBezTo>
                    <a:pt x="55961" y="26043"/>
                    <a:pt x="55961" y="32286"/>
                    <a:pt x="52125" y="36122"/>
                  </a:cubicBezTo>
                  <a:lnTo>
                    <a:pt x="37533" y="50714"/>
                  </a:lnTo>
                  <a:cubicBezTo>
                    <a:pt x="35615" y="52632"/>
                    <a:pt x="33095" y="53591"/>
                    <a:pt x="30576" y="53591"/>
                  </a:cubicBezTo>
                  <a:cubicBezTo>
                    <a:pt x="28056" y="53591"/>
                    <a:pt x="25536" y="52632"/>
                    <a:pt x="23618" y="50714"/>
                  </a:cubicBezTo>
                  <a:lnTo>
                    <a:pt x="9027" y="36122"/>
                  </a:lnTo>
                  <a:cubicBezTo>
                    <a:pt x="5115" y="32286"/>
                    <a:pt x="5115" y="26043"/>
                    <a:pt x="9027" y="22132"/>
                  </a:cubicBezTo>
                  <a:lnTo>
                    <a:pt x="23618" y="7541"/>
                  </a:lnTo>
                  <a:cubicBezTo>
                    <a:pt x="25536" y="5623"/>
                    <a:pt x="28056" y="4664"/>
                    <a:pt x="30576" y="4664"/>
                  </a:cubicBezTo>
                  <a:close/>
                  <a:moveTo>
                    <a:pt x="30566" y="0"/>
                  </a:moveTo>
                  <a:cubicBezTo>
                    <a:pt x="26834" y="0"/>
                    <a:pt x="23092" y="1410"/>
                    <a:pt x="20234" y="4231"/>
                  </a:cubicBezTo>
                  <a:lnTo>
                    <a:pt x="5717" y="18823"/>
                  </a:lnTo>
                  <a:cubicBezTo>
                    <a:pt x="1" y="24539"/>
                    <a:pt x="1" y="33715"/>
                    <a:pt x="5717" y="39432"/>
                  </a:cubicBezTo>
                  <a:lnTo>
                    <a:pt x="20234" y="54024"/>
                  </a:lnTo>
                  <a:cubicBezTo>
                    <a:pt x="22941" y="56807"/>
                    <a:pt x="26702" y="58311"/>
                    <a:pt x="30538" y="58311"/>
                  </a:cubicBezTo>
                  <a:cubicBezTo>
                    <a:pt x="34449" y="58311"/>
                    <a:pt x="38135" y="56731"/>
                    <a:pt x="40843" y="54024"/>
                  </a:cubicBezTo>
                  <a:lnTo>
                    <a:pt x="55434" y="39432"/>
                  </a:lnTo>
                  <a:cubicBezTo>
                    <a:pt x="61151" y="33791"/>
                    <a:pt x="61151" y="24539"/>
                    <a:pt x="55434" y="18823"/>
                  </a:cubicBezTo>
                  <a:lnTo>
                    <a:pt x="40843" y="4231"/>
                  </a:lnTo>
                  <a:cubicBezTo>
                    <a:pt x="38022" y="1410"/>
                    <a:pt x="34299" y="0"/>
                    <a:pt x="30566" y="0"/>
                  </a:cubicBez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85"/>
            <p:cNvSpPr/>
            <p:nvPr/>
          </p:nvSpPr>
          <p:spPr>
            <a:xfrm>
              <a:off x="3190400" y="2344150"/>
              <a:ext cx="126000" cy="1575775"/>
            </a:xfrm>
            <a:custGeom>
              <a:rect b="b" l="l" r="r" t="t"/>
              <a:pathLst>
                <a:path extrusionOk="0" h="63031" w="5040">
                  <a:moveTo>
                    <a:pt x="0" y="0"/>
                  </a:moveTo>
                  <a:lnTo>
                    <a:pt x="0" y="63031"/>
                  </a:lnTo>
                  <a:lnTo>
                    <a:pt x="5039" y="63031"/>
                  </a:lnTo>
                  <a:lnTo>
                    <a:pt x="5039" y="0"/>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85"/>
            <p:cNvSpPr/>
            <p:nvPr/>
          </p:nvSpPr>
          <p:spPr>
            <a:xfrm>
              <a:off x="3587150" y="2007550"/>
              <a:ext cx="960900" cy="960900"/>
            </a:xfrm>
            <a:custGeom>
              <a:rect b="b" l="l" r="r" t="t"/>
              <a:pathLst>
                <a:path extrusionOk="0" h="38436" w="38436">
                  <a:moveTo>
                    <a:pt x="3611" y="1"/>
                  </a:moveTo>
                  <a:lnTo>
                    <a:pt x="0" y="3611"/>
                  </a:lnTo>
                  <a:lnTo>
                    <a:pt x="34825" y="38436"/>
                  </a:lnTo>
                  <a:lnTo>
                    <a:pt x="38436" y="34825"/>
                  </a:lnTo>
                  <a:lnTo>
                    <a:pt x="3611" y="1"/>
                  </a:lnTo>
                  <a:close/>
                </a:path>
              </a:pathLst>
            </a:custGeom>
            <a:solidFill>
              <a:srgbClr val="3C4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5" name="Google Shape;1035;p85"/>
          <p:cNvSpPr txBox="1"/>
          <p:nvPr/>
        </p:nvSpPr>
        <p:spPr>
          <a:xfrm>
            <a:off x="7013628" y="1675525"/>
            <a:ext cx="16611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Poppins"/>
                <a:ea typeface="Poppins"/>
                <a:cs typeface="Poppins"/>
                <a:sym typeface="Poppins"/>
              </a:rPr>
              <a:t>ShoutOuts</a:t>
            </a:r>
            <a:endParaRPr sz="1000">
              <a:latin typeface="Poppins"/>
              <a:ea typeface="Poppins"/>
              <a:cs typeface="Poppins"/>
              <a:sym typeface="Poppins"/>
            </a:endParaRPr>
          </a:p>
        </p:txBody>
      </p:sp>
      <p:sp>
        <p:nvSpPr>
          <p:cNvPr id="1036" name="Google Shape;1036;p85"/>
          <p:cNvSpPr/>
          <p:nvPr/>
        </p:nvSpPr>
        <p:spPr>
          <a:xfrm>
            <a:off x="6697275" y="1737138"/>
            <a:ext cx="228756" cy="215473"/>
          </a:xfrm>
          <a:custGeom>
            <a:rect b="b" l="l" r="r" t="t"/>
            <a:pathLst>
              <a:path extrusionOk="0" h="291180" w="306028">
                <a:moveTo>
                  <a:pt x="127962" y="214558"/>
                </a:moveTo>
                <a:lnTo>
                  <a:pt x="127962" y="244775"/>
                </a:lnTo>
                <a:lnTo>
                  <a:pt x="148508" y="244775"/>
                </a:lnTo>
                <a:cubicBezTo>
                  <a:pt x="149950" y="244775"/>
                  <a:pt x="151392" y="243696"/>
                  <a:pt x="152473" y="242617"/>
                </a:cubicBezTo>
                <a:cubicBezTo>
                  <a:pt x="153555" y="241178"/>
                  <a:pt x="153555" y="239739"/>
                  <a:pt x="153194" y="237941"/>
                </a:cubicBezTo>
                <a:lnTo>
                  <a:pt x="145264" y="217796"/>
                </a:lnTo>
                <a:cubicBezTo>
                  <a:pt x="144543" y="215997"/>
                  <a:pt x="142381" y="214558"/>
                  <a:pt x="140578" y="214558"/>
                </a:cubicBezTo>
                <a:lnTo>
                  <a:pt x="127962" y="214558"/>
                </a:lnTo>
                <a:close/>
                <a:moveTo>
                  <a:pt x="85788" y="184341"/>
                </a:moveTo>
                <a:lnTo>
                  <a:pt x="85788" y="272115"/>
                </a:lnTo>
                <a:cubicBezTo>
                  <a:pt x="85788" y="277870"/>
                  <a:pt x="90114" y="282187"/>
                  <a:pt x="95521" y="282187"/>
                </a:cubicBezTo>
                <a:lnTo>
                  <a:pt x="108858" y="282187"/>
                </a:lnTo>
                <a:cubicBezTo>
                  <a:pt x="114265" y="282187"/>
                  <a:pt x="118590" y="277870"/>
                  <a:pt x="118590" y="272115"/>
                </a:cubicBezTo>
                <a:lnTo>
                  <a:pt x="118590" y="249452"/>
                </a:lnTo>
                <a:lnTo>
                  <a:pt x="118590" y="210241"/>
                </a:lnTo>
                <a:lnTo>
                  <a:pt x="118590" y="184341"/>
                </a:lnTo>
                <a:lnTo>
                  <a:pt x="85788" y="184341"/>
                </a:lnTo>
                <a:close/>
                <a:moveTo>
                  <a:pt x="278994" y="92250"/>
                </a:moveTo>
                <a:lnTo>
                  <a:pt x="278994" y="139734"/>
                </a:lnTo>
                <a:cubicBezTo>
                  <a:pt x="289086" y="137216"/>
                  <a:pt x="296656" y="127504"/>
                  <a:pt x="296656" y="115992"/>
                </a:cubicBezTo>
                <a:cubicBezTo>
                  <a:pt x="296656" y="104121"/>
                  <a:pt x="289086" y="94409"/>
                  <a:pt x="278994" y="92250"/>
                </a:cubicBezTo>
                <a:close/>
                <a:moveTo>
                  <a:pt x="91899" y="81990"/>
                </a:moveTo>
                <a:cubicBezTo>
                  <a:pt x="94369" y="81990"/>
                  <a:pt x="96485" y="84139"/>
                  <a:pt x="96485" y="86647"/>
                </a:cubicBezTo>
                <a:lnTo>
                  <a:pt x="96485" y="146825"/>
                </a:lnTo>
                <a:cubicBezTo>
                  <a:pt x="96485" y="149333"/>
                  <a:pt x="94369" y="151482"/>
                  <a:pt x="91899" y="151482"/>
                </a:cubicBezTo>
                <a:cubicBezTo>
                  <a:pt x="89430" y="151482"/>
                  <a:pt x="87313" y="149333"/>
                  <a:pt x="87313" y="146825"/>
                </a:cubicBezTo>
                <a:lnTo>
                  <a:pt x="87313" y="86647"/>
                </a:lnTo>
                <a:cubicBezTo>
                  <a:pt x="87313" y="84139"/>
                  <a:pt x="89430" y="81990"/>
                  <a:pt x="91899" y="81990"/>
                </a:cubicBezTo>
                <a:close/>
                <a:moveTo>
                  <a:pt x="61912" y="81990"/>
                </a:moveTo>
                <a:cubicBezTo>
                  <a:pt x="64477" y="81990"/>
                  <a:pt x="66308" y="84139"/>
                  <a:pt x="66308" y="86647"/>
                </a:cubicBezTo>
                <a:lnTo>
                  <a:pt x="66308" y="146825"/>
                </a:lnTo>
                <a:cubicBezTo>
                  <a:pt x="66308" y="149333"/>
                  <a:pt x="64477" y="151482"/>
                  <a:pt x="61912" y="151482"/>
                </a:cubicBezTo>
                <a:cubicBezTo>
                  <a:pt x="58981" y="151482"/>
                  <a:pt x="57150" y="149333"/>
                  <a:pt x="57150" y="146825"/>
                </a:cubicBezTo>
                <a:lnTo>
                  <a:pt x="57150" y="86647"/>
                </a:lnTo>
                <a:cubicBezTo>
                  <a:pt x="57150" y="84139"/>
                  <a:pt x="58981" y="81990"/>
                  <a:pt x="61912" y="81990"/>
                </a:cubicBezTo>
                <a:close/>
                <a:moveTo>
                  <a:pt x="247530" y="81108"/>
                </a:moveTo>
                <a:cubicBezTo>
                  <a:pt x="250046" y="80403"/>
                  <a:pt x="252563" y="82167"/>
                  <a:pt x="253281" y="84636"/>
                </a:cubicBezTo>
                <a:cubicBezTo>
                  <a:pt x="253641" y="86753"/>
                  <a:pt x="251844" y="89575"/>
                  <a:pt x="249328" y="89928"/>
                </a:cubicBezTo>
                <a:cubicBezTo>
                  <a:pt x="230278" y="93456"/>
                  <a:pt x="196491" y="98042"/>
                  <a:pt x="144373" y="99100"/>
                </a:cubicBezTo>
                <a:cubicBezTo>
                  <a:pt x="141857" y="99100"/>
                  <a:pt x="139700" y="96984"/>
                  <a:pt x="139700" y="94514"/>
                </a:cubicBezTo>
                <a:cubicBezTo>
                  <a:pt x="139700" y="92045"/>
                  <a:pt x="141497" y="89928"/>
                  <a:pt x="144013" y="89928"/>
                </a:cubicBezTo>
                <a:cubicBezTo>
                  <a:pt x="195772" y="89223"/>
                  <a:pt x="228840" y="84636"/>
                  <a:pt x="247530" y="81108"/>
                </a:cubicBezTo>
                <a:close/>
                <a:moveTo>
                  <a:pt x="68847" y="56637"/>
                </a:moveTo>
                <a:cubicBezTo>
                  <a:pt x="36045" y="56637"/>
                  <a:pt x="9372" y="82897"/>
                  <a:pt x="9372" y="115992"/>
                </a:cubicBezTo>
                <a:cubicBezTo>
                  <a:pt x="9372" y="148728"/>
                  <a:pt x="36045" y="175348"/>
                  <a:pt x="68847" y="175348"/>
                </a:cubicBezTo>
                <a:lnTo>
                  <a:pt x="81102" y="175348"/>
                </a:lnTo>
                <a:lnTo>
                  <a:pt x="118590" y="175348"/>
                </a:lnTo>
                <a:lnTo>
                  <a:pt x="118590" y="56637"/>
                </a:lnTo>
                <a:lnTo>
                  <a:pt x="68847" y="56637"/>
                </a:lnTo>
                <a:close/>
                <a:moveTo>
                  <a:pt x="269982" y="15628"/>
                </a:moveTo>
                <a:cubicBezTo>
                  <a:pt x="253401" y="29297"/>
                  <a:pt x="210867" y="55558"/>
                  <a:pt x="127962" y="56637"/>
                </a:cubicBezTo>
                <a:lnTo>
                  <a:pt x="127962" y="175348"/>
                </a:lnTo>
                <a:cubicBezTo>
                  <a:pt x="210867" y="176427"/>
                  <a:pt x="253401" y="202687"/>
                  <a:pt x="269982" y="216357"/>
                </a:cubicBezTo>
                <a:lnTo>
                  <a:pt x="269982" y="15628"/>
                </a:lnTo>
                <a:close/>
                <a:moveTo>
                  <a:pt x="276110" y="519"/>
                </a:moveTo>
                <a:cubicBezTo>
                  <a:pt x="277912" y="1239"/>
                  <a:pt x="278994" y="2677"/>
                  <a:pt x="278994" y="4836"/>
                </a:cubicBezTo>
                <a:lnTo>
                  <a:pt x="278994" y="82897"/>
                </a:lnTo>
                <a:cubicBezTo>
                  <a:pt x="294133" y="85415"/>
                  <a:pt x="306028" y="99085"/>
                  <a:pt x="306028" y="115992"/>
                </a:cubicBezTo>
                <a:cubicBezTo>
                  <a:pt x="306028" y="132900"/>
                  <a:pt x="294133" y="146569"/>
                  <a:pt x="278994" y="149087"/>
                </a:cubicBezTo>
                <a:lnTo>
                  <a:pt x="278994" y="227149"/>
                </a:lnTo>
                <a:cubicBezTo>
                  <a:pt x="278994" y="228947"/>
                  <a:pt x="277912" y="230746"/>
                  <a:pt x="276110" y="231465"/>
                </a:cubicBezTo>
                <a:cubicBezTo>
                  <a:pt x="275749" y="231465"/>
                  <a:pt x="275029" y="231465"/>
                  <a:pt x="274668" y="231465"/>
                </a:cubicBezTo>
                <a:cubicBezTo>
                  <a:pt x="273226" y="231465"/>
                  <a:pt x="271784" y="231106"/>
                  <a:pt x="271064" y="230026"/>
                </a:cubicBezTo>
                <a:cubicBezTo>
                  <a:pt x="270343" y="229667"/>
                  <a:pt x="232495" y="185780"/>
                  <a:pt x="127962" y="184341"/>
                </a:cubicBezTo>
                <a:lnTo>
                  <a:pt x="127962" y="205565"/>
                </a:lnTo>
                <a:lnTo>
                  <a:pt x="140578" y="205565"/>
                </a:lnTo>
                <a:cubicBezTo>
                  <a:pt x="146346" y="205565"/>
                  <a:pt x="151392" y="209162"/>
                  <a:pt x="153555" y="214558"/>
                </a:cubicBezTo>
                <a:lnTo>
                  <a:pt x="161485" y="234703"/>
                </a:lnTo>
                <a:cubicBezTo>
                  <a:pt x="163287" y="239020"/>
                  <a:pt x="162927" y="243696"/>
                  <a:pt x="160043" y="248013"/>
                </a:cubicBezTo>
                <a:cubicBezTo>
                  <a:pt x="157520" y="251610"/>
                  <a:pt x="153194" y="254128"/>
                  <a:pt x="148508" y="254128"/>
                </a:cubicBezTo>
                <a:lnTo>
                  <a:pt x="127962" y="254128"/>
                </a:lnTo>
                <a:lnTo>
                  <a:pt x="127962" y="272115"/>
                </a:lnTo>
                <a:cubicBezTo>
                  <a:pt x="127962" y="282907"/>
                  <a:pt x="119311" y="291180"/>
                  <a:pt x="108858" y="291180"/>
                </a:cubicBezTo>
                <a:lnTo>
                  <a:pt x="95521" y="291180"/>
                </a:lnTo>
                <a:cubicBezTo>
                  <a:pt x="85067" y="291180"/>
                  <a:pt x="76777" y="282907"/>
                  <a:pt x="76777" y="272115"/>
                </a:cubicBezTo>
                <a:lnTo>
                  <a:pt x="76777" y="184341"/>
                </a:lnTo>
                <a:lnTo>
                  <a:pt x="68847" y="184341"/>
                </a:lnTo>
                <a:cubicBezTo>
                  <a:pt x="30999" y="184341"/>
                  <a:pt x="0" y="153764"/>
                  <a:pt x="0" y="115992"/>
                </a:cubicBezTo>
                <a:cubicBezTo>
                  <a:pt x="0" y="78221"/>
                  <a:pt x="30999" y="47284"/>
                  <a:pt x="68847" y="47284"/>
                </a:cubicBezTo>
                <a:lnTo>
                  <a:pt x="123276" y="47284"/>
                </a:lnTo>
                <a:cubicBezTo>
                  <a:pt x="231413" y="47284"/>
                  <a:pt x="270343" y="2318"/>
                  <a:pt x="271064" y="1598"/>
                </a:cubicBezTo>
                <a:cubicBezTo>
                  <a:pt x="272145" y="159"/>
                  <a:pt x="273947" y="-560"/>
                  <a:pt x="276110" y="519"/>
                </a:cubicBezTo>
                <a:close/>
              </a:path>
            </a:pathLst>
          </a:custGeom>
          <a:solidFill>
            <a:srgbClr val="3C40FD"/>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037" name="Google Shape;1037;p85"/>
          <p:cNvSpPr txBox="1"/>
          <p:nvPr/>
        </p:nvSpPr>
        <p:spPr>
          <a:xfrm>
            <a:off x="152550" y="4820300"/>
            <a:ext cx="410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Poppins"/>
                <a:ea typeface="Poppins"/>
                <a:cs typeface="Poppins"/>
                <a:sym typeface="Poppins"/>
              </a:rPr>
              <a:t>Adopt new technology</a:t>
            </a:r>
            <a:endParaRPr sz="1100">
              <a:solidFill>
                <a:schemeClr val="lt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3C40FD"/>
      </a:accent1>
      <a:accent2>
        <a:srgbClr val="090B3E"/>
      </a:accent2>
      <a:accent3>
        <a:srgbClr val="008EFF"/>
      </a:accent3>
      <a:accent4>
        <a:srgbClr val="1EEBB8"/>
      </a:accent4>
      <a:accent5>
        <a:srgbClr val="F4F8FB"/>
      </a:accent5>
      <a:accent6>
        <a:srgbClr val="000000"/>
      </a:accent6>
      <a:hlink>
        <a:srgbClr val="008E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3C40FD"/>
      </a:accent1>
      <a:accent2>
        <a:srgbClr val="090B3E"/>
      </a:accent2>
      <a:accent3>
        <a:srgbClr val="008EFF"/>
      </a:accent3>
      <a:accent4>
        <a:srgbClr val="1EEBB8"/>
      </a:accent4>
      <a:accent5>
        <a:srgbClr val="F4F8FB"/>
      </a:accent5>
      <a:accent6>
        <a:srgbClr val="000000"/>
      </a:accent6>
      <a:hlink>
        <a:srgbClr val="008E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3C40FD"/>
      </a:accent1>
      <a:accent2>
        <a:srgbClr val="090B3E"/>
      </a:accent2>
      <a:accent3>
        <a:srgbClr val="008EFF"/>
      </a:accent3>
      <a:accent4>
        <a:srgbClr val="1EEBB8"/>
      </a:accent4>
      <a:accent5>
        <a:srgbClr val="F4F8FB"/>
      </a:accent5>
      <a:accent6>
        <a:srgbClr val="000000"/>
      </a:accent6>
      <a:hlink>
        <a:srgbClr val="008E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