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77" r:id="rId4"/>
    <p:sldMasterId id="2147483878" r:id="rId5"/>
    <p:sldMasterId id="2147483879" r:id="rId6"/>
    <p:sldMasterId id="2147483880" r:id="rId7"/>
    <p:sldMasterId id="2147483881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</p:sldIdLst>
  <p:sldSz cy="10287000" cx="18288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Poppins"/>
      <p:regular r:id="rId28"/>
      <p:bold r:id="rId29"/>
      <p:italic r:id="rId30"/>
      <p:boldItalic r:id="rId31"/>
    </p:embeddedFont>
    <p:embeddedFont>
      <p:font typeface="Lato Light"/>
      <p:regular r:id="rId32"/>
      <p:bold r:id="rId33"/>
      <p:italic r:id="rId34"/>
      <p:boldItalic r:id="rId35"/>
    </p:embeddedFont>
    <p:embeddedFont>
      <p:font typeface="Poppins Medium"/>
      <p:regular r:id="rId36"/>
      <p:bold r:id="rId37"/>
      <p:italic r:id="rId38"/>
      <p:boldItalic r:id="rId39"/>
    </p:embeddedFont>
    <p:embeddedFont>
      <p:font typeface="Poppins SemiBold"/>
      <p:regular r:id="rId40"/>
      <p:bold r:id="rId41"/>
      <p:italic r:id="rId42"/>
      <p:boldItalic r:id="rId43"/>
    </p:embeddedFont>
    <p:embeddedFont>
      <p:font typeface="Ope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11337">
          <p15:clr>
            <a:srgbClr val="747775"/>
          </p15:clr>
        </p15:guide>
        <p15:guide id="2" orient="horz" pos="28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337"/>
        <p:guide pos="285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SemiBold-regular.fntdata"/><Relationship Id="rId42" Type="http://schemas.openxmlformats.org/officeDocument/2006/relationships/font" Target="fonts/PoppinsSemiBold-italic.fntdata"/><Relationship Id="rId41" Type="http://schemas.openxmlformats.org/officeDocument/2006/relationships/font" Target="fonts/PoppinsSemiBold-bold.fntdata"/><Relationship Id="rId44" Type="http://schemas.openxmlformats.org/officeDocument/2006/relationships/font" Target="fonts/OpenSans-regular.fntdata"/><Relationship Id="rId43" Type="http://schemas.openxmlformats.org/officeDocument/2006/relationships/font" Target="fonts/PoppinsSemiBold-boldItalic.fntdata"/><Relationship Id="rId46" Type="http://schemas.openxmlformats.org/officeDocument/2006/relationships/font" Target="fonts/OpenSans-italic.fntdata"/><Relationship Id="rId45" Type="http://schemas.openxmlformats.org/officeDocument/2006/relationships/font" Target="fonts/OpenSans-bold.fntdata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7" Type="http://schemas.openxmlformats.org/officeDocument/2006/relationships/font" Target="fonts/OpenSans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font" Target="fonts/Poppins-boldItalic.fntdata"/><Relationship Id="rId30" Type="http://schemas.openxmlformats.org/officeDocument/2006/relationships/font" Target="fonts/Poppins-italic.fntdata"/><Relationship Id="rId33" Type="http://schemas.openxmlformats.org/officeDocument/2006/relationships/font" Target="fonts/LatoLight-bold.fntdata"/><Relationship Id="rId32" Type="http://schemas.openxmlformats.org/officeDocument/2006/relationships/font" Target="fonts/LatoLight-regular.fntdata"/><Relationship Id="rId35" Type="http://schemas.openxmlformats.org/officeDocument/2006/relationships/font" Target="fonts/LatoLight-boldItalic.fntdata"/><Relationship Id="rId34" Type="http://schemas.openxmlformats.org/officeDocument/2006/relationships/font" Target="fonts/LatoLight-italic.fntdata"/><Relationship Id="rId37" Type="http://schemas.openxmlformats.org/officeDocument/2006/relationships/font" Target="fonts/PoppinsMedium-bold.fntdata"/><Relationship Id="rId36" Type="http://schemas.openxmlformats.org/officeDocument/2006/relationships/font" Target="fonts/PoppinsMedium-regular.fntdata"/><Relationship Id="rId39" Type="http://schemas.openxmlformats.org/officeDocument/2006/relationships/font" Target="fonts/PoppinsMedium-boldItalic.fntdata"/><Relationship Id="rId38" Type="http://schemas.openxmlformats.org/officeDocument/2006/relationships/font" Target="fonts/PoppinsMedium-italic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font" Target="fonts/Roboto-regular.fntdata"/><Relationship Id="rId23" Type="http://schemas.openxmlformats.org/officeDocument/2006/relationships/slide" Target="slides/slide1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Poppins-regular.fntdata"/><Relationship Id="rId27" Type="http://schemas.openxmlformats.org/officeDocument/2006/relationships/font" Target="fonts/Roboto-boldItalic.fntdata"/><Relationship Id="rId29" Type="http://schemas.openxmlformats.org/officeDocument/2006/relationships/font" Target="fonts/Poppins-bold.fnt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30730ac4d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30730ac4d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8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g30312877b79_0_3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0" name="Google Shape;2230;g30312877b79_0_3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4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30312877b79_0_3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30312877b79_0_3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30312877b79_0_15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6" name="Google Shape;2266;g30312877b79_0_1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3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g30312877b79_0_40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5" name="Google Shape;2315;g30312877b79_0_40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7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30312877b79_0_40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9" name="Google Shape;2359;g30312877b79_0_40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305fe689ea1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305fe689ea1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8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g30312877b79_0_5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0" name="Google Shape;2050;g30312877b79_0_5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7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30312877b79_0_2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30312877b79_0_2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7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g30312877b79_0_48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9" name="Google Shape;2069;g30312877b79_0_48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4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30312877b79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6" name="Google Shape;2076;g30312877b79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7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g30312877b79_0_4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9" name="Google Shape;2149;g30312877b79_0_4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0" name="Google Shape;2150;g30312877b79_0_4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30312877b79_0_3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30312877b79_0_3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0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30312877b79_0_3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30312877b79_0_3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9.jp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jp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jp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8.jp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7.jp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4.jp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8.jp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9.jpg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22.png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9.jpg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jpg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3.jpg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6.jpg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8.jpg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7.jpg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4.jpg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8.jpg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jpg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8.jpg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jpg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8.jpg"/><Relationship Id="rId3" Type="http://schemas.openxmlformats.org/officeDocument/2006/relationships/image" Target="../media/image22.png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8.jpg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2.png"/></Relationships>
</file>

<file path=ppt/slideLayouts/_rels/slideLayout2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2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3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jpg"/><Relationship Id="rId3" Type="http://schemas.openxmlformats.org/officeDocument/2006/relationships/image" Target="../media/image2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Relationship Id="rId3" Type="http://schemas.openxmlformats.org/officeDocument/2006/relationships/image" Target="../media/image2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jp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Relationship Id="rId3" Type="http://schemas.openxmlformats.org/officeDocument/2006/relationships/image" Target="../media/image22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0.jpg"/><Relationship Id="rId3" Type="http://schemas.openxmlformats.org/officeDocument/2006/relationships/image" Target="../media/image2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2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Relationship Id="rId3" Type="http://schemas.openxmlformats.org/officeDocument/2006/relationships/image" Target="../media/image34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1.jpg"/><Relationship Id="rId3" Type="http://schemas.openxmlformats.org/officeDocument/2006/relationships/image" Target="../media/image2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jpg"/><Relationship Id="rId3" Type="http://schemas.openxmlformats.org/officeDocument/2006/relationships/image" Target="../media/image2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jpg"/><Relationship Id="rId3" Type="http://schemas.openxmlformats.org/officeDocument/2006/relationships/image" Target="../media/image2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2.jp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8.jpg"/><Relationship Id="rId3" Type="http://schemas.openxmlformats.org/officeDocument/2006/relationships/image" Target="../media/image22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0.png"/><Relationship Id="rId3" Type="http://schemas.openxmlformats.org/officeDocument/2006/relationships/image" Target="../media/image68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1">
  <p:cSld name="1_plain slide - just footer_1_5">
    <p:bg>
      <p:bgPr>
        <a:solidFill>
          <a:schemeClr val="accent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553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type="title"/>
          </p:nvPr>
        </p:nvSpPr>
        <p:spPr>
          <a:xfrm>
            <a:off x="327600" y="568675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27600" y="8181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oppins"/>
              <a:buNone/>
              <a:defRPr sz="2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600" y="739399"/>
            <a:ext cx="10195949" cy="880819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29350" y="2103400"/>
            <a:ext cx="2235000" cy="20598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0882200" y="2103400"/>
            <a:ext cx="22350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7">
  <p:cSld name="1_plain slide - just footer_1_5_2_1_1_2">
    <p:bg>
      <p:bgPr>
        <a:solidFill>
          <a:schemeClr val="accent2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1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8386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/>
          <p:nvPr>
            <p:ph type="title"/>
          </p:nvPr>
        </p:nvSpPr>
        <p:spPr>
          <a:xfrm>
            <a:off x="327600" y="1025850"/>
            <a:ext cx="6880800" cy="3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" type="subTitle"/>
          </p:nvPr>
        </p:nvSpPr>
        <p:spPr>
          <a:xfrm>
            <a:off x="327600" y="4557450"/>
            <a:ext cx="66456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78" name="Google Shape;78;p11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800" y="360900"/>
            <a:ext cx="10649948" cy="956830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/>
          <p:nvPr/>
        </p:nvSpPr>
        <p:spPr>
          <a:xfrm>
            <a:off x="14183400" y="9012550"/>
            <a:ext cx="1285200" cy="61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" name="Google Shape;81;p11"/>
          <p:cNvSpPr/>
          <p:nvPr/>
        </p:nvSpPr>
        <p:spPr>
          <a:xfrm>
            <a:off x="7547050" y="6415300"/>
            <a:ext cx="2476200" cy="23664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10698050" y="6721923"/>
            <a:ext cx="25896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" name="Google Shape;83;p11"/>
          <p:cNvSpPr/>
          <p:nvPr/>
        </p:nvSpPr>
        <p:spPr>
          <a:xfrm>
            <a:off x="15323750" y="8938850"/>
            <a:ext cx="2589600" cy="7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3">
  <p:cSld name="1_white background, blue footer_6"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3"/>
          <p:cNvSpPr txBox="1"/>
          <p:nvPr>
            <p:ph type="title"/>
          </p:nvPr>
        </p:nvSpPr>
        <p:spPr>
          <a:xfrm>
            <a:off x="611982" y="350620"/>
            <a:ext cx="1399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8" name="Google Shape;948;p103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103"/>
          <p:cNvSpPr txBox="1"/>
          <p:nvPr>
            <p:ph idx="1" type="body"/>
          </p:nvPr>
        </p:nvSpPr>
        <p:spPr>
          <a:xfrm>
            <a:off x="611982" y="1701418"/>
            <a:ext cx="17429400" cy="7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indent="-406400" lvl="0" marL="457200" marR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5D69E3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4A3E8"/>
              </a:buClr>
              <a:buSzPts val="2800"/>
              <a:buFont typeface="Calibri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9D0EC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CE6EE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0" name="Google Shape;950;p103"/>
          <p:cNvSpPr/>
          <p:nvPr/>
        </p:nvSpPr>
        <p:spPr>
          <a:xfrm>
            <a:off x="0" y="9226296"/>
            <a:ext cx="18288000" cy="10608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103"/>
          <p:cNvSpPr txBox="1"/>
          <p:nvPr/>
        </p:nvSpPr>
        <p:spPr>
          <a:xfrm>
            <a:off x="1392631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2" name="Google Shape;952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54" y="9606150"/>
            <a:ext cx="1216992" cy="40454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103"/>
          <p:cNvSpPr txBox="1"/>
          <p:nvPr/>
        </p:nvSpPr>
        <p:spPr>
          <a:xfrm>
            <a:off x="1546900" y="9514800"/>
            <a:ext cx="4050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4" name="Google Shape;954;p103"/>
          <p:cNvSpPr txBox="1"/>
          <p:nvPr/>
        </p:nvSpPr>
        <p:spPr>
          <a:xfrm>
            <a:off x="15156400" y="9617350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6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04"/>
          <p:cNvSpPr txBox="1"/>
          <p:nvPr/>
        </p:nvSpPr>
        <p:spPr>
          <a:xfrm>
            <a:off x="611982" y="350620"/>
            <a:ext cx="1399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04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04"/>
          <p:cNvSpPr/>
          <p:nvPr/>
        </p:nvSpPr>
        <p:spPr>
          <a:xfrm>
            <a:off x="0" y="9819000"/>
            <a:ext cx="18288000" cy="4680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104"/>
          <p:cNvSpPr txBox="1"/>
          <p:nvPr/>
        </p:nvSpPr>
        <p:spPr>
          <a:xfrm>
            <a:off x="13926310" y="976339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0" name="Google Shape;960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950" y="9933944"/>
            <a:ext cx="737400" cy="245616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104"/>
          <p:cNvSpPr txBox="1"/>
          <p:nvPr/>
        </p:nvSpPr>
        <p:spPr>
          <a:xfrm>
            <a:off x="992112" y="9873646"/>
            <a:ext cx="2682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2" name="Google Shape;962;p104"/>
          <p:cNvSpPr txBox="1"/>
          <p:nvPr/>
        </p:nvSpPr>
        <p:spPr>
          <a:xfrm>
            <a:off x="15156400" y="9846214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4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1">
  <p:cSld name="1_plain slide - just footer_1_5">
    <p:bg>
      <p:bgPr>
        <a:solidFill>
          <a:schemeClr val="accent2"/>
        </a:solidFill>
      </p:bgPr>
    </p:bg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106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553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6"/>
          <p:cNvSpPr txBox="1"/>
          <p:nvPr>
            <p:ph type="title"/>
          </p:nvPr>
        </p:nvSpPr>
        <p:spPr>
          <a:xfrm>
            <a:off x="327600" y="568675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974" name="Google Shape;974;p106"/>
          <p:cNvSpPr txBox="1"/>
          <p:nvPr>
            <p:ph idx="1" type="subTitle"/>
          </p:nvPr>
        </p:nvSpPr>
        <p:spPr>
          <a:xfrm>
            <a:off x="327600" y="8181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oppins"/>
              <a:buNone/>
              <a:defRPr sz="2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pic>
        <p:nvPicPr>
          <p:cNvPr id="975" name="Google Shape;975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600" y="739399"/>
            <a:ext cx="10195949" cy="8808198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06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06"/>
          <p:cNvSpPr/>
          <p:nvPr/>
        </p:nvSpPr>
        <p:spPr>
          <a:xfrm>
            <a:off x="7829350" y="2103400"/>
            <a:ext cx="2235000" cy="20598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8" name="Google Shape;978;p106"/>
          <p:cNvSpPr/>
          <p:nvPr/>
        </p:nvSpPr>
        <p:spPr>
          <a:xfrm>
            <a:off x="10882200" y="2103400"/>
            <a:ext cx="22350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2">
  <p:cSld name="1_plain slide - just footer_1_5_2_1_1_1_2_2">
    <p:bg>
      <p:bgPr>
        <a:solidFill>
          <a:schemeClr val="accent2"/>
        </a:solidFill>
      </p:bgPr>
    </p:bg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36600" y="360700"/>
            <a:ext cx="10656002" cy="910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7"/>
          <p:cNvPicPr preferRelativeResize="0"/>
          <p:nvPr/>
        </p:nvPicPr>
        <p:blipFill rotWithShape="1">
          <a:blip r:embed="rId3">
            <a:alphaModFix/>
          </a:blip>
          <a:srcRect b="219" l="0" r="0" t="209"/>
          <a:stretch/>
        </p:blipFill>
        <p:spPr>
          <a:xfrm>
            <a:off x="544950" y="553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107"/>
          <p:cNvSpPr txBox="1"/>
          <p:nvPr>
            <p:ph type="title"/>
          </p:nvPr>
        </p:nvSpPr>
        <p:spPr>
          <a:xfrm>
            <a:off x="327600" y="4356700"/>
            <a:ext cx="6258000" cy="37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983" name="Google Shape;983;p107"/>
          <p:cNvSpPr txBox="1"/>
          <p:nvPr>
            <p:ph idx="1" type="subTitle"/>
          </p:nvPr>
        </p:nvSpPr>
        <p:spPr>
          <a:xfrm>
            <a:off x="327600" y="8181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oppins"/>
              <a:buNone/>
              <a:defRPr sz="2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984" name="Google Shape;984;p107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2">
  <p:cSld name="1_plain slide - just footer_1_5_2">
    <p:bg>
      <p:bgPr>
        <a:solidFill>
          <a:schemeClr val="accent2"/>
        </a:solidFill>
      </p:bgPr>
    </p:bg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08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553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08"/>
          <p:cNvSpPr txBox="1"/>
          <p:nvPr>
            <p:ph type="title"/>
          </p:nvPr>
        </p:nvSpPr>
        <p:spPr>
          <a:xfrm>
            <a:off x="327600" y="1829150"/>
            <a:ext cx="6645000" cy="3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988" name="Google Shape;988;p108"/>
          <p:cNvSpPr txBox="1"/>
          <p:nvPr>
            <p:ph idx="1" type="subTitle"/>
          </p:nvPr>
        </p:nvSpPr>
        <p:spPr>
          <a:xfrm>
            <a:off x="327600" y="546300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989" name="Google Shape;989;p108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0" name="Google Shape;990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250" y="422500"/>
            <a:ext cx="11229245" cy="9321151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08"/>
          <p:cNvSpPr/>
          <p:nvPr/>
        </p:nvSpPr>
        <p:spPr>
          <a:xfrm>
            <a:off x="7274250" y="6047300"/>
            <a:ext cx="2950800" cy="28044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3">
  <p:cSld name="1_plain slide - just footer_1_5_2_2">
    <p:bg>
      <p:bgPr>
        <a:solidFill>
          <a:schemeClr val="accent2"/>
        </a:solidFill>
      </p:bgPr>
    </p:bg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109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3689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09"/>
          <p:cNvSpPr txBox="1"/>
          <p:nvPr>
            <p:ph type="title"/>
          </p:nvPr>
        </p:nvSpPr>
        <p:spPr>
          <a:xfrm>
            <a:off x="327600" y="4965100"/>
            <a:ext cx="6310200" cy="3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995" name="Google Shape;995;p109"/>
          <p:cNvSpPr txBox="1"/>
          <p:nvPr>
            <p:ph idx="1" type="subTitle"/>
          </p:nvPr>
        </p:nvSpPr>
        <p:spPr>
          <a:xfrm>
            <a:off x="327600" y="8598950"/>
            <a:ext cx="64734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996" name="Google Shape;996;p109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7" name="Google Shape;997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600" y="366827"/>
            <a:ext cx="10897602" cy="947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109"/>
          <p:cNvPicPr preferRelativeResize="0"/>
          <p:nvPr/>
        </p:nvPicPr>
        <p:blipFill rotWithShape="1">
          <a:blip r:embed="rId3">
            <a:alphaModFix/>
          </a:blip>
          <a:srcRect b="6047" l="60391" r="34618" t="87615"/>
          <a:stretch/>
        </p:blipFill>
        <p:spPr>
          <a:xfrm rot="5400000">
            <a:off x="13536084" y="8685816"/>
            <a:ext cx="543799" cy="600598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109"/>
          <p:cNvSpPr/>
          <p:nvPr/>
        </p:nvSpPr>
        <p:spPr>
          <a:xfrm>
            <a:off x="15147500" y="6134936"/>
            <a:ext cx="2235000" cy="23664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0" name="Google Shape;1000;p109"/>
          <p:cNvSpPr/>
          <p:nvPr/>
        </p:nvSpPr>
        <p:spPr>
          <a:xfrm>
            <a:off x="11948500" y="6310200"/>
            <a:ext cx="22350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">
  <p:cSld name="1_plain slide - just footer_1_5_2_1">
    <p:bg>
      <p:bgPr>
        <a:solidFill>
          <a:schemeClr val="accent2"/>
        </a:solidFill>
      </p:bgPr>
    </p:bg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10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3" name="Google Shape;1003;p1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1915" y="670198"/>
            <a:ext cx="8411849" cy="83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1915" y="6525649"/>
            <a:ext cx="7109649" cy="3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10"/>
          <p:cNvPicPr preferRelativeResize="0"/>
          <p:nvPr/>
        </p:nvPicPr>
        <p:blipFill rotWithShape="1">
          <a:blip r:embed="rId4">
            <a:alphaModFix/>
          </a:blip>
          <a:srcRect b="219" l="0" r="0" t="209"/>
          <a:stretch/>
        </p:blipFill>
        <p:spPr>
          <a:xfrm>
            <a:off x="760350" y="2370753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110"/>
          <p:cNvSpPr txBox="1"/>
          <p:nvPr>
            <p:ph type="title"/>
          </p:nvPr>
        </p:nvSpPr>
        <p:spPr>
          <a:xfrm>
            <a:off x="543000" y="3646375"/>
            <a:ext cx="78858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007" name="Google Shape;1007;p110"/>
          <p:cNvSpPr txBox="1"/>
          <p:nvPr>
            <p:ph idx="1" type="subTitle"/>
          </p:nvPr>
        </p:nvSpPr>
        <p:spPr>
          <a:xfrm>
            <a:off x="543000" y="6670625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1008" name="Google Shape;1008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4609" y="239771"/>
            <a:ext cx="3630951" cy="36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2">
  <p:cSld name="1_plain slide - just footer_1_5_2_1_4">
    <p:bg>
      <p:bgPr>
        <a:solidFill>
          <a:schemeClr val="accent2"/>
        </a:solidFill>
      </p:bgPr>
    </p:bg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11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1" name="Google Shape;1011;p111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760350" y="2131003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11"/>
          <p:cNvSpPr txBox="1"/>
          <p:nvPr>
            <p:ph type="title"/>
          </p:nvPr>
        </p:nvSpPr>
        <p:spPr>
          <a:xfrm>
            <a:off x="543000" y="3406650"/>
            <a:ext cx="5917800" cy="3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013" name="Google Shape;1013;p111"/>
          <p:cNvSpPr txBox="1"/>
          <p:nvPr>
            <p:ph idx="1" type="subTitle"/>
          </p:nvPr>
        </p:nvSpPr>
        <p:spPr>
          <a:xfrm>
            <a:off x="543000" y="7043709"/>
            <a:ext cx="5824800" cy="16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1014" name="Google Shape;1014;p111"/>
          <p:cNvPicPr preferRelativeResize="0"/>
          <p:nvPr/>
        </p:nvPicPr>
        <p:blipFill rotWithShape="1">
          <a:blip r:embed="rId3">
            <a:alphaModFix/>
          </a:blip>
          <a:srcRect b="-755" l="0" r="0" t="0"/>
          <a:stretch/>
        </p:blipFill>
        <p:spPr>
          <a:xfrm>
            <a:off x="7236600" y="360700"/>
            <a:ext cx="10656002" cy="91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1">
  <p:cSld name="1_plain slide - just footer_1_5_2_1_3">
    <p:bg>
      <p:bgPr>
        <a:solidFill>
          <a:schemeClr val="accent2"/>
        </a:solidFill>
      </p:bgPr>
    </p:bg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112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10252400" y="381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112"/>
          <p:cNvSpPr txBox="1"/>
          <p:nvPr>
            <p:ph type="title"/>
          </p:nvPr>
        </p:nvSpPr>
        <p:spPr>
          <a:xfrm>
            <a:off x="10035050" y="1657100"/>
            <a:ext cx="78858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018" name="Google Shape;1018;p112"/>
          <p:cNvSpPr txBox="1"/>
          <p:nvPr>
            <p:ph idx="1" type="subTitle"/>
          </p:nvPr>
        </p:nvSpPr>
        <p:spPr>
          <a:xfrm>
            <a:off x="10035050" y="52909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019" name="Google Shape;1019;p112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0" name="Google Shape;102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600" y="304800"/>
            <a:ext cx="10728502" cy="969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5">
  <p:cSld name="1_plain slide - just footer_1_5_2_1_2">
    <p:bg>
      <p:bgPr>
        <a:solidFill>
          <a:schemeClr val="accent5"/>
        </a:solidFill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" name="Google Shape;1022;p113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789450" y="18303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13"/>
          <p:cNvSpPr txBox="1"/>
          <p:nvPr>
            <p:ph type="title"/>
          </p:nvPr>
        </p:nvSpPr>
        <p:spPr>
          <a:xfrm>
            <a:off x="572100" y="3105950"/>
            <a:ext cx="7813200" cy="3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024" name="Google Shape;1024;p113"/>
          <p:cNvSpPr txBox="1"/>
          <p:nvPr>
            <p:ph idx="1" type="subTitle"/>
          </p:nvPr>
        </p:nvSpPr>
        <p:spPr>
          <a:xfrm>
            <a:off x="572100" y="673980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oppins"/>
              <a:buNone/>
              <a:defRPr sz="24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1025" name="Google Shape;1025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3400" y="826025"/>
            <a:ext cx="9615296" cy="8634931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13"/>
          <p:cNvSpPr/>
          <p:nvPr/>
        </p:nvSpPr>
        <p:spPr>
          <a:xfrm>
            <a:off x="0" y="9591850"/>
            <a:ext cx="18288000" cy="69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">
  <p:cSld name="1_plain slide - just footer_1_5_2_1_1_1">
    <p:bg>
      <p:bgPr>
        <a:solidFill>
          <a:schemeClr val="accent2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2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707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>
            <p:ph type="title"/>
          </p:nvPr>
        </p:nvSpPr>
        <p:spPr>
          <a:xfrm>
            <a:off x="327600" y="2113600"/>
            <a:ext cx="69090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pic>
        <p:nvPicPr>
          <p:cNvPr id="87" name="Google Shape;8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600" y="360675"/>
            <a:ext cx="10646999" cy="956565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/>
          <p:nvPr/>
        </p:nvSpPr>
        <p:spPr>
          <a:xfrm>
            <a:off x="14183400" y="9012550"/>
            <a:ext cx="1285200" cy="61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" name="Google Shape;89;p12"/>
          <p:cNvSpPr/>
          <p:nvPr/>
        </p:nvSpPr>
        <p:spPr>
          <a:xfrm>
            <a:off x="15323750" y="8938850"/>
            <a:ext cx="2589600" cy="7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" name="Google Shape;90;p12"/>
          <p:cNvSpPr/>
          <p:nvPr/>
        </p:nvSpPr>
        <p:spPr>
          <a:xfrm>
            <a:off x="7547050" y="6415300"/>
            <a:ext cx="2476200" cy="23664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" name="Google Shape;91;p12"/>
          <p:cNvSpPr/>
          <p:nvPr/>
        </p:nvSpPr>
        <p:spPr>
          <a:xfrm>
            <a:off x="10698050" y="6721923"/>
            <a:ext cx="25896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6">
  <p:cSld name="1_plain slide - just footer_1_5_2_1_1">
    <p:bg>
      <p:bgPr>
        <a:solidFill>
          <a:schemeClr val="accent2"/>
        </a:solidFill>
      </p:bgPr>
    </p:bg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114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707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114"/>
          <p:cNvSpPr txBox="1"/>
          <p:nvPr>
            <p:ph type="title"/>
          </p:nvPr>
        </p:nvSpPr>
        <p:spPr>
          <a:xfrm>
            <a:off x="327600" y="1983100"/>
            <a:ext cx="7804200" cy="3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030" name="Google Shape;1030;p114"/>
          <p:cNvSpPr txBox="1"/>
          <p:nvPr>
            <p:ph idx="1" type="subTitle"/>
          </p:nvPr>
        </p:nvSpPr>
        <p:spPr>
          <a:xfrm>
            <a:off x="327600" y="53553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031" name="Google Shape;1031;p114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2" name="Google Shape;1032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8600" y="331950"/>
            <a:ext cx="9941996" cy="94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7">
  <p:cSld name="1_plain slide - just footer_1_5_2_1_1_2">
    <p:bg>
      <p:bgPr>
        <a:solidFill>
          <a:schemeClr val="accent2"/>
        </a:solidFill>
      </p:bgPr>
    </p:bg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115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8386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15"/>
          <p:cNvSpPr txBox="1"/>
          <p:nvPr>
            <p:ph type="title"/>
          </p:nvPr>
        </p:nvSpPr>
        <p:spPr>
          <a:xfrm>
            <a:off x="327600" y="1025850"/>
            <a:ext cx="6880800" cy="3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036" name="Google Shape;1036;p115"/>
          <p:cNvSpPr txBox="1"/>
          <p:nvPr>
            <p:ph idx="1" type="subTitle"/>
          </p:nvPr>
        </p:nvSpPr>
        <p:spPr>
          <a:xfrm>
            <a:off x="327600" y="4557450"/>
            <a:ext cx="66456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037" name="Google Shape;1037;p115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8" name="Google Shape;103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800" y="360900"/>
            <a:ext cx="10649948" cy="9568304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15"/>
          <p:cNvSpPr/>
          <p:nvPr/>
        </p:nvSpPr>
        <p:spPr>
          <a:xfrm>
            <a:off x="14183400" y="9012550"/>
            <a:ext cx="1285200" cy="61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0" name="Google Shape;1040;p115"/>
          <p:cNvSpPr/>
          <p:nvPr/>
        </p:nvSpPr>
        <p:spPr>
          <a:xfrm>
            <a:off x="7547050" y="6415300"/>
            <a:ext cx="2476200" cy="23664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1" name="Google Shape;1041;p115"/>
          <p:cNvSpPr/>
          <p:nvPr/>
        </p:nvSpPr>
        <p:spPr>
          <a:xfrm>
            <a:off x="10698050" y="6721923"/>
            <a:ext cx="25896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2" name="Google Shape;1042;p115"/>
          <p:cNvSpPr/>
          <p:nvPr/>
        </p:nvSpPr>
        <p:spPr>
          <a:xfrm>
            <a:off x="15323750" y="8938850"/>
            <a:ext cx="2589600" cy="7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">
  <p:cSld name="1_plain slide - just footer_1_5_2_1_1_1">
    <p:bg>
      <p:bgPr>
        <a:solidFill>
          <a:schemeClr val="accent2"/>
        </a:solidFill>
      </p:bgPr>
    </p:bg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16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707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116"/>
          <p:cNvSpPr txBox="1"/>
          <p:nvPr>
            <p:ph type="title"/>
          </p:nvPr>
        </p:nvSpPr>
        <p:spPr>
          <a:xfrm>
            <a:off x="327600" y="2113600"/>
            <a:ext cx="69090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pic>
        <p:nvPicPr>
          <p:cNvPr id="1046" name="Google Shape;1046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600" y="360675"/>
            <a:ext cx="10646999" cy="9565654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16"/>
          <p:cNvSpPr/>
          <p:nvPr/>
        </p:nvSpPr>
        <p:spPr>
          <a:xfrm>
            <a:off x="14183400" y="9012550"/>
            <a:ext cx="1285200" cy="61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8" name="Google Shape;1048;p116"/>
          <p:cNvSpPr/>
          <p:nvPr/>
        </p:nvSpPr>
        <p:spPr>
          <a:xfrm>
            <a:off x="15323750" y="8938850"/>
            <a:ext cx="2589600" cy="7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9" name="Google Shape;1049;p116"/>
          <p:cNvSpPr/>
          <p:nvPr/>
        </p:nvSpPr>
        <p:spPr>
          <a:xfrm>
            <a:off x="7547050" y="6415300"/>
            <a:ext cx="2476200" cy="23664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50" name="Google Shape;1050;p116"/>
          <p:cNvSpPr/>
          <p:nvPr/>
        </p:nvSpPr>
        <p:spPr>
          <a:xfrm>
            <a:off x="10698050" y="6721923"/>
            <a:ext cx="25896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1">
  <p:cSld name="1_plain slide - just footer_1_5_2_1_1_1_2_1">
    <p:bg>
      <p:bgPr>
        <a:solidFill>
          <a:schemeClr val="accent2"/>
        </a:solidFill>
      </p:bgPr>
    </p:bg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117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707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17"/>
          <p:cNvSpPr txBox="1"/>
          <p:nvPr>
            <p:ph type="title"/>
          </p:nvPr>
        </p:nvSpPr>
        <p:spPr>
          <a:xfrm>
            <a:off x="327600" y="2113600"/>
            <a:ext cx="69090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pic>
        <p:nvPicPr>
          <p:cNvPr id="1054" name="Google Shape;1054;p117"/>
          <p:cNvPicPr preferRelativeResize="0"/>
          <p:nvPr/>
        </p:nvPicPr>
        <p:blipFill rotWithShape="1">
          <a:blip r:embed="rId3">
            <a:alphaModFix/>
          </a:blip>
          <a:srcRect b="0" l="-150" r="150" t="0"/>
          <a:stretch/>
        </p:blipFill>
        <p:spPr>
          <a:xfrm>
            <a:off x="7204600" y="360700"/>
            <a:ext cx="10688002" cy="9108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117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1">
  <p:cSld name="1_plain slide - just footer_3"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18"/>
          <p:cNvSpPr/>
          <p:nvPr/>
        </p:nvSpPr>
        <p:spPr>
          <a:xfrm>
            <a:off x="327600" y="4726950"/>
            <a:ext cx="17701800" cy="4782000"/>
          </a:xfrm>
          <a:prstGeom prst="roundRect">
            <a:avLst>
              <a:gd fmla="val 8273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118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9" name="Google Shape;1059;p118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>
            <a:off x="543024" y="9867440"/>
            <a:ext cx="809348" cy="26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18"/>
          <p:cNvSpPr txBox="1"/>
          <p:nvPr/>
        </p:nvSpPr>
        <p:spPr>
          <a:xfrm>
            <a:off x="12475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1" name="Google Shape;1061;p118"/>
          <p:cNvSpPr txBox="1"/>
          <p:nvPr/>
        </p:nvSpPr>
        <p:spPr>
          <a:xfrm>
            <a:off x="14655150" y="9790150"/>
            <a:ext cx="30906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12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14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12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2" name="Google Shape;1062;p118"/>
          <p:cNvSpPr txBox="1"/>
          <p:nvPr>
            <p:ph type="title"/>
          </p:nvPr>
        </p:nvSpPr>
        <p:spPr>
          <a:xfrm>
            <a:off x="2096200" y="3538105"/>
            <a:ext cx="140964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Poppins Medium"/>
              <a:buNone/>
              <a:defRPr sz="8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2">
  <p:cSld name="1_plain slide - just footer_3_4">
    <p:bg>
      <p:bgPr>
        <a:solidFill>
          <a:schemeClr val="accent2"/>
        </a:solidFill>
      </p:bgPr>
    </p:bg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19"/>
          <p:cNvSpPr/>
          <p:nvPr/>
        </p:nvSpPr>
        <p:spPr>
          <a:xfrm>
            <a:off x="327600" y="4726950"/>
            <a:ext cx="17701800" cy="4782000"/>
          </a:xfrm>
          <a:prstGeom prst="roundRect">
            <a:avLst>
              <a:gd fmla="val 8273" name="adj"/>
            </a:avLst>
          </a:prstGeom>
          <a:solidFill>
            <a:srgbClr val="0072F5">
              <a:alpha val="20000"/>
            </a:srgbClr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119"/>
          <p:cNvSpPr txBox="1"/>
          <p:nvPr>
            <p:ph type="title"/>
          </p:nvPr>
        </p:nvSpPr>
        <p:spPr>
          <a:xfrm>
            <a:off x="2096200" y="3538105"/>
            <a:ext cx="140964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Poppins Medium"/>
              <a:buNone/>
              <a:defRPr sz="8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">
  <p:cSld name="1_plain slide - just footer_1_5_2_1_1_1_1_3_1_1_2">
    <p:bg>
      <p:bgPr>
        <a:solidFill>
          <a:schemeClr val="accent2"/>
        </a:solidFill>
      </p:bgPr>
    </p:bg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20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pic>
        <p:nvPicPr>
          <p:cNvPr id="1068" name="Google Shape;1068;p120"/>
          <p:cNvPicPr preferRelativeResize="0"/>
          <p:nvPr/>
        </p:nvPicPr>
        <p:blipFill rotWithShape="1">
          <a:blip r:embed="rId2">
            <a:alphaModFix/>
          </a:blip>
          <a:srcRect b="0" l="13986" r="13993" t="0"/>
          <a:stretch/>
        </p:blipFill>
        <p:spPr>
          <a:xfrm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 1">
  <p:cSld name="1_plain slide - just footer_1_5_2_1_1_1_1_3_1_1_2_1">
    <p:bg>
      <p:bgPr>
        <a:solidFill>
          <a:schemeClr val="accent2"/>
        </a:solidFill>
      </p:bgPr>
    </p:bg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21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pic>
        <p:nvPicPr>
          <p:cNvPr id="1071" name="Google Shape;1071;p121"/>
          <p:cNvPicPr preferRelativeResize="0"/>
          <p:nvPr/>
        </p:nvPicPr>
        <p:blipFill rotWithShape="1">
          <a:blip r:embed="rId2">
            <a:alphaModFix/>
          </a:blip>
          <a:srcRect b="0" l="26237" r="2966" t="1681"/>
          <a:stretch/>
        </p:blipFill>
        <p:spPr>
          <a:xfrm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">
  <p:cSld name="1_plain slide - just footer_1_5_2_1_1_1_1_3_1_1_1_1">
    <p:bg>
      <p:bgPr>
        <a:solidFill>
          <a:schemeClr val="accent2"/>
        </a:solidFill>
      </p:bgPr>
    </p:bg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122"/>
          <p:cNvPicPr preferRelativeResize="0"/>
          <p:nvPr/>
        </p:nvPicPr>
        <p:blipFill rotWithShape="1">
          <a:blip r:embed="rId2">
            <a:alphaModFix/>
          </a:blip>
          <a:srcRect b="1254" l="29763" r="3724" t="6511"/>
          <a:stretch/>
        </p:blipFill>
        <p:spPr>
          <a:xfrm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1074" name="Google Shape;1074;p122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 1">
  <p:cSld name="1_plain slide - just footer_1_5_2_1_1_1_1_3_1_1_1_1_1">
    <p:bg>
      <p:bgPr>
        <a:solidFill>
          <a:schemeClr val="accent2"/>
        </a:solidFill>
      </p:bgPr>
    </p:bg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Google Shape;1076;p123"/>
          <p:cNvPicPr preferRelativeResize="0"/>
          <p:nvPr/>
        </p:nvPicPr>
        <p:blipFill rotWithShape="1">
          <a:blip r:embed="rId2">
            <a:alphaModFix/>
          </a:blip>
          <a:srcRect b="11956" l="8590" r="30744" t="3605"/>
          <a:stretch/>
        </p:blipFill>
        <p:spPr>
          <a:xfrm flipH="1"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1077" name="Google Shape;1077;p123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1">
  <p:cSld name="1_plain slide - just footer_1_5_2_1_1_1_2_1">
    <p:bg>
      <p:bgPr>
        <a:solidFill>
          <a:schemeClr val="accent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707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>
            <p:ph type="title"/>
          </p:nvPr>
        </p:nvSpPr>
        <p:spPr>
          <a:xfrm>
            <a:off x="327600" y="2113600"/>
            <a:ext cx="69090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 b="0" l="-150" r="150" t="0"/>
          <a:stretch/>
        </p:blipFill>
        <p:spPr>
          <a:xfrm>
            <a:off x="7204600" y="360700"/>
            <a:ext cx="10688002" cy="910885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">
  <p:cSld name="1_plain slide - just footer_1_5_2_1_1_1_1">
    <p:bg>
      <p:bgPr>
        <a:solidFill>
          <a:schemeClr val="accent2"/>
        </a:solidFill>
      </p:bgPr>
    </p:bg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24"/>
          <p:cNvSpPr txBox="1"/>
          <p:nvPr>
            <p:ph type="title"/>
          </p:nvPr>
        </p:nvSpPr>
        <p:spPr>
          <a:xfrm>
            <a:off x="543000" y="1017600"/>
            <a:ext cx="69264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080" name="Google Shape;1080;p124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124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pic>
        <p:nvPicPr>
          <p:cNvPr id="1082" name="Google Shape;1082;p124"/>
          <p:cNvPicPr preferRelativeResize="0"/>
          <p:nvPr/>
        </p:nvPicPr>
        <p:blipFill rotWithShape="1">
          <a:blip r:embed="rId2">
            <a:alphaModFix/>
          </a:blip>
          <a:srcRect b="9497" l="17644" r="22136" t="8909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1">
  <p:cSld name="1_plain slide - just footer_1_5_2_1_1_1_1_7">
    <p:bg>
      <p:bgPr>
        <a:solidFill>
          <a:schemeClr val="accent2"/>
        </a:solidFill>
      </p:bgPr>
    </p:bg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25"/>
          <p:cNvSpPr txBox="1"/>
          <p:nvPr>
            <p:ph type="title"/>
          </p:nvPr>
        </p:nvSpPr>
        <p:spPr>
          <a:xfrm>
            <a:off x="543000" y="1017600"/>
            <a:ext cx="69264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085" name="Google Shape;1085;p125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125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pic>
        <p:nvPicPr>
          <p:cNvPr id="1087" name="Google Shape;1087;p125"/>
          <p:cNvPicPr preferRelativeResize="0"/>
          <p:nvPr/>
        </p:nvPicPr>
        <p:blipFill rotWithShape="1">
          <a:blip r:embed="rId2">
            <a:alphaModFix/>
          </a:blip>
          <a:srcRect b="2204" l="30109" r="3555" t="7810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2">
  <p:cSld name="1_plain slide - just footer_1_5_2_1_1_1_1_6">
    <p:bg>
      <p:bgPr>
        <a:solidFill>
          <a:schemeClr val="accent2"/>
        </a:solidFill>
      </p:bgPr>
    </p:bg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26"/>
          <p:cNvSpPr txBox="1"/>
          <p:nvPr>
            <p:ph type="title"/>
          </p:nvPr>
        </p:nvSpPr>
        <p:spPr>
          <a:xfrm>
            <a:off x="543000" y="1017600"/>
            <a:ext cx="69264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090" name="Google Shape;1090;p126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1" name="Google Shape;1091;p126"/>
          <p:cNvPicPr preferRelativeResize="0"/>
          <p:nvPr/>
        </p:nvPicPr>
        <p:blipFill rotWithShape="1">
          <a:blip r:embed="rId2">
            <a:alphaModFix/>
          </a:blip>
          <a:srcRect b="0" l="13170" r="13170" t="0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  <p:sp>
        <p:nvSpPr>
          <p:cNvPr id="1092" name="Google Shape;1092;p126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2">
  <p:cSld name="1_plain slide - just footer_1_5_2_1_1_1_1_4">
    <p:bg>
      <p:bgPr>
        <a:solidFill>
          <a:schemeClr val="accent2"/>
        </a:solidFill>
      </p:bgPr>
    </p:bg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127"/>
          <p:cNvPicPr preferRelativeResize="0"/>
          <p:nvPr/>
        </p:nvPicPr>
        <p:blipFill rotWithShape="1">
          <a:blip r:embed="rId2">
            <a:alphaModFix/>
          </a:blip>
          <a:srcRect b="2886" l="26591" r="4892" t="4297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</p:pic>
      <p:sp>
        <p:nvSpPr>
          <p:cNvPr id="1095" name="Google Shape;1095;p127"/>
          <p:cNvSpPr txBox="1"/>
          <p:nvPr>
            <p:ph type="title"/>
          </p:nvPr>
        </p:nvSpPr>
        <p:spPr>
          <a:xfrm>
            <a:off x="543000" y="1017600"/>
            <a:ext cx="69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096" name="Google Shape;1096;p127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127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Agenda Slide">
  <p:cSld name="1_plain slide - just footer_3_3_1_1_2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28"/>
          <p:cNvSpPr/>
          <p:nvPr/>
        </p:nvSpPr>
        <p:spPr>
          <a:xfrm>
            <a:off x="5737150" y="730700"/>
            <a:ext cx="12018600" cy="84684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128"/>
          <p:cNvSpPr txBox="1"/>
          <p:nvPr/>
        </p:nvSpPr>
        <p:spPr>
          <a:xfrm>
            <a:off x="543000" y="1045950"/>
            <a:ext cx="4720800" cy="12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Poppins Medium"/>
              <a:buNone/>
            </a:pPr>
            <a:r>
              <a:rPr lang="en" sz="6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Agenda</a:t>
            </a:r>
            <a:endParaRPr sz="6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101" name="Google Shape;1101;p128"/>
          <p:cNvSpPr txBox="1"/>
          <p:nvPr>
            <p:ph idx="1" type="body"/>
          </p:nvPr>
        </p:nvSpPr>
        <p:spPr>
          <a:xfrm>
            <a:off x="6311950" y="1307900"/>
            <a:ext cx="10869000" cy="73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">
  <p:cSld name="1_plain slide - just footer_3_2_1"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29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04" name="Google Shape;1104;p129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05" name="Google Shape;1105;p129"/>
          <p:cNvSpPr txBox="1"/>
          <p:nvPr>
            <p:ph idx="1" type="body"/>
          </p:nvPr>
        </p:nvSpPr>
        <p:spPr>
          <a:xfrm>
            <a:off x="388000" y="2080006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06" name="Google Shape;1106;p129"/>
          <p:cNvSpPr/>
          <p:nvPr/>
        </p:nvSpPr>
        <p:spPr>
          <a:xfrm>
            <a:off x="344100" y="1352500"/>
            <a:ext cx="17685600" cy="81564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129"/>
          <p:cNvSpPr txBox="1"/>
          <p:nvPr>
            <p:ph idx="2" type="body"/>
          </p:nvPr>
        </p:nvSpPr>
        <p:spPr>
          <a:xfrm>
            <a:off x="816000" y="184600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 only title">
  <p:cSld name="1_plain slide - just footer_3_2_1_1"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0"/>
          <p:cNvSpPr/>
          <p:nvPr/>
        </p:nvSpPr>
        <p:spPr>
          <a:xfrm>
            <a:off x="344100" y="1352500"/>
            <a:ext cx="17685600" cy="81564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p130"/>
          <p:cNvSpPr txBox="1"/>
          <p:nvPr>
            <p:ph idx="1" type="body"/>
          </p:nvPr>
        </p:nvSpPr>
        <p:spPr>
          <a:xfrm>
            <a:off x="388000" y="1927606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11" name="Google Shape;1111;p130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12" name="Google Shape;1112;p130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Quote slide 1">
  <p:cSld name="1_plain slide - just footer_4_1"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31"/>
          <p:cNvSpPr/>
          <p:nvPr/>
        </p:nvSpPr>
        <p:spPr>
          <a:xfrm>
            <a:off x="400" y="0"/>
            <a:ext cx="18288000" cy="9679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131"/>
          <p:cNvSpPr/>
          <p:nvPr/>
        </p:nvSpPr>
        <p:spPr>
          <a:xfrm>
            <a:off x="1050700" y="1352500"/>
            <a:ext cx="16272600" cy="71142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131"/>
          <p:cNvSpPr/>
          <p:nvPr/>
        </p:nvSpPr>
        <p:spPr>
          <a:xfrm>
            <a:off x="1643964" y="1117150"/>
            <a:ext cx="839907" cy="659873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131"/>
          <p:cNvSpPr txBox="1"/>
          <p:nvPr>
            <p:ph type="title"/>
          </p:nvPr>
        </p:nvSpPr>
        <p:spPr>
          <a:xfrm>
            <a:off x="1289450" y="2580700"/>
            <a:ext cx="15090000" cy="3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oppins Medium"/>
              <a:buNone/>
              <a:defRPr sz="4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18" name="Google Shape;1118;p131"/>
          <p:cNvSpPr txBox="1"/>
          <p:nvPr>
            <p:ph idx="1" type="subTitle"/>
          </p:nvPr>
        </p:nvSpPr>
        <p:spPr>
          <a:xfrm>
            <a:off x="1307400" y="6747500"/>
            <a:ext cx="78138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None/>
              <a:defRPr sz="22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1">
  <p:cSld name="1_plain slide - just footer_7_2_1"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32"/>
          <p:cNvSpPr txBox="1"/>
          <p:nvPr>
            <p:ph idx="1" type="body"/>
          </p:nvPr>
        </p:nvSpPr>
        <p:spPr>
          <a:xfrm>
            <a:off x="327600" y="14926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21" name="Google Shape;1121;p132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22" name="Google Shape;1122;p132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empty">
  <p:cSld name="1_plain slide - just footer_7_1_1_1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1">
  <p:cSld name="1_plain slide - just footer_3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>
            <a:off x="327600" y="4726950"/>
            <a:ext cx="17701800" cy="4782000"/>
          </a:xfrm>
          <a:prstGeom prst="roundRect">
            <a:avLst>
              <a:gd fmla="val 8273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4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>
            <a:off x="543024" y="9867440"/>
            <a:ext cx="809348" cy="26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2475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14655150" y="9790150"/>
            <a:ext cx="30906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12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14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12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" name="Google Shape;103;p14"/>
          <p:cNvSpPr txBox="1"/>
          <p:nvPr>
            <p:ph type="title"/>
          </p:nvPr>
        </p:nvSpPr>
        <p:spPr>
          <a:xfrm>
            <a:off x="2096200" y="3538105"/>
            <a:ext cx="140964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Poppins Medium"/>
              <a:buNone/>
              <a:defRPr sz="8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title only">
  <p:cSld name="1_plain slide - just footer_5_2_1_1_1_1_1">
    <p:bg>
      <p:bgPr>
        <a:solidFill>
          <a:schemeClr val="lt1"/>
        </a:solidFill>
      </p:bgPr>
    </p:bg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4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26" name="Google Shape;1126;p134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1">
  <p:cSld name="1_plain slide - just footer_5_1"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5"/>
          <p:cNvSpPr/>
          <p:nvPr/>
        </p:nvSpPr>
        <p:spPr>
          <a:xfrm>
            <a:off x="344100" y="5165848"/>
            <a:ext cx="17685600" cy="4342800"/>
          </a:xfrm>
          <a:prstGeom prst="roundRect">
            <a:avLst>
              <a:gd fmla="val 718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p135"/>
          <p:cNvSpPr txBox="1"/>
          <p:nvPr>
            <p:ph idx="1" type="body"/>
          </p:nvPr>
        </p:nvSpPr>
        <p:spPr>
          <a:xfrm>
            <a:off x="692800" y="5450700"/>
            <a:ext cx="16741800" cy="3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30" name="Google Shape;1130;p135"/>
          <p:cNvSpPr txBox="1"/>
          <p:nvPr>
            <p:ph idx="2" type="body"/>
          </p:nvPr>
        </p:nvSpPr>
        <p:spPr>
          <a:xfrm>
            <a:off x="692800" y="2015250"/>
            <a:ext cx="16741800" cy="28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31" name="Google Shape;1131;p135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32" name="Google Shape;1132;p135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1">
  <p:cSld name="1_plain slide - just footer_6_1"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36"/>
          <p:cNvSpPr/>
          <p:nvPr/>
        </p:nvSpPr>
        <p:spPr>
          <a:xfrm>
            <a:off x="11962250" y="172050"/>
            <a:ext cx="6067200" cy="93366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136"/>
          <p:cNvSpPr txBox="1"/>
          <p:nvPr>
            <p:ph idx="1" type="body"/>
          </p:nvPr>
        </p:nvSpPr>
        <p:spPr>
          <a:xfrm>
            <a:off x="327600" y="1965400"/>
            <a:ext cx="111984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36" name="Google Shape;1136;p136"/>
          <p:cNvSpPr txBox="1"/>
          <p:nvPr>
            <p:ph idx="2" type="body"/>
          </p:nvPr>
        </p:nvSpPr>
        <p:spPr>
          <a:xfrm>
            <a:off x="12363800" y="1965400"/>
            <a:ext cx="5230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37" name="Google Shape;1137;p136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38" name="Google Shape;1138;p136"/>
          <p:cNvSpPr txBox="1"/>
          <p:nvPr>
            <p:ph type="title"/>
          </p:nvPr>
        </p:nvSpPr>
        <p:spPr>
          <a:xfrm>
            <a:off x="623853" y="412100"/>
            <a:ext cx="10977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2">
  <p:cSld name="1_plain slide - just footer_3_1_2"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37"/>
          <p:cNvSpPr/>
          <p:nvPr/>
        </p:nvSpPr>
        <p:spPr>
          <a:xfrm>
            <a:off x="9136950" y="1323850"/>
            <a:ext cx="8892600" cy="81846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137"/>
          <p:cNvSpPr txBox="1"/>
          <p:nvPr>
            <p:ph idx="1" type="body"/>
          </p:nvPr>
        </p:nvSpPr>
        <p:spPr>
          <a:xfrm>
            <a:off x="9749350" y="173850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42" name="Google Shape;1142;p137"/>
          <p:cNvSpPr txBox="1"/>
          <p:nvPr>
            <p:ph idx="2" type="body"/>
          </p:nvPr>
        </p:nvSpPr>
        <p:spPr>
          <a:xfrm>
            <a:off x="327600" y="173850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43" name="Google Shape;1143;p137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44" name="Google Shape;1144;p137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vertical 3">
  <p:cSld name="1_plain slide - just footer_3_1_1_1">
    <p:bg>
      <p:bgPr>
        <a:solidFill>
          <a:srgbClr val="F4F8FB"/>
        </a:solidFill>
      </p:bgPr>
    </p:bg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38"/>
          <p:cNvSpPr/>
          <p:nvPr/>
        </p:nvSpPr>
        <p:spPr>
          <a:xfrm>
            <a:off x="493200" y="2051550"/>
            <a:ext cx="5438400" cy="6978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138"/>
          <p:cNvSpPr txBox="1"/>
          <p:nvPr>
            <p:ph idx="1" type="body"/>
          </p:nvPr>
        </p:nvSpPr>
        <p:spPr>
          <a:xfrm>
            <a:off x="795200" y="2427322"/>
            <a:ext cx="4789200" cy="6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48" name="Google Shape;1148;p138"/>
          <p:cNvSpPr/>
          <p:nvPr/>
        </p:nvSpPr>
        <p:spPr>
          <a:xfrm>
            <a:off x="6424800" y="2051550"/>
            <a:ext cx="5438400" cy="6978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138"/>
          <p:cNvSpPr txBox="1"/>
          <p:nvPr>
            <p:ph idx="2" type="body"/>
          </p:nvPr>
        </p:nvSpPr>
        <p:spPr>
          <a:xfrm>
            <a:off x="6726800" y="2427322"/>
            <a:ext cx="4789200" cy="6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50" name="Google Shape;1150;p138"/>
          <p:cNvSpPr/>
          <p:nvPr/>
        </p:nvSpPr>
        <p:spPr>
          <a:xfrm>
            <a:off x="12356400" y="2051550"/>
            <a:ext cx="5438400" cy="6978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138"/>
          <p:cNvSpPr txBox="1"/>
          <p:nvPr>
            <p:ph idx="3" type="body"/>
          </p:nvPr>
        </p:nvSpPr>
        <p:spPr>
          <a:xfrm>
            <a:off x="12658400" y="2427322"/>
            <a:ext cx="4789200" cy="6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52" name="Google Shape;1152;p138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53" name="Google Shape;1153;p138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4">
  <p:cSld name="1_plain slide - just footer_3_3"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39"/>
          <p:cNvSpPr/>
          <p:nvPr/>
        </p:nvSpPr>
        <p:spPr>
          <a:xfrm>
            <a:off x="7353050" y="260950"/>
            <a:ext cx="10676400" cy="91590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139"/>
          <p:cNvSpPr txBox="1"/>
          <p:nvPr>
            <p:ph idx="1" type="body"/>
          </p:nvPr>
        </p:nvSpPr>
        <p:spPr>
          <a:xfrm>
            <a:off x="7911900" y="613250"/>
            <a:ext cx="9571200" cy="8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57" name="Google Shape;1157;p139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58" name="Google Shape;1158;p139"/>
          <p:cNvSpPr txBox="1"/>
          <p:nvPr>
            <p:ph type="title"/>
          </p:nvPr>
        </p:nvSpPr>
        <p:spPr>
          <a:xfrm>
            <a:off x="623855" y="412100"/>
            <a:ext cx="64758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">
  <p:cSld name="1_plain slide - just footer_3_3_1"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/>
          <p:nvPr/>
        </p:nvSpPr>
        <p:spPr>
          <a:xfrm>
            <a:off x="7353050" y="260950"/>
            <a:ext cx="10676400" cy="91590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140"/>
          <p:cNvSpPr txBox="1"/>
          <p:nvPr>
            <p:ph type="title"/>
          </p:nvPr>
        </p:nvSpPr>
        <p:spPr>
          <a:xfrm>
            <a:off x="8384250" y="105930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62" name="Google Shape;1162;p140"/>
          <p:cNvSpPr txBox="1"/>
          <p:nvPr>
            <p:ph idx="1" type="subTitle"/>
          </p:nvPr>
        </p:nvSpPr>
        <p:spPr>
          <a:xfrm>
            <a:off x="8384250" y="150095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63" name="Google Shape;1163;p140"/>
          <p:cNvSpPr txBox="1"/>
          <p:nvPr>
            <p:ph idx="2" type="title"/>
          </p:nvPr>
        </p:nvSpPr>
        <p:spPr>
          <a:xfrm>
            <a:off x="8384250" y="314340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64" name="Google Shape;1164;p140"/>
          <p:cNvSpPr txBox="1"/>
          <p:nvPr>
            <p:ph idx="3" type="subTitle"/>
          </p:nvPr>
        </p:nvSpPr>
        <p:spPr>
          <a:xfrm>
            <a:off x="8384250" y="358505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65" name="Google Shape;1165;p140"/>
          <p:cNvSpPr txBox="1"/>
          <p:nvPr>
            <p:ph idx="4" type="title"/>
          </p:nvPr>
        </p:nvSpPr>
        <p:spPr>
          <a:xfrm>
            <a:off x="8384250" y="507985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66" name="Google Shape;1166;p140"/>
          <p:cNvSpPr txBox="1"/>
          <p:nvPr>
            <p:ph idx="5" type="subTitle"/>
          </p:nvPr>
        </p:nvSpPr>
        <p:spPr>
          <a:xfrm>
            <a:off x="8384250" y="552150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67" name="Google Shape;1167;p140"/>
          <p:cNvSpPr txBox="1"/>
          <p:nvPr>
            <p:ph idx="6" type="title"/>
          </p:nvPr>
        </p:nvSpPr>
        <p:spPr>
          <a:xfrm>
            <a:off x="8384250" y="716395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68" name="Google Shape;1168;p140"/>
          <p:cNvSpPr txBox="1"/>
          <p:nvPr>
            <p:ph idx="7" type="subTitle"/>
          </p:nvPr>
        </p:nvSpPr>
        <p:spPr>
          <a:xfrm>
            <a:off x="8384250" y="760560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69" name="Google Shape;1169;p140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70" name="Google Shape;1170;p140"/>
          <p:cNvSpPr txBox="1"/>
          <p:nvPr>
            <p:ph idx="8" type="title"/>
          </p:nvPr>
        </p:nvSpPr>
        <p:spPr>
          <a:xfrm>
            <a:off x="623855" y="412100"/>
            <a:ext cx="63702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 + Icons">
  <p:cSld name="1_plain slide - just footer_3_3_1_1"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41"/>
          <p:cNvSpPr/>
          <p:nvPr/>
        </p:nvSpPr>
        <p:spPr>
          <a:xfrm>
            <a:off x="7353050" y="260950"/>
            <a:ext cx="10676400" cy="91590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141"/>
          <p:cNvSpPr txBox="1"/>
          <p:nvPr>
            <p:ph type="title"/>
          </p:nvPr>
        </p:nvSpPr>
        <p:spPr>
          <a:xfrm>
            <a:off x="9629400" y="1321925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74" name="Google Shape;1174;p141"/>
          <p:cNvSpPr txBox="1"/>
          <p:nvPr>
            <p:ph idx="1" type="subTitle"/>
          </p:nvPr>
        </p:nvSpPr>
        <p:spPr>
          <a:xfrm>
            <a:off x="9629400" y="1763575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75" name="Google Shape;1175;p141"/>
          <p:cNvSpPr txBox="1"/>
          <p:nvPr>
            <p:ph idx="2" type="title"/>
          </p:nvPr>
        </p:nvSpPr>
        <p:spPr>
          <a:xfrm>
            <a:off x="9629400" y="3332200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76" name="Google Shape;1176;p141"/>
          <p:cNvSpPr txBox="1"/>
          <p:nvPr>
            <p:ph idx="3" type="subTitle"/>
          </p:nvPr>
        </p:nvSpPr>
        <p:spPr>
          <a:xfrm>
            <a:off x="9629400" y="3773850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77" name="Google Shape;1177;p141"/>
          <p:cNvSpPr txBox="1"/>
          <p:nvPr>
            <p:ph idx="4" type="title"/>
          </p:nvPr>
        </p:nvSpPr>
        <p:spPr>
          <a:xfrm>
            <a:off x="9629400" y="5302425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78" name="Google Shape;1178;p141"/>
          <p:cNvSpPr txBox="1"/>
          <p:nvPr>
            <p:ph idx="5" type="subTitle"/>
          </p:nvPr>
        </p:nvSpPr>
        <p:spPr>
          <a:xfrm>
            <a:off x="9629400" y="5754075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79" name="Google Shape;1179;p141"/>
          <p:cNvSpPr txBox="1"/>
          <p:nvPr>
            <p:ph idx="6" type="title"/>
          </p:nvPr>
        </p:nvSpPr>
        <p:spPr>
          <a:xfrm>
            <a:off x="9629400" y="7292675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80" name="Google Shape;1180;p141"/>
          <p:cNvSpPr txBox="1"/>
          <p:nvPr>
            <p:ph idx="7" type="subTitle"/>
          </p:nvPr>
        </p:nvSpPr>
        <p:spPr>
          <a:xfrm>
            <a:off x="9629400" y="7734325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81" name="Google Shape;1181;p141"/>
          <p:cNvSpPr/>
          <p:nvPr>
            <p:ph idx="8" type="pic"/>
          </p:nvPr>
        </p:nvSpPr>
        <p:spPr>
          <a:xfrm>
            <a:off x="8269700" y="1304675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2" name="Google Shape;1182;p141"/>
          <p:cNvSpPr/>
          <p:nvPr>
            <p:ph idx="9" type="pic"/>
          </p:nvPr>
        </p:nvSpPr>
        <p:spPr>
          <a:xfrm>
            <a:off x="8269700" y="3296092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3" name="Google Shape;1183;p141"/>
          <p:cNvSpPr/>
          <p:nvPr>
            <p:ph idx="13" type="pic"/>
          </p:nvPr>
        </p:nvSpPr>
        <p:spPr>
          <a:xfrm>
            <a:off x="8269700" y="5287508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4" name="Google Shape;1184;p141"/>
          <p:cNvSpPr/>
          <p:nvPr>
            <p:ph idx="14" type="pic"/>
          </p:nvPr>
        </p:nvSpPr>
        <p:spPr>
          <a:xfrm>
            <a:off x="8269700" y="7278925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5" name="Google Shape;1185;p141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86" name="Google Shape;1186;p141"/>
          <p:cNvSpPr txBox="1"/>
          <p:nvPr>
            <p:ph idx="15" type="title"/>
          </p:nvPr>
        </p:nvSpPr>
        <p:spPr>
          <a:xfrm>
            <a:off x="623855" y="412100"/>
            <a:ext cx="64002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2 icons">
  <p:cSld name="1_plain slide - just footer_3_3_1_1_1"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42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142"/>
          <p:cNvSpPr/>
          <p:nvPr/>
        </p:nvSpPr>
        <p:spPr>
          <a:xfrm>
            <a:off x="2103775" y="2496700"/>
            <a:ext cx="6486600" cy="5868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142"/>
          <p:cNvSpPr txBox="1"/>
          <p:nvPr>
            <p:ph type="title"/>
          </p:nvPr>
        </p:nvSpPr>
        <p:spPr>
          <a:xfrm>
            <a:off x="2560100" y="4841000"/>
            <a:ext cx="56976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91" name="Google Shape;1191;p142"/>
          <p:cNvSpPr txBox="1"/>
          <p:nvPr>
            <p:ph idx="1" type="subTitle"/>
          </p:nvPr>
        </p:nvSpPr>
        <p:spPr>
          <a:xfrm>
            <a:off x="2560100" y="6069350"/>
            <a:ext cx="55926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92" name="Google Shape;1192;p142"/>
          <p:cNvSpPr/>
          <p:nvPr>
            <p:ph idx="2" type="pic"/>
          </p:nvPr>
        </p:nvSpPr>
        <p:spPr>
          <a:xfrm>
            <a:off x="2729725" y="31929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193" name="Google Shape;1193;p142"/>
          <p:cNvSpPr/>
          <p:nvPr/>
        </p:nvSpPr>
        <p:spPr>
          <a:xfrm>
            <a:off x="9697625" y="2496700"/>
            <a:ext cx="6486600" cy="5868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142"/>
          <p:cNvSpPr txBox="1"/>
          <p:nvPr>
            <p:ph idx="3" type="title"/>
          </p:nvPr>
        </p:nvSpPr>
        <p:spPr>
          <a:xfrm>
            <a:off x="10153950" y="4841000"/>
            <a:ext cx="55926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95" name="Google Shape;1195;p142"/>
          <p:cNvSpPr txBox="1"/>
          <p:nvPr>
            <p:ph idx="4" type="subTitle"/>
          </p:nvPr>
        </p:nvSpPr>
        <p:spPr>
          <a:xfrm>
            <a:off x="10153952" y="6069350"/>
            <a:ext cx="57528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96" name="Google Shape;1196;p142"/>
          <p:cNvSpPr/>
          <p:nvPr>
            <p:ph idx="5" type="pic"/>
          </p:nvPr>
        </p:nvSpPr>
        <p:spPr>
          <a:xfrm>
            <a:off x="10323575" y="31929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197" name="Google Shape;1197;p142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198" name="Google Shape;1198;p142"/>
          <p:cNvSpPr txBox="1"/>
          <p:nvPr>
            <p:ph idx="6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3 icons">
  <p:cSld name="1_plain slide - just footer_3_3_1_1_1_1"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43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143"/>
          <p:cNvSpPr/>
          <p:nvPr/>
        </p:nvSpPr>
        <p:spPr>
          <a:xfrm>
            <a:off x="1433300" y="2379250"/>
            <a:ext cx="4647000" cy="5868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143"/>
          <p:cNvSpPr txBox="1"/>
          <p:nvPr>
            <p:ph type="title"/>
          </p:nvPr>
        </p:nvSpPr>
        <p:spPr>
          <a:xfrm>
            <a:off x="1680850" y="4723550"/>
            <a:ext cx="40230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03" name="Google Shape;1203;p143"/>
          <p:cNvSpPr txBox="1"/>
          <p:nvPr>
            <p:ph idx="1" type="subTitle"/>
          </p:nvPr>
        </p:nvSpPr>
        <p:spPr>
          <a:xfrm>
            <a:off x="1680850" y="5849150"/>
            <a:ext cx="40896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04" name="Google Shape;1204;p143"/>
          <p:cNvSpPr/>
          <p:nvPr>
            <p:ph idx="2" type="pic"/>
          </p:nvPr>
        </p:nvSpPr>
        <p:spPr>
          <a:xfrm>
            <a:off x="1850500" y="307550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05" name="Google Shape;1205;p143"/>
          <p:cNvSpPr/>
          <p:nvPr/>
        </p:nvSpPr>
        <p:spPr>
          <a:xfrm>
            <a:off x="6820400" y="2379250"/>
            <a:ext cx="4647000" cy="5868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143"/>
          <p:cNvSpPr txBox="1"/>
          <p:nvPr>
            <p:ph idx="3" type="title"/>
          </p:nvPr>
        </p:nvSpPr>
        <p:spPr>
          <a:xfrm>
            <a:off x="7067950" y="4723550"/>
            <a:ext cx="40230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07" name="Google Shape;1207;p143"/>
          <p:cNvSpPr txBox="1"/>
          <p:nvPr>
            <p:ph idx="4" type="subTitle"/>
          </p:nvPr>
        </p:nvSpPr>
        <p:spPr>
          <a:xfrm>
            <a:off x="7067950" y="5849150"/>
            <a:ext cx="40896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08" name="Google Shape;1208;p143"/>
          <p:cNvSpPr/>
          <p:nvPr>
            <p:ph idx="5" type="pic"/>
          </p:nvPr>
        </p:nvSpPr>
        <p:spPr>
          <a:xfrm>
            <a:off x="7237600" y="307550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09" name="Google Shape;1209;p143"/>
          <p:cNvSpPr/>
          <p:nvPr/>
        </p:nvSpPr>
        <p:spPr>
          <a:xfrm>
            <a:off x="12207500" y="2379250"/>
            <a:ext cx="4647000" cy="5868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143"/>
          <p:cNvSpPr txBox="1"/>
          <p:nvPr>
            <p:ph idx="6" type="title"/>
          </p:nvPr>
        </p:nvSpPr>
        <p:spPr>
          <a:xfrm>
            <a:off x="12455050" y="4723550"/>
            <a:ext cx="40896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11" name="Google Shape;1211;p143"/>
          <p:cNvSpPr txBox="1"/>
          <p:nvPr>
            <p:ph idx="7" type="subTitle"/>
          </p:nvPr>
        </p:nvSpPr>
        <p:spPr>
          <a:xfrm>
            <a:off x="12518700" y="5849150"/>
            <a:ext cx="40230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12" name="Google Shape;1212;p143"/>
          <p:cNvSpPr/>
          <p:nvPr>
            <p:ph idx="8" type="pic"/>
          </p:nvPr>
        </p:nvSpPr>
        <p:spPr>
          <a:xfrm>
            <a:off x="12624700" y="307550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13" name="Google Shape;1213;p143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214" name="Google Shape;1214;p143"/>
          <p:cNvSpPr txBox="1"/>
          <p:nvPr>
            <p:ph idx="9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2">
  <p:cSld name="1_plain slide - just footer_3_4">
    <p:bg>
      <p:bgPr>
        <a:solidFill>
          <a:schemeClr val="accent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327600" y="4726950"/>
            <a:ext cx="17701800" cy="4782000"/>
          </a:xfrm>
          <a:prstGeom prst="roundRect">
            <a:avLst>
              <a:gd fmla="val 8273" name="adj"/>
            </a:avLst>
          </a:prstGeom>
          <a:solidFill>
            <a:srgbClr val="0072F5">
              <a:alpha val="20000"/>
            </a:srgbClr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5"/>
          <p:cNvSpPr txBox="1"/>
          <p:nvPr>
            <p:ph type="title"/>
          </p:nvPr>
        </p:nvSpPr>
        <p:spPr>
          <a:xfrm>
            <a:off x="2096200" y="3538105"/>
            <a:ext cx="140964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Poppins Medium"/>
              <a:buNone/>
              <a:defRPr sz="8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4 icons">
  <p:cSld name="1_plain slide - just footer_3_3_1_1_1_1_1"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44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144"/>
          <p:cNvSpPr/>
          <p:nvPr/>
        </p:nvSpPr>
        <p:spPr>
          <a:xfrm>
            <a:off x="6730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144"/>
          <p:cNvSpPr txBox="1"/>
          <p:nvPr>
            <p:ph type="title"/>
          </p:nvPr>
        </p:nvSpPr>
        <p:spPr>
          <a:xfrm>
            <a:off x="8377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19" name="Google Shape;1219;p144"/>
          <p:cNvSpPr txBox="1"/>
          <p:nvPr>
            <p:ph idx="1" type="subTitle"/>
          </p:nvPr>
        </p:nvSpPr>
        <p:spPr>
          <a:xfrm>
            <a:off x="837750" y="5819200"/>
            <a:ext cx="35202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20" name="Google Shape;1220;p144"/>
          <p:cNvSpPr/>
          <p:nvPr>
            <p:ph idx="2" type="pic"/>
          </p:nvPr>
        </p:nvSpPr>
        <p:spPr>
          <a:xfrm>
            <a:off x="9864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21" name="Google Shape;1221;p144"/>
          <p:cNvSpPr/>
          <p:nvPr/>
        </p:nvSpPr>
        <p:spPr>
          <a:xfrm>
            <a:off x="49919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144"/>
          <p:cNvSpPr txBox="1"/>
          <p:nvPr>
            <p:ph idx="3" type="title"/>
          </p:nvPr>
        </p:nvSpPr>
        <p:spPr>
          <a:xfrm>
            <a:off x="51566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23" name="Google Shape;1223;p144"/>
          <p:cNvSpPr txBox="1"/>
          <p:nvPr>
            <p:ph idx="4" type="subTitle"/>
          </p:nvPr>
        </p:nvSpPr>
        <p:spPr>
          <a:xfrm>
            <a:off x="5156650" y="5819200"/>
            <a:ext cx="35202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24" name="Google Shape;1224;p144"/>
          <p:cNvSpPr/>
          <p:nvPr>
            <p:ph idx="5" type="pic"/>
          </p:nvPr>
        </p:nvSpPr>
        <p:spPr>
          <a:xfrm>
            <a:off x="53053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25" name="Google Shape;1225;p144"/>
          <p:cNvSpPr/>
          <p:nvPr/>
        </p:nvSpPr>
        <p:spPr>
          <a:xfrm>
            <a:off x="93108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144"/>
          <p:cNvSpPr txBox="1"/>
          <p:nvPr>
            <p:ph idx="6" type="title"/>
          </p:nvPr>
        </p:nvSpPr>
        <p:spPr>
          <a:xfrm>
            <a:off x="94755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27" name="Google Shape;1227;p144"/>
          <p:cNvSpPr txBox="1"/>
          <p:nvPr>
            <p:ph idx="7" type="subTitle"/>
          </p:nvPr>
        </p:nvSpPr>
        <p:spPr>
          <a:xfrm>
            <a:off x="9475550" y="5819200"/>
            <a:ext cx="36270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28" name="Google Shape;1228;p144"/>
          <p:cNvSpPr/>
          <p:nvPr>
            <p:ph idx="8" type="pic"/>
          </p:nvPr>
        </p:nvSpPr>
        <p:spPr>
          <a:xfrm>
            <a:off x="96242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29" name="Google Shape;1229;p144"/>
          <p:cNvSpPr/>
          <p:nvPr/>
        </p:nvSpPr>
        <p:spPr>
          <a:xfrm>
            <a:off x="136297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144"/>
          <p:cNvSpPr txBox="1"/>
          <p:nvPr>
            <p:ph idx="9" type="title"/>
          </p:nvPr>
        </p:nvSpPr>
        <p:spPr>
          <a:xfrm>
            <a:off x="137944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31" name="Google Shape;1231;p144"/>
          <p:cNvSpPr txBox="1"/>
          <p:nvPr>
            <p:ph idx="13" type="subTitle"/>
          </p:nvPr>
        </p:nvSpPr>
        <p:spPr>
          <a:xfrm>
            <a:off x="13794450" y="5819200"/>
            <a:ext cx="36270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32" name="Google Shape;1232;p144"/>
          <p:cNvSpPr/>
          <p:nvPr>
            <p:ph idx="14" type="pic"/>
          </p:nvPr>
        </p:nvSpPr>
        <p:spPr>
          <a:xfrm>
            <a:off x="139431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33" name="Google Shape;1233;p144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234" name="Google Shape;1234;p144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">
  <p:cSld name="1_plain slide - just footer_3_3_1_1_1_1_1_1"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145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p145"/>
          <p:cNvSpPr/>
          <p:nvPr/>
        </p:nvSpPr>
        <p:spPr>
          <a:xfrm>
            <a:off x="702375" y="241445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p145"/>
          <p:cNvSpPr txBox="1"/>
          <p:nvPr>
            <p:ph type="title"/>
          </p:nvPr>
        </p:nvSpPr>
        <p:spPr>
          <a:xfrm>
            <a:off x="1015725" y="283535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39" name="Google Shape;1239;p145"/>
          <p:cNvSpPr txBox="1"/>
          <p:nvPr>
            <p:ph idx="1" type="subTitle"/>
          </p:nvPr>
        </p:nvSpPr>
        <p:spPr>
          <a:xfrm>
            <a:off x="3546102" y="283535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40" name="Google Shape;1240;p145"/>
          <p:cNvSpPr/>
          <p:nvPr>
            <p:ph idx="2" type="pic"/>
          </p:nvPr>
        </p:nvSpPr>
        <p:spPr>
          <a:xfrm>
            <a:off x="6005650" y="429590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241" name="Google Shape;1241;p145"/>
          <p:cNvSpPr/>
          <p:nvPr/>
        </p:nvSpPr>
        <p:spPr>
          <a:xfrm>
            <a:off x="9431425" y="241445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145"/>
          <p:cNvSpPr txBox="1"/>
          <p:nvPr>
            <p:ph idx="3" type="title"/>
          </p:nvPr>
        </p:nvSpPr>
        <p:spPr>
          <a:xfrm>
            <a:off x="9744775" y="283535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43" name="Google Shape;1243;p145"/>
          <p:cNvSpPr txBox="1"/>
          <p:nvPr>
            <p:ph idx="4" type="subTitle"/>
          </p:nvPr>
        </p:nvSpPr>
        <p:spPr>
          <a:xfrm>
            <a:off x="12275152" y="283535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44" name="Google Shape;1244;p145"/>
          <p:cNvSpPr/>
          <p:nvPr/>
        </p:nvSpPr>
        <p:spPr>
          <a:xfrm>
            <a:off x="70237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145"/>
          <p:cNvSpPr txBox="1"/>
          <p:nvPr>
            <p:ph idx="5" type="title"/>
          </p:nvPr>
        </p:nvSpPr>
        <p:spPr>
          <a:xfrm>
            <a:off x="101572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46" name="Google Shape;1246;p145"/>
          <p:cNvSpPr txBox="1"/>
          <p:nvPr>
            <p:ph idx="6" type="subTitle"/>
          </p:nvPr>
        </p:nvSpPr>
        <p:spPr>
          <a:xfrm>
            <a:off x="354610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47" name="Google Shape;1247;p145"/>
          <p:cNvSpPr/>
          <p:nvPr/>
        </p:nvSpPr>
        <p:spPr>
          <a:xfrm>
            <a:off x="943142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145"/>
          <p:cNvSpPr txBox="1"/>
          <p:nvPr>
            <p:ph idx="7" type="title"/>
          </p:nvPr>
        </p:nvSpPr>
        <p:spPr>
          <a:xfrm>
            <a:off x="974477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49" name="Google Shape;1249;p145"/>
          <p:cNvSpPr txBox="1"/>
          <p:nvPr>
            <p:ph idx="8" type="subTitle"/>
          </p:nvPr>
        </p:nvSpPr>
        <p:spPr>
          <a:xfrm>
            <a:off x="1227515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50" name="Google Shape;1250;p145"/>
          <p:cNvSpPr/>
          <p:nvPr>
            <p:ph idx="9" type="pic"/>
          </p:nvPr>
        </p:nvSpPr>
        <p:spPr>
          <a:xfrm>
            <a:off x="60056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251" name="Google Shape;1251;p145"/>
          <p:cNvSpPr/>
          <p:nvPr>
            <p:ph idx="13" type="pic"/>
          </p:nvPr>
        </p:nvSpPr>
        <p:spPr>
          <a:xfrm>
            <a:off x="14734550" y="429590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252" name="Google Shape;1252;p145"/>
          <p:cNvSpPr/>
          <p:nvPr>
            <p:ph idx="14" type="pic"/>
          </p:nvPr>
        </p:nvSpPr>
        <p:spPr>
          <a:xfrm>
            <a:off x="147345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253" name="Google Shape;1253;p145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254" name="Google Shape;1254;p145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 1">
  <p:cSld name="1_plain slide - just footer_3_3_1_1_1_1_1_1_2"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46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146"/>
          <p:cNvSpPr/>
          <p:nvPr/>
        </p:nvSpPr>
        <p:spPr>
          <a:xfrm>
            <a:off x="702400" y="2414450"/>
            <a:ext cx="5409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146"/>
          <p:cNvSpPr txBox="1"/>
          <p:nvPr>
            <p:ph type="title"/>
          </p:nvPr>
        </p:nvSpPr>
        <p:spPr>
          <a:xfrm>
            <a:off x="910259" y="2835350"/>
            <a:ext cx="1620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59" name="Google Shape;1259;p146"/>
          <p:cNvSpPr txBox="1"/>
          <p:nvPr>
            <p:ph idx="1" type="subTitle"/>
          </p:nvPr>
        </p:nvSpPr>
        <p:spPr>
          <a:xfrm>
            <a:off x="2588769" y="2835350"/>
            <a:ext cx="32190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60" name="Google Shape;1260;p146"/>
          <p:cNvSpPr/>
          <p:nvPr>
            <p:ph idx="2" type="pic"/>
          </p:nvPr>
        </p:nvSpPr>
        <p:spPr>
          <a:xfrm>
            <a:off x="4220294" y="4295900"/>
            <a:ext cx="16890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261" name="Google Shape;1261;p146"/>
          <p:cNvSpPr/>
          <p:nvPr/>
        </p:nvSpPr>
        <p:spPr>
          <a:xfrm>
            <a:off x="6405526" y="2414450"/>
            <a:ext cx="5409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p146"/>
          <p:cNvSpPr txBox="1"/>
          <p:nvPr>
            <p:ph idx="3" type="title"/>
          </p:nvPr>
        </p:nvSpPr>
        <p:spPr>
          <a:xfrm>
            <a:off x="6613385" y="2835350"/>
            <a:ext cx="1620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63" name="Google Shape;1263;p146"/>
          <p:cNvSpPr txBox="1"/>
          <p:nvPr>
            <p:ph idx="4" type="subTitle"/>
          </p:nvPr>
        </p:nvSpPr>
        <p:spPr>
          <a:xfrm>
            <a:off x="8291894" y="2835350"/>
            <a:ext cx="32190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64" name="Google Shape;1264;p146"/>
          <p:cNvSpPr/>
          <p:nvPr/>
        </p:nvSpPr>
        <p:spPr>
          <a:xfrm>
            <a:off x="70237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146"/>
          <p:cNvSpPr txBox="1"/>
          <p:nvPr>
            <p:ph idx="5" type="title"/>
          </p:nvPr>
        </p:nvSpPr>
        <p:spPr>
          <a:xfrm>
            <a:off x="101572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66" name="Google Shape;1266;p146"/>
          <p:cNvSpPr txBox="1"/>
          <p:nvPr>
            <p:ph idx="6" type="subTitle"/>
          </p:nvPr>
        </p:nvSpPr>
        <p:spPr>
          <a:xfrm>
            <a:off x="354610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67" name="Google Shape;1267;p146"/>
          <p:cNvSpPr/>
          <p:nvPr/>
        </p:nvSpPr>
        <p:spPr>
          <a:xfrm>
            <a:off x="943142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146"/>
          <p:cNvSpPr txBox="1"/>
          <p:nvPr>
            <p:ph idx="7" type="title"/>
          </p:nvPr>
        </p:nvSpPr>
        <p:spPr>
          <a:xfrm>
            <a:off x="974477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69" name="Google Shape;1269;p146"/>
          <p:cNvSpPr txBox="1"/>
          <p:nvPr>
            <p:ph idx="8" type="subTitle"/>
          </p:nvPr>
        </p:nvSpPr>
        <p:spPr>
          <a:xfrm>
            <a:off x="1227515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70" name="Google Shape;1270;p146"/>
          <p:cNvSpPr/>
          <p:nvPr>
            <p:ph idx="9" type="pic"/>
          </p:nvPr>
        </p:nvSpPr>
        <p:spPr>
          <a:xfrm>
            <a:off x="60056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271" name="Google Shape;1271;p146"/>
          <p:cNvSpPr/>
          <p:nvPr>
            <p:ph idx="13" type="pic"/>
          </p:nvPr>
        </p:nvSpPr>
        <p:spPr>
          <a:xfrm>
            <a:off x="9923320" y="4295900"/>
            <a:ext cx="16890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272" name="Google Shape;1272;p146"/>
          <p:cNvSpPr/>
          <p:nvPr>
            <p:ph idx="14" type="pic"/>
          </p:nvPr>
        </p:nvSpPr>
        <p:spPr>
          <a:xfrm>
            <a:off x="147345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273" name="Google Shape;1273;p146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274" name="Google Shape;1274;p146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75" name="Google Shape;1275;p146"/>
          <p:cNvSpPr/>
          <p:nvPr/>
        </p:nvSpPr>
        <p:spPr>
          <a:xfrm>
            <a:off x="12108658" y="2414450"/>
            <a:ext cx="5409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146"/>
          <p:cNvSpPr txBox="1"/>
          <p:nvPr>
            <p:ph idx="16" type="title"/>
          </p:nvPr>
        </p:nvSpPr>
        <p:spPr>
          <a:xfrm>
            <a:off x="12316517" y="2835350"/>
            <a:ext cx="1620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77" name="Google Shape;1277;p146"/>
          <p:cNvSpPr txBox="1"/>
          <p:nvPr>
            <p:ph idx="17" type="subTitle"/>
          </p:nvPr>
        </p:nvSpPr>
        <p:spPr>
          <a:xfrm>
            <a:off x="13995026" y="2835350"/>
            <a:ext cx="32190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78" name="Google Shape;1278;p146"/>
          <p:cNvSpPr/>
          <p:nvPr>
            <p:ph idx="18" type="pic"/>
          </p:nvPr>
        </p:nvSpPr>
        <p:spPr>
          <a:xfrm>
            <a:off x="15626453" y="4295900"/>
            <a:ext cx="1689000" cy="68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6 boxes slide">
  <p:cSld name="1_plain slide - just footer_3_3_1_1_1_1_1_1_1"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47"/>
          <p:cNvSpPr/>
          <p:nvPr/>
        </p:nvSpPr>
        <p:spPr>
          <a:xfrm>
            <a:off x="10895050" y="404500"/>
            <a:ext cx="7134600" cy="8911800"/>
          </a:xfrm>
          <a:prstGeom prst="roundRect">
            <a:avLst>
              <a:gd fmla="val 6218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1" name="Google Shape;1281;p147"/>
          <p:cNvSpPr/>
          <p:nvPr/>
        </p:nvSpPr>
        <p:spPr>
          <a:xfrm>
            <a:off x="702400" y="20660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2" name="Google Shape;1282;p147"/>
          <p:cNvSpPr txBox="1"/>
          <p:nvPr>
            <p:ph type="title"/>
          </p:nvPr>
        </p:nvSpPr>
        <p:spPr>
          <a:xfrm>
            <a:off x="920400" y="24346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83" name="Google Shape;1283;p147"/>
          <p:cNvSpPr txBox="1"/>
          <p:nvPr>
            <p:ph idx="1" type="subTitle"/>
          </p:nvPr>
        </p:nvSpPr>
        <p:spPr>
          <a:xfrm>
            <a:off x="972600" y="35663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284" name="Google Shape;1284;p147"/>
          <p:cNvSpPr/>
          <p:nvPr/>
        </p:nvSpPr>
        <p:spPr>
          <a:xfrm>
            <a:off x="6526800" y="20660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147"/>
          <p:cNvSpPr txBox="1"/>
          <p:nvPr>
            <p:ph idx="2" type="title"/>
          </p:nvPr>
        </p:nvSpPr>
        <p:spPr>
          <a:xfrm>
            <a:off x="6744800" y="2434650"/>
            <a:ext cx="46248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86" name="Google Shape;1286;p147"/>
          <p:cNvSpPr txBox="1"/>
          <p:nvPr>
            <p:ph idx="3" type="subTitle"/>
          </p:nvPr>
        </p:nvSpPr>
        <p:spPr>
          <a:xfrm>
            <a:off x="6797000" y="35663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287" name="Google Shape;1287;p147"/>
          <p:cNvSpPr/>
          <p:nvPr/>
        </p:nvSpPr>
        <p:spPr>
          <a:xfrm>
            <a:off x="12351200" y="20660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147"/>
          <p:cNvSpPr txBox="1"/>
          <p:nvPr>
            <p:ph idx="4" type="title"/>
          </p:nvPr>
        </p:nvSpPr>
        <p:spPr>
          <a:xfrm>
            <a:off x="12569200" y="24346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89" name="Google Shape;1289;p147"/>
          <p:cNvSpPr txBox="1"/>
          <p:nvPr>
            <p:ph idx="5" type="subTitle"/>
          </p:nvPr>
        </p:nvSpPr>
        <p:spPr>
          <a:xfrm>
            <a:off x="12621400" y="35663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290" name="Google Shape;1290;p147"/>
          <p:cNvSpPr/>
          <p:nvPr/>
        </p:nvSpPr>
        <p:spPr>
          <a:xfrm>
            <a:off x="702400" y="56609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Google Shape;1291;p147"/>
          <p:cNvSpPr txBox="1"/>
          <p:nvPr>
            <p:ph idx="6" type="title"/>
          </p:nvPr>
        </p:nvSpPr>
        <p:spPr>
          <a:xfrm>
            <a:off x="920400" y="60295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92" name="Google Shape;1292;p147"/>
          <p:cNvSpPr txBox="1"/>
          <p:nvPr>
            <p:ph idx="7" type="subTitle"/>
          </p:nvPr>
        </p:nvSpPr>
        <p:spPr>
          <a:xfrm>
            <a:off x="972600" y="71612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293" name="Google Shape;1293;p147"/>
          <p:cNvSpPr/>
          <p:nvPr/>
        </p:nvSpPr>
        <p:spPr>
          <a:xfrm>
            <a:off x="6526800" y="56609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147"/>
          <p:cNvSpPr txBox="1"/>
          <p:nvPr>
            <p:ph idx="8" type="title"/>
          </p:nvPr>
        </p:nvSpPr>
        <p:spPr>
          <a:xfrm>
            <a:off x="6744800" y="6029550"/>
            <a:ext cx="46248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95" name="Google Shape;1295;p147"/>
          <p:cNvSpPr txBox="1"/>
          <p:nvPr>
            <p:ph idx="9" type="subTitle"/>
          </p:nvPr>
        </p:nvSpPr>
        <p:spPr>
          <a:xfrm>
            <a:off x="6797000" y="71612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296" name="Google Shape;1296;p147"/>
          <p:cNvSpPr/>
          <p:nvPr/>
        </p:nvSpPr>
        <p:spPr>
          <a:xfrm>
            <a:off x="12351200" y="56609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147"/>
          <p:cNvSpPr txBox="1"/>
          <p:nvPr>
            <p:ph idx="13" type="title"/>
          </p:nvPr>
        </p:nvSpPr>
        <p:spPr>
          <a:xfrm>
            <a:off x="12569200" y="60295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98" name="Google Shape;1298;p147"/>
          <p:cNvSpPr txBox="1"/>
          <p:nvPr>
            <p:ph idx="14" type="subTitle"/>
          </p:nvPr>
        </p:nvSpPr>
        <p:spPr>
          <a:xfrm>
            <a:off x="12621400" y="71612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299" name="Google Shape;1299;p147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300" name="Google Shape;1300;p147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1 speaker">
  <p:cSld name="1_plain slide - just footer_3_3_1_1_1_2"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48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148"/>
          <p:cNvSpPr txBox="1"/>
          <p:nvPr>
            <p:ph type="title"/>
          </p:nvPr>
        </p:nvSpPr>
        <p:spPr>
          <a:xfrm>
            <a:off x="6541656" y="5921350"/>
            <a:ext cx="5204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04" name="Google Shape;1304;p148"/>
          <p:cNvSpPr txBox="1"/>
          <p:nvPr>
            <p:ph idx="1" type="subTitle"/>
          </p:nvPr>
        </p:nvSpPr>
        <p:spPr>
          <a:xfrm>
            <a:off x="6289006" y="6651878"/>
            <a:ext cx="5710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05" name="Google Shape;1305;p148"/>
          <p:cNvSpPr/>
          <p:nvPr>
            <p:ph idx="2" type="pic"/>
          </p:nvPr>
        </p:nvSpPr>
        <p:spPr>
          <a:xfrm>
            <a:off x="7760691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6" name="Google Shape;1306;p148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307" name="Google Shape;1307;p148"/>
          <p:cNvSpPr txBox="1"/>
          <p:nvPr>
            <p:ph idx="3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2 speakers 1">
  <p:cSld name="1_plain slide - just footer_3_3_1_1_1_2_2"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49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149"/>
          <p:cNvSpPr txBox="1"/>
          <p:nvPr>
            <p:ph type="title"/>
          </p:nvPr>
        </p:nvSpPr>
        <p:spPr>
          <a:xfrm>
            <a:off x="4258860" y="5921350"/>
            <a:ext cx="46032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11" name="Google Shape;1311;p149"/>
          <p:cNvSpPr txBox="1"/>
          <p:nvPr>
            <p:ph idx="1" type="subTitle"/>
          </p:nvPr>
        </p:nvSpPr>
        <p:spPr>
          <a:xfrm>
            <a:off x="4035404" y="6651878"/>
            <a:ext cx="5050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12" name="Google Shape;1312;p149"/>
          <p:cNvSpPr/>
          <p:nvPr>
            <p:ph idx="2" type="pic"/>
          </p:nvPr>
        </p:nvSpPr>
        <p:spPr>
          <a:xfrm>
            <a:off x="5177191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3" name="Google Shape;1313;p149"/>
          <p:cNvSpPr txBox="1"/>
          <p:nvPr>
            <p:ph idx="3" type="title"/>
          </p:nvPr>
        </p:nvSpPr>
        <p:spPr>
          <a:xfrm>
            <a:off x="9629581" y="5921350"/>
            <a:ext cx="4195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14" name="Google Shape;1314;p149"/>
          <p:cNvSpPr txBox="1"/>
          <p:nvPr>
            <p:ph idx="4" type="subTitle"/>
          </p:nvPr>
        </p:nvSpPr>
        <p:spPr>
          <a:xfrm>
            <a:off x="9425903" y="6651878"/>
            <a:ext cx="4603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15" name="Google Shape;1315;p149"/>
          <p:cNvSpPr/>
          <p:nvPr>
            <p:ph idx="5" type="pic"/>
          </p:nvPr>
        </p:nvSpPr>
        <p:spPr>
          <a:xfrm>
            <a:off x="10344191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6" name="Google Shape;1316;p149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317" name="Google Shape;1317;p149"/>
          <p:cNvSpPr txBox="1"/>
          <p:nvPr>
            <p:ph idx="6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3 speakers">
  <p:cSld name="1_plain slide - just footer_3_3_1_1_1_2_1"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150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150"/>
          <p:cNvSpPr txBox="1"/>
          <p:nvPr>
            <p:ph type="title"/>
          </p:nvPr>
        </p:nvSpPr>
        <p:spPr>
          <a:xfrm>
            <a:off x="2059030" y="5921350"/>
            <a:ext cx="41742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21" name="Google Shape;1321;p150"/>
          <p:cNvSpPr txBox="1"/>
          <p:nvPr>
            <p:ph idx="1" type="subTitle"/>
          </p:nvPr>
        </p:nvSpPr>
        <p:spPr>
          <a:xfrm>
            <a:off x="1856403" y="6651878"/>
            <a:ext cx="4579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22" name="Google Shape;1322;p150"/>
          <p:cNvSpPr/>
          <p:nvPr>
            <p:ph idx="2" type="pic"/>
          </p:nvPr>
        </p:nvSpPr>
        <p:spPr>
          <a:xfrm>
            <a:off x="2762816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23" name="Google Shape;1323;p150"/>
          <p:cNvSpPr txBox="1"/>
          <p:nvPr>
            <p:ph idx="3" type="title"/>
          </p:nvPr>
        </p:nvSpPr>
        <p:spPr>
          <a:xfrm>
            <a:off x="7241623" y="5921350"/>
            <a:ext cx="38046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24" name="Google Shape;1324;p150"/>
          <p:cNvSpPr txBox="1"/>
          <p:nvPr>
            <p:ph idx="4" type="subTitle"/>
          </p:nvPr>
        </p:nvSpPr>
        <p:spPr>
          <a:xfrm>
            <a:off x="7056927" y="6651878"/>
            <a:ext cx="4174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25" name="Google Shape;1325;p150"/>
          <p:cNvSpPr/>
          <p:nvPr>
            <p:ph idx="5" type="pic"/>
          </p:nvPr>
        </p:nvSpPr>
        <p:spPr>
          <a:xfrm>
            <a:off x="7760716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26" name="Google Shape;1326;p150"/>
          <p:cNvSpPr txBox="1"/>
          <p:nvPr>
            <p:ph idx="6" type="title"/>
          </p:nvPr>
        </p:nvSpPr>
        <p:spPr>
          <a:xfrm>
            <a:off x="12239523" y="5921350"/>
            <a:ext cx="38046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27" name="Google Shape;1327;p150"/>
          <p:cNvSpPr txBox="1"/>
          <p:nvPr>
            <p:ph idx="7" type="subTitle"/>
          </p:nvPr>
        </p:nvSpPr>
        <p:spPr>
          <a:xfrm>
            <a:off x="12054827" y="6651878"/>
            <a:ext cx="4174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28" name="Google Shape;1328;p150"/>
          <p:cNvSpPr/>
          <p:nvPr>
            <p:ph idx="8" type="pic"/>
          </p:nvPr>
        </p:nvSpPr>
        <p:spPr>
          <a:xfrm>
            <a:off x="12758616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29" name="Google Shape;1329;p150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330" name="Google Shape;1330;p150"/>
          <p:cNvSpPr txBox="1"/>
          <p:nvPr>
            <p:ph idx="9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speakers 1">
  <p:cSld name="1_plain slide - just footer_3_3_1_1_1_2_1_1"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51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151"/>
          <p:cNvSpPr txBox="1"/>
          <p:nvPr>
            <p:ph type="title"/>
          </p:nvPr>
        </p:nvSpPr>
        <p:spPr>
          <a:xfrm>
            <a:off x="137409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34" name="Google Shape;1334;p151"/>
          <p:cNvSpPr txBox="1"/>
          <p:nvPr>
            <p:ph idx="1" type="subTitle"/>
          </p:nvPr>
        </p:nvSpPr>
        <p:spPr>
          <a:xfrm>
            <a:off x="122019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35" name="Google Shape;1335;p151"/>
          <p:cNvSpPr/>
          <p:nvPr>
            <p:ph idx="2" type="pic"/>
          </p:nvPr>
        </p:nvSpPr>
        <p:spPr>
          <a:xfrm>
            <a:off x="185047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36" name="Google Shape;1336;p151"/>
          <p:cNvSpPr txBox="1"/>
          <p:nvPr>
            <p:ph idx="3" type="title"/>
          </p:nvPr>
        </p:nvSpPr>
        <p:spPr>
          <a:xfrm>
            <a:off x="549724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37" name="Google Shape;1337;p151"/>
          <p:cNvSpPr txBox="1"/>
          <p:nvPr>
            <p:ph idx="4" type="subTitle"/>
          </p:nvPr>
        </p:nvSpPr>
        <p:spPr>
          <a:xfrm>
            <a:off x="534334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38" name="Google Shape;1338;p151"/>
          <p:cNvSpPr/>
          <p:nvPr>
            <p:ph idx="5" type="pic"/>
          </p:nvPr>
        </p:nvSpPr>
        <p:spPr>
          <a:xfrm>
            <a:off x="597362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39" name="Google Shape;1339;p151"/>
          <p:cNvSpPr txBox="1"/>
          <p:nvPr>
            <p:ph idx="6" type="title"/>
          </p:nvPr>
        </p:nvSpPr>
        <p:spPr>
          <a:xfrm>
            <a:off x="962039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40" name="Google Shape;1340;p151"/>
          <p:cNvSpPr txBox="1"/>
          <p:nvPr>
            <p:ph idx="7" type="subTitle"/>
          </p:nvPr>
        </p:nvSpPr>
        <p:spPr>
          <a:xfrm>
            <a:off x="946649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41" name="Google Shape;1341;p151"/>
          <p:cNvSpPr/>
          <p:nvPr>
            <p:ph idx="8" type="pic"/>
          </p:nvPr>
        </p:nvSpPr>
        <p:spPr>
          <a:xfrm>
            <a:off x="1009677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42" name="Google Shape;1342;p151"/>
          <p:cNvSpPr txBox="1"/>
          <p:nvPr>
            <p:ph idx="9" type="title"/>
          </p:nvPr>
        </p:nvSpPr>
        <p:spPr>
          <a:xfrm>
            <a:off x="1374354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43" name="Google Shape;1343;p151"/>
          <p:cNvSpPr txBox="1"/>
          <p:nvPr>
            <p:ph idx="13" type="subTitle"/>
          </p:nvPr>
        </p:nvSpPr>
        <p:spPr>
          <a:xfrm>
            <a:off x="1358964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44" name="Google Shape;1344;p151"/>
          <p:cNvSpPr/>
          <p:nvPr>
            <p:ph idx="14" type="pic"/>
          </p:nvPr>
        </p:nvSpPr>
        <p:spPr>
          <a:xfrm>
            <a:off x="1421992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45" name="Google Shape;1345;p151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346" name="Google Shape;1346;p151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">
  <p:cSld name="1_plain slide - just footer_5_2_1">
    <p:bg>
      <p:bgPr>
        <a:solidFill>
          <a:srgbClr val="F4F8FB"/>
        </a:solidFill>
      </p:bgPr>
    </p:bg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52"/>
          <p:cNvSpPr/>
          <p:nvPr/>
        </p:nvSpPr>
        <p:spPr>
          <a:xfrm>
            <a:off x="1213450" y="2570450"/>
            <a:ext cx="15929400" cy="6059400"/>
          </a:xfrm>
          <a:prstGeom prst="roundRect">
            <a:avLst>
              <a:gd fmla="val 533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152"/>
          <p:cNvSpPr txBox="1"/>
          <p:nvPr>
            <p:ph type="title"/>
          </p:nvPr>
        </p:nvSpPr>
        <p:spPr>
          <a:xfrm>
            <a:off x="1680850" y="3044200"/>
            <a:ext cx="64350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350" name="Google Shape;1350;p152"/>
          <p:cNvSpPr txBox="1"/>
          <p:nvPr>
            <p:ph idx="1" type="body"/>
          </p:nvPr>
        </p:nvSpPr>
        <p:spPr>
          <a:xfrm>
            <a:off x="1680850" y="4212700"/>
            <a:ext cx="6868800" cy="4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56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556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556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556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556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556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556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51" name="Google Shape;1351;p152"/>
          <p:cNvSpPr/>
          <p:nvPr>
            <p:ph idx="2" type="pic"/>
          </p:nvPr>
        </p:nvSpPr>
        <p:spPr>
          <a:xfrm>
            <a:off x="9003100" y="1852800"/>
            <a:ext cx="7489800" cy="5976000"/>
          </a:xfrm>
          <a:prstGeom prst="roundRect">
            <a:avLst>
              <a:gd fmla="val 8734" name="adj"/>
            </a:avLst>
          </a:prstGeom>
          <a:noFill/>
          <a:ln>
            <a:noFill/>
          </a:ln>
        </p:spPr>
      </p:sp>
      <p:sp>
        <p:nvSpPr>
          <p:cNvPr id="1352" name="Google Shape;1352;p152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353" name="Google Shape;1353;p152"/>
          <p:cNvSpPr txBox="1"/>
          <p:nvPr>
            <p:ph idx="3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 2">
  <p:cSld name="1_plain slide - just footer_5_2_1_1">
    <p:bg>
      <p:bgPr>
        <a:solidFill>
          <a:schemeClr val="lt1"/>
        </a:solidFill>
      </p:bgPr>
    </p:bg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53"/>
          <p:cNvSpPr/>
          <p:nvPr/>
        </p:nvSpPr>
        <p:spPr>
          <a:xfrm>
            <a:off x="1213450" y="2570450"/>
            <a:ext cx="15929400" cy="6059400"/>
          </a:xfrm>
          <a:prstGeom prst="roundRect">
            <a:avLst>
              <a:gd fmla="val 5337" name="adj"/>
            </a:avLst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153"/>
          <p:cNvSpPr/>
          <p:nvPr>
            <p:ph idx="2" type="pic"/>
          </p:nvPr>
        </p:nvSpPr>
        <p:spPr>
          <a:xfrm>
            <a:off x="9003100" y="1852800"/>
            <a:ext cx="7489800" cy="5976000"/>
          </a:xfrm>
          <a:prstGeom prst="roundRect">
            <a:avLst>
              <a:gd fmla="val 7205" name="adj"/>
            </a:avLst>
          </a:prstGeom>
          <a:noFill/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</p:sp>
      <p:sp>
        <p:nvSpPr>
          <p:cNvPr id="1357" name="Google Shape;1357;p153"/>
          <p:cNvSpPr txBox="1"/>
          <p:nvPr>
            <p:ph type="title"/>
          </p:nvPr>
        </p:nvSpPr>
        <p:spPr>
          <a:xfrm>
            <a:off x="1680850" y="3044200"/>
            <a:ext cx="64350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358" name="Google Shape;1358;p153"/>
          <p:cNvSpPr txBox="1"/>
          <p:nvPr>
            <p:ph idx="1" type="body"/>
          </p:nvPr>
        </p:nvSpPr>
        <p:spPr>
          <a:xfrm>
            <a:off x="1680850" y="4212700"/>
            <a:ext cx="6990600" cy="4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56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556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556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556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556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556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556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59" name="Google Shape;1359;p153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360" name="Google Shape;1360;p153"/>
          <p:cNvSpPr txBox="1"/>
          <p:nvPr>
            <p:ph idx="3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">
  <p:cSld name="1_plain slide - just footer_1_5_2_1_1_1_1_3_1_1_2">
    <p:bg>
      <p:bgPr>
        <a:solidFill>
          <a:schemeClr val="accent2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2">
            <a:alphaModFix/>
          </a:blip>
          <a:srcRect b="0" l="13986" r="13993" t="0"/>
          <a:stretch/>
        </p:blipFill>
        <p:spPr>
          <a:xfrm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hank you slide">
  <p:cSld name="1_plain slide - just footer_1_5_3">
    <p:bg>
      <p:bgPr>
        <a:solidFill>
          <a:schemeClr val="accent2"/>
        </a:solidFill>
      </p:bgPr>
    </p:bg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Google Shape;1362;p154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810950" y="3783028"/>
            <a:ext cx="2589548" cy="8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600" y="739399"/>
            <a:ext cx="10195949" cy="8808198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154"/>
          <p:cNvSpPr txBox="1"/>
          <p:nvPr/>
        </p:nvSpPr>
        <p:spPr>
          <a:xfrm>
            <a:off x="595650" y="4888550"/>
            <a:ext cx="5876400" cy="14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sz="8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5" name="Google Shape;1365;p154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">
  <p:cSld name="1_plain slide - just footer_4"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155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155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9" name="Google Shape;1369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155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1" name="Google Shape;1371;p155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155"/>
          <p:cNvSpPr/>
          <p:nvPr/>
        </p:nvSpPr>
        <p:spPr>
          <a:xfrm>
            <a:off x="400" y="1831600"/>
            <a:ext cx="18288000" cy="7848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155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155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375" name="Google Shape;1375;p155"/>
          <p:cNvSpPr txBox="1"/>
          <p:nvPr>
            <p:ph idx="1" type="body"/>
          </p:nvPr>
        </p:nvSpPr>
        <p:spPr>
          <a:xfrm>
            <a:off x="692800" y="31571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">
  <p:cSld name="1_plain slide - just footer_5_2"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56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8" name="Google Shape;1378;p156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9" name="Google Shape;1379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156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1" name="Google Shape;1381;p156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156"/>
          <p:cNvSpPr/>
          <p:nvPr/>
        </p:nvSpPr>
        <p:spPr>
          <a:xfrm>
            <a:off x="400" y="4847800"/>
            <a:ext cx="18288000" cy="4831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156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156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385" name="Google Shape;1385;p156"/>
          <p:cNvSpPr txBox="1"/>
          <p:nvPr>
            <p:ph idx="1" type="body"/>
          </p:nvPr>
        </p:nvSpPr>
        <p:spPr>
          <a:xfrm>
            <a:off x="692800" y="2015250"/>
            <a:ext cx="167418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86" name="Google Shape;1386;p156"/>
          <p:cNvSpPr txBox="1"/>
          <p:nvPr>
            <p:ph idx="2" type="body"/>
          </p:nvPr>
        </p:nvSpPr>
        <p:spPr>
          <a:xfrm>
            <a:off x="692800" y="5450700"/>
            <a:ext cx="167418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157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157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0" name="Google Shape;1390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157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2" name="Google Shape;1392;p157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p157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157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395" name="Google Shape;1395;p157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1">
  <p:cSld name="Thank you 1"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7" name="Google Shape;1397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158"/>
          <p:cNvSpPr txBox="1"/>
          <p:nvPr>
            <p:ph type="title"/>
          </p:nvPr>
        </p:nvSpPr>
        <p:spPr>
          <a:xfrm>
            <a:off x="734800" y="381625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pic>
        <p:nvPicPr>
          <p:cNvPr id="1399" name="Google Shape;1399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2785178"/>
            <a:ext cx="2589553" cy="85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 1">
  <p:cSld name="11 - thin footer 1"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59"/>
          <p:cNvSpPr/>
          <p:nvPr/>
        </p:nvSpPr>
        <p:spPr>
          <a:xfrm>
            <a:off x="0" y="9819000"/>
            <a:ext cx="18288000" cy="4680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159"/>
          <p:cNvSpPr txBox="1"/>
          <p:nvPr/>
        </p:nvSpPr>
        <p:spPr>
          <a:xfrm>
            <a:off x="13926310" y="976339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800"/>
              <a:buFont typeface="Calibri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3" name="Google Shape;1403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950" y="9933944"/>
            <a:ext cx="737400" cy="245616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159"/>
          <p:cNvSpPr txBox="1"/>
          <p:nvPr/>
        </p:nvSpPr>
        <p:spPr>
          <a:xfrm>
            <a:off x="992112" y="9873646"/>
            <a:ext cx="2682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5" name="Google Shape;1405;p159"/>
          <p:cNvSpPr txBox="1"/>
          <p:nvPr/>
        </p:nvSpPr>
        <p:spPr>
          <a:xfrm>
            <a:off x="15156400" y="9846214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AC3"/>
              </a:buClr>
              <a:buSzPts val="1400"/>
              <a:buFont typeface="Calibri"/>
              <a:buNone/>
            </a:pPr>
            <a:r>
              <a:rPr b="0" i="0" lang="en" sz="14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4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1">
  <p:cSld name="1_plain slide - just footer_1_5">
    <p:bg>
      <p:bgPr>
        <a:solidFill>
          <a:schemeClr val="accent2"/>
        </a:solidFill>
      </p:bgPr>
    </p:bg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4" name="Google Shape;1414;p161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553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161"/>
          <p:cNvSpPr txBox="1"/>
          <p:nvPr>
            <p:ph type="title"/>
          </p:nvPr>
        </p:nvSpPr>
        <p:spPr>
          <a:xfrm>
            <a:off x="327600" y="568675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16" name="Google Shape;1416;p161"/>
          <p:cNvSpPr txBox="1"/>
          <p:nvPr>
            <p:ph idx="1" type="subTitle"/>
          </p:nvPr>
        </p:nvSpPr>
        <p:spPr>
          <a:xfrm>
            <a:off x="327600" y="8181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oppins"/>
              <a:buNone/>
              <a:defRPr sz="2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pic>
        <p:nvPicPr>
          <p:cNvPr id="1417" name="Google Shape;1417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600" y="739399"/>
            <a:ext cx="10195949" cy="8808198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161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9" name="Google Shape;1419;p161"/>
          <p:cNvSpPr/>
          <p:nvPr/>
        </p:nvSpPr>
        <p:spPr>
          <a:xfrm>
            <a:off x="7829350" y="2103400"/>
            <a:ext cx="2235000" cy="20598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0" name="Google Shape;1420;p161"/>
          <p:cNvSpPr/>
          <p:nvPr/>
        </p:nvSpPr>
        <p:spPr>
          <a:xfrm>
            <a:off x="10882200" y="2103400"/>
            <a:ext cx="22350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2">
  <p:cSld name="1_plain slide - just footer_1_5_2_1_1_1_2_2">
    <p:bg>
      <p:bgPr>
        <a:solidFill>
          <a:schemeClr val="accent2"/>
        </a:solidFill>
      </p:bgPr>
    </p:bg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36600" y="360700"/>
            <a:ext cx="10656002" cy="910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162"/>
          <p:cNvPicPr preferRelativeResize="0"/>
          <p:nvPr/>
        </p:nvPicPr>
        <p:blipFill rotWithShape="1">
          <a:blip r:embed="rId3">
            <a:alphaModFix/>
          </a:blip>
          <a:srcRect b="219" l="0" r="0" t="209"/>
          <a:stretch/>
        </p:blipFill>
        <p:spPr>
          <a:xfrm>
            <a:off x="544950" y="553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Google Shape;1424;p162"/>
          <p:cNvSpPr txBox="1"/>
          <p:nvPr>
            <p:ph type="title"/>
          </p:nvPr>
        </p:nvSpPr>
        <p:spPr>
          <a:xfrm>
            <a:off x="327600" y="4356700"/>
            <a:ext cx="6258000" cy="37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25" name="Google Shape;1425;p162"/>
          <p:cNvSpPr txBox="1"/>
          <p:nvPr>
            <p:ph idx="1" type="subTitle"/>
          </p:nvPr>
        </p:nvSpPr>
        <p:spPr>
          <a:xfrm>
            <a:off x="327600" y="8181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oppins"/>
              <a:buNone/>
              <a:defRPr sz="2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426" name="Google Shape;1426;p162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2">
  <p:cSld name="1_plain slide - just footer_1_5_2">
    <p:bg>
      <p:bgPr>
        <a:solidFill>
          <a:schemeClr val="accent2"/>
        </a:solidFill>
      </p:bgPr>
    </p:bg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1428;p163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553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163"/>
          <p:cNvSpPr txBox="1"/>
          <p:nvPr>
            <p:ph type="title"/>
          </p:nvPr>
        </p:nvSpPr>
        <p:spPr>
          <a:xfrm>
            <a:off x="327600" y="1829150"/>
            <a:ext cx="6645000" cy="3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30" name="Google Shape;1430;p163"/>
          <p:cNvSpPr txBox="1"/>
          <p:nvPr>
            <p:ph idx="1" type="subTitle"/>
          </p:nvPr>
        </p:nvSpPr>
        <p:spPr>
          <a:xfrm>
            <a:off x="327600" y="546300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431" name="Google Shape;1431;p163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2" name="Google Shape;1432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250" y="422500"/>
            <a:ext cx="11229245" cy="932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163"/>
          <p:cNvSpPr/>
          <p:nvPr/>
        </p:nvSpPr>
        <p:spPr>
          <a:xfrm>
            <a:off x="7274250" y="6047300"/>
            <a:ext cx="2950800" cy="28044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3">
  <p:cSld name="1_plain slide - just footer_1_5_2_2">
    <p:bg>
      <p:bgPr>
        <a:solidFill>
          <a:schemeClr val="accent2"/>
        </a:solidFill>
      </p:bgPr>
    </p:bg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p164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3689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164"/>
          <p:cNvSpPr txBox="1"/>
          <p:nvPr>
            <p:ph type="title"/>
          </p:nvPr>
        </p:nvSpPr>
        <p:spPr>
          <a:xfrm>
            <a:off x="327600" y="4965100"/>
            <a:ext cx="6310200" cy="3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37" name="Google Shape;1437;p164"/>
          <p:cNvSpPr txBox="1"/>
          <p:nvPr>
            <p:ph idx="1" type="subTitle"/>
          </p:nvPr>
        </p:nvSpPr>
        <p:spPr>
          <a:xfrm>
            <a:off x="327600" y="8598950"/>
            <a:ext cx="64734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438" name="Google Shape;1438;p164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9" name="Google Shape;1439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600" y="366827"/>
            <a:ext cx="10897602" cy="947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164"/>
          <p:cNvPicPr preferRelativeResize="0"/>
          <p:nvPr/>
        </p:nvPicPr>
        <p:blipFill rotWithShape="1">
          <a:blip r:embed="rId3">
            <a:alphaModFix/>
          </a:blip>
          <a:srcRect b="6047" l="60391" r="34618" t="87615"/>
          <a:stretch/>
        </p:blipFill>
        <p:spPr>
          <a:xfrm rot="5400000">
            <a:off x="13536084" y="8685816"/>
            <a:ext cx="543799" cy="600598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164"/>
          <p:cNvSpPr/>
          <p:nvPr/>
        </p:nvSpPr>
        <p:spPr>
          <a:xfrm>
            <a:off x="15147500" y="6134936"/>
            <a:ext cx="2235000" cy="23664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2" name="Google Shape;1442;p164"/>
          <p:cNvSpPr/>
          <p:nvPr/>
        </p:nvSpPr>
        <p:spPr>
          <a:xfrm>
            <a:off x="11948500" y="6310200"/>
            <a:ext cx="22350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 1">
  <p:cSld name="1_plain slide - just footer_1_5_2_1_1_1_1_3_1_1_2_1">
    <p:bg>
      <p:bgPr>
        <a:solidFill>
          <a:schemeClr val="accent2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2">
            <a:alphaModFix/>
          </a:blip>
          <a:srcRect b="0" l="26237" r="2966" t="1681"/>
          <a:stretch/>
        </p:blipFill>
        <p:spPr>
          <a:xfrm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">
  <p:cSld name="1_plain slide - just footer_1_5_2_1">
    <p:bg>
      <p:bgPr>
        <a:solidFill>
          <a:schemeClr val="accent2"/>
        </a:solidFill>
      </p:bgPr>
    </p:bg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65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5" name="Google Shape;1445;p1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1915" y="670198"/>
            <a:ext cx="8411849" cy="83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1915" y="6525649"/>
            <a:ext cx="7109649" cy="3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65"/>
          <p:cNvPicPr preferRelativeResize="0"/>
          <p:nvPr/>
        </p:nvPicPr>
        <p:blipFill rotWithShape="1">
          <a:blip r:embed="rId4">
            <a:alphaModFix/>
          </a:blip>
          <a:srcRect b="219" l="0" r="0" t="209"/>
          <a:stretch/>
        </p:blipFill>
        <p:spPr>
          <a:xfrm>
            <a:off x="760350" y="2370753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p165"/>
          <p:cNvSpPr txBox="1"/>
          <p:nvPr>
            <p:ph type="title"/>
          </p:nvPr>
        </p:nvSpPr>
        <p:spPr>
          <a:xfrm>
            <a:off x="543000" y="3646375"/>
            <a:ext cx="78858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49" name="Google Shape;1449;p165"/>
          <p:cNvSpPr txBox="1"/>
          <p:nvPr>
            <p:ph idx="1" type="subTitle"/>
          </p:nvPr>
        </p:nvSpPr>
        <p:spPr>
          <a:xfrm>
            <a:off x="543000" y="6670625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1450" name="Google Shape;1450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4609" y="239771"/>
            <a:ext cx="3630951" cy="36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2">
  <p:cSld name="1_plain slide - just footer_1_5_2_1_4">
    <p:bg>
      <p:bgPr>
        <a:solidFill>
          <a:schemeClr val="accent2"/>
        </a:solidFill>
      </p:bgPr>
    </p:bg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66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3" name="Google Shape;1453;p166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760350" y="2131003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p166"/>
          <p:cNvSpPr txBox="1"/>
          <p:nvPr>
            <p:ph type="title"/>
          </p:nvPr>
        </p:nvSpPr>
        <p:spPr>
          <a:xfrm>
            <a:off x="543000" y="3406650"/>
            <a:ext cx="5917800" cy="3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55" name="Google Shape;1455;p166"/>
          <p:cNvSpPr txBox="1"/>
          <p:nvPr>
            <p:ph idx="1" type="subTitle"/>
          </p:nvPr>
        </p:nvSpPr>
        <p:spPr>
          <a:xfrm>
            <a:off x="543000" y="7043709"/>
            <a:ext cx="5824800" cy="16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1456" name="Google Shape;1456;p166"/>
          <p:cNvPicPr preferRelativeResize="0"/>
          <p:nvPr/>
        </p:nvPicPr>
        <p:blipFill rotWithShape="1">
          <a:blip r:embed="rId3">
            <a:alphaModFix/>
          </a:blip>
          <a:srcRect b="-755" l="0" r="0" t="0"/>
          <a:stretch/>
        </p:blipFill>
        <p:spPr>
          <a:xfrm>
            <a:off x="7236600" y="360700"/>
            <a:ext cx="10656002" cy="91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1">
  <p:cSld name="1_plain slide - just footer_1_5_2_1_3">
    <p:bg>
      <p:bgPr>
        <a:solidFill>
          <a:schemeClr val="accent2"/>
        </a:solidFill>
      </p:bgPr>
    </p:bg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8" name="Google Shape;1458;p167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10252400" y="381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9" name="Google Shape;1459;p167"/>
          <p:cNvSpPr txBox="1"/>
          <p:nvPr>
            <p:ph type="title"/>
          </p:nvPr>
        </p:nvSpPr>
        <p:spPr>
          <a:xfrm>
            <a:off x="10035050" y="1657100"/>
            <a:ext cx="78858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60" name="Google Shape;1460;p167"/>
          <p:cNvSpPr txBox="1"/>
          <p:nvPr>
            <p:ph idx="1" type="subTitle"/>
          </p:nvPr>
        </p:nvSpPr>
        <p:spPr>
          <a:xfrm>
            <a:off x="10035050" y="52909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461" name="Google Shape;1461;p167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2" name="Google Shape;1462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600" y="304800"/>
            <a:ext cx="10728502" cy="969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5">
  <p:cSld name="1_plain slide - just footer_1_5_2_1_2">
    <p:bg>
      <p:bgPr>
        <a:solidFill>
          <a:schemeClr val="accent5"/>
        </a:solidFill>
      </p:bgPr>
    </p:bg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" name="Google Shape;1464;p168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789450" y="18303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168"/>
          <p:cNvSpPr txBox="1"/>
          <p:nvPr>
            <p:ph type="title"/>
          </p:nvPr>
        </p:nvSpPr>
        <p:spPr>
          <a:xfrm>
            <a:off x="572100" y="3105950"/>
            <a:ext cx="7813200" cy="3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66" name="Google Shape;1466;p168"/>
          <p:cNvSpPr txBox="1"/>
          <p:nvPr>
            <p:ph idx="1" type="subTitle"/>
          </p:nvPr>
        </p:nvSpPr>
        <p:spPr>
          <a:xfrm>
            <a:off x="572100" y="673980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oppins"/>
              <a:buNone/>
              <a:defRPr sz="24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1467" name="Google Shape;1467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3400" y="826025"/>
            <a:ext cx="9615296" cy="8634931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168"/>
          <p:cNvSpPr/>
          <p:nvPr/>
        </p:nvSpPr>
        <p:spPr>
          <a:xfrm>
            <a:off x="0" y="9591850"/>
            <a:ext cx="18288000" cy="69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6">
  <p:cSld name="1_plain slide - just footer_1_5_2_1_1">
    <p:bg>
      <p:bgPr>
        <a:solidFill>
          <a:schemeClr val="accent2"/>
        </a:solidFill>
      </p:bgPr>
    </p:bg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0" name="Google Shape;1470;p169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707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Google Shape;1471;p169"/>
          <p:cNvSpPr txBox="1"/>
          <p:nvPr>
            <p:ph type="title"/>
          </p:nvPr>
        </p:nvSpPr>
        <p:spPr>
          <a:xfrm>
            <a:off x="327600" y="1983100"/>
            <a:ext cx="7804200" cy="3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72" name="Google Shape;1472;p169"/>
          <p:cNvSpPr txBox="1"/>
          <p:nvPr>
            <p:ph idx="1" type="subTitle"/>
          </p:nvPr>
        </p:nvSpPr>
        <p:spPr>
          <a:xfrm>
            <a:off x="327600" y="53553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473" name="Google Shape;1473;p169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4" name="Google Shape;1474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8600" y="331950"/>
            <a:ext cx="9941996" cy="94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7">
  <p:cSld name="1_plain slide - just footer_1_5_2_1_1_2">
    <p:bg>
      <p:bgPr>
        <a:solidFill>
          <a:schemeClr val="accent2"/>
        </a:solidFill>
      </p:bgPr>
    </p:bg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1476;p170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8386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170"/>
          <p:cNvSpPr txBox="1"/>
          <p:nvPr>
            <p:ph type="title"/>
          </p:nvPr>
        </p:nvSpPr>
        <p:spPr>
          <a:xfrm>
            <a:off x="327600" y="1025850"/>
            <a:ext cx="6880800" cy="3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78" name="Google Shape;1478;p170"/>
          <p:cNvSpPr txBox="1"/>
          <p:nvPr>
            <p:ph idx="1" type="subTitle"/>
          </p:nvPr>
        </p:nvSpPr>
        <p:spPr>
          <a:xfrm>
            <a:off x="327600" y="4557450"/>
            <a:ext cx="66456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479" name="Google Shape;1479;p170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0" name="Google Shape;1480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800" y="360900"/>
            <a:ext cx="10649948" cy="9568304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70"/>
          <p:cNvSpPr/>
          <p:nvPr/>
        </p:nvSpPr>
        <p:spPr>
          <a:xfrm>
            <a:off x="14183400" y="9012550"/>
            <a:ext cx="1285200" cy="61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2" name="Google Shape;1482;p170"/>
          <p:cNvSpPr/>
          <p:nvPr/>
        </p:nvSpPr>
        <p:spPr>
          <a:xfrm>
            <a:off x="7547050" y="6415300"/>
            <a:ext cx="2476200" cy="23664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3" name="Google Shape;1483;p170"/>
          <p:cNvSpPr/>
          <p:nvPr/>
        </p:nvSpPr>
        <p:spPr>
          <a:xfrm>
            <a:off x="10698050" y="6721923"/>
            <a:ext cx="25896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4" name="Google Shape;1484;p170"/>
          <p:cNvSpPr/>
          <p:nvPr/>
        </p:nvSpPr>
        <p:spPr>
          <a:xfrm>
            <a:off x="15323750" y="8938850"/>
            <a:ext cx="2589600" cy="7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">
  <p:cSld name="1_plain slide - just footer_1_5_2_1_1_1">
    <p:bg>
      <p:bgPr>
        <a:solidFill>
          <a:schemeClr val="accent2"/>
        </a:solidFill>
      </p:bgPr>
    </p:bg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" name="Google Shape;1486;p171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707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p171"/>
          <p:cNvSpPr txBox="1"/>
          <p:nvPr>
            <p:ph type="title"/>
          </p:nvPr>
        </p:nvSpPr>
        <p:spPr>
          <a:xfrm>
            <a:off x="327600" y="2113600"/>
            <a:ext cx="69090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pic>
        <p:nvPicPr>
          <p:cNvPr id="1488" name="Google Shape;1488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600" y="360675"/>
            <a:ext cx="10646999" cy="9565654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171"/>
          <p:cNvSpPr/>
          <p:nvPr/>
        </p:nvSpPr>
        <p:spPr>
          <a:xfrm>
            <a:off x="14183400" y="9012550"/>
            <a:ext cx="1285200" cy="61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0" name="Google Shape;1490;p171"/>
          <p:cNvSpPr/>
          <p:nvPr/>
        </p:nvSpPr>
        <p:spPr>
          <a:xfrm>
            <a:off x="15323750" y="8938850"/>
            <a:ext cx="2589600" cy="7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1" name="Google Shape;1491;p171"/>
          <p:cNvSpPr/>
          <p:nvPr/>
        </p:nvSpPr>
        <p:spPr>
          <a:xfrm>
            <a:off x="7547050" y="6415300"/>
            <a:ext cx="2476200" cy="23664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2" name="Google Shape;1492;p171"/>
          <p:cNvSpPr/>
          <p:nvPr/>
        </p:nvSpPr>
        <p:spPr>
          <a:xfrm>
            <a:off x="10698050" y="6721923"/>
            <a:ext cx="25896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1">
  <p:cSld name="1_plain slide - just footer_1_5_2_1_1_1_2_1">
    <p:bg>
      <p:bgPr>
        <a:solidFill>
          <a:schemeClr val="accent2"/>
        </a:solidFill>
      </p:bgPr>
    </p:bg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4" name="Google Shape;1494;p172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707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5" name="Google Shape;1495;p172"/>
          <p:cNvSpPr txBox="1"/>
          <p:nvPr>
            <p:ph type="title"/>
          </p:nvPr>
        </p:nvSpPr>
        <p:spPr>
          <a:xfrm>
            <a:off x="327600" y="2113600"/>
            <a:ext cx="69090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pic>
        <p:nvPicPr>
          <p:cNvPr id="1496" name="Google Shape;1496;p172"/>
          <p:cNvPicPr preferRelativeResize="0"/>
          <p:nvPr/>
        </p:nvPicPr>
        <p:blipFill rotWithShape="1">
          <a:blip r:embed="rId3">
            <a:alphaModFix/>
          </a:blip>
          <a:srcRect b="0" l="-150" r="150" t="0"/>
          <a:stretch/>
        </p:blipFill>
        <p:spPr>
          <a:xfrm>
            <a:off x="7204600" y="360700"/>
            <a:ext cx="10688002" cy="9108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172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1">
  <p:cSld name="1_plain slide - just footer_3"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73"/>
          <p:cNvSpPr/>
          <p:nvPr/>
        </p:nvSpPr>
        <p:spPr>
          <a:xfrm>
            <a:off x="327600" y="4726950"/>
            <a:ext cx="17701800" cy="4782000"/>
          </a:xfrm>
          <a:prstGeom prst="roundRect">
            <a:avLst>
              <a:gd fmla="val 8273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173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1" name="Google Shape;1501;p173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>
            <a:off x="543024" y="9867440"/>
            <a:ext cx="809348" cy="26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173"/>
          <p:cNvSpPr txBox="1"/>
          <p:nvPr/>
        </p:nvSpPr>
        <p:spPr>
          <a:xfrm>
            <a:off x="12475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3" name="Google Shape;1503;p173"/>
          <p:cNvSpPr txBox="1"/>
          <p:nvPr/>
        </p:nvSpPr>
        <p:spPr>
          <a:xfrm>
            <a:off x="14655150" y="9790150"/>
            <a:ext cx="30906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12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14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12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4" name="Google Shape;1504;p173"/>
          <p:cNvSpPr txBox="1"/>
          <p:nvPr>
            <p:ph type="title"/>
          </p:nvPr>
        </p:nvSpPr>
        <p:spPr>
          <a:xfrm>
            <a:off x="2096200" y="3538105"/>
            <a:ext cx="140964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Poppins Medium"/>
              <a:buNone/>
              <a:defRPr sz="8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2">
  <p:cSld name="1_plain slide - just footer_3_4">
    <p:bg>
      <p:bgPr>
        <a:solidFill>
          <a:schemeClr val="accent2"/>
        </a:solidFill>
      </p:bgPr>
    </p:bg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74"/>
          <p:cNvSpPr/>
          <p:nvPr/>
        </p:nvSpPr>
        <p:spPr>
          <a:xfrm>
            <a:off x="327600" y="4726950"/>
            <a:ext cx="17701800" cy="4782000"/>
          </a:xfrm>
          <a:prstGeom prst="roundRect">
            <a:avLst>
              <a:gd fmla="val 8273" name="adj"/>
            </a:avLst>
          </a:prstGeom>
          <a:solidFill>
            <a:srgbClr val="0072F5">
              <a:alpha val="20000"/>
            </a:srgbClr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174"/>
          <p:cNvSpPr txBox="1"/>
          <p:nvPr>
            <p:ph type="title"/>
          </p:nvPr>
        </p:nvSpPr>
        <p:spPr>
          <a:xfrm>
            <a:off x="2096200" y="3538105"/>
            <a:ext cx="140964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Poppins Medium"/>
              <a:buNone/>
              <a:defRPr sz="8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">
  <p:cSld name="1_plain slide - just footer_1_5_2_1_1_1_1_3_1_1_1_1">
    <p:bg>
      <p:bgPr>
        <a:solidFill>
          <a:schemeClr val="accent2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 rotWithShape="1">
          <a:blip r:embed="rId2">
            <a:alphaModFix/>
          </a:blip>
          <a:srcRect b="1254" l="29763" r="3724" t="6511"/>
          <a:stretch/>
        </p:blipFill>
        <p:spPr>
          <a:xfrm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">
  <p:cSld name="1_plain slide - just footer_1_5_2_1_1_1_1_3_1_1_2">
    <p:bg>
      <p:bgPr>
        <a:solidFill>
          <a:schemeClr val="accent2"/>
        </a:solidFill>
      </p:bgPr>
    </p:bg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75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pic>
        <p:nvPicPr>
          <p:cNvPr id="1510" name="Google Shape;1510;p175"/>
          <p:cNvPicPr preferRelativeResize="0"/>
          <p:nvPr/>
        </p:nvPicPr>
        <p:blipFill rotWithShape="1">
          <a:blip r:embed="rId2">
            <a:alphaModFix/>
          </a:blip>
          <a:srcRect b="0" l="13986" r="13993" t="0"/>
          <a:stretch/>
        </p:blipFill>
        <p:spPr>
          <a:xfrm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 1">
  <p:cSld name="1_plain slide - just footer_1_5_2_1_1_1_1_3_1_1_2_1">
    <p:bg>
      <p:bgPr>
        <a:solidFill>
          <a:schemeClr val="accent2"/>
        </a:solidFill>
      </p:bgPr>
    </p:bg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76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pic>
        <p:nvPicPr>
          <p:cNvPr id="1513" name="Google Shape;1513;p176"/>
          <p:cNvPicPr preferRelativeResize="0"/>
          <p:nvPr/>
        </p:nvPicPr>
        <p:blipFill rotWithShape="1">
          <a:blip r:embed="rId2">
            <a:alphaModFix/>
          </a:blip>
          <a:srcRect b="0" l="26237" r="2966" t="1681"/>
          <a:stretch/>
        </p:blipFill>
        <p:spPr>
          <a:xfrm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">
  <p:cSld name="1_plain slide - just footer_1_5_2_1_1_1_1_3_1_1_1_1">
    <p:bg>
      <p:bgPr>
        <a:solidFill>
          <a:schemeClr val="accent2"/>
        </a:solidFill>
      </p:bgPr>
    </p:bg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" name="Google Shape;1515;p177"/>
          <p:cNvPicPr preferRelativeResize="0"/>
          <p:nvPr/>
        </p:nvPicPr>
        <p:blipFill rotWithShape="1">
          <a:blip r:embed="rId2">
            <a:alphaModFix/>
          </a:blip>
          <a:srcRect b="1254" l="29763" r="3724" t="6511"/>
          <a:stretch/>
        </p:blipFill>
        <p:spPr>
          <a:xfrm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1516" name="Google Shape;1516;p177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 1">
  <p:cSld name="1_plain slide - just footer_1_5_2_1_1_1_1_3_1_1_1_1_1">
    <p:bg>
      <p:bgPr>
        <a:solidFill>
          <a:schemeClr val="accent2"/>
        </a:solidFill>
      </p:bgPr>
    </p:bg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Google Shape;1518;p178"/>
          <p:cNvPicPr preferRelativeResize="0"/>
          <p:nvPr/>
        </p:nvPicPr>
        <p:blipFill rotWithShape="1">
          <a:blip r:embed="rId2">
            <a:alphaModFix/>
          </a:blip>
          <a:srcRect b="11956" l="8590" r="30744" t="3605"/>
          <a:stretch/>
        </p:blipFill>
        <p:spPr>
          <a:xfrm flipH="1"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1519" name="Google Shape;1519;p178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">
  <p:cSld name="1_plain slide - just footer_1_5_2_1_1_1_1">
    <p:bg>
      <p:bgPr>
        <a:solidFill>
          <a:schemeClr val="accent2"/>
        </a:solidFill>
      </p:bgPr>
    </p:bg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179"/>
          <p:cNvSpPr txBox="1"/>
          <p:nvPr>
            <p:ph type="title"/>
          </p:nvPr>
        </p:nvSpPr>
        <p:spPr>
          <a:xfrm>
            <a:off x="543000" y="1017600"/>
            <a:ext cx="69264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522" name="Google Shape;1522;p179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179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pic>
        <p:nvPicPr>
          <p:cNvPr id="1524" name="Google Shape;1524;p179"/>
          <p:cNvPicPr preferRelativeResize="0"/>
          <p:nvPr/>
        </p:nvPicPr>
        <p:blipFill rotWithShape="1">
          <a:blip r:embed="rId2">
            <a:alphaModFix/>
          </a:blip>
          <a:srcRect b="9497" l="17644" r="22136" t="8909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1">
  <p:cSld name="1_plain slide - just footer_1_5_2_1_1_1_1_7">
    <p:bg>
      <p:bgPr>
        <a:solidFill>
          <a:schemeClr val="accent2"/>
        </a:solidFill>
      </p:bgPr>
    </p:bg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180"/>
          <p:cNvSpPr txBox="1"/>
          <p:nvPr>
            <p:ph type="title"/>
          </p:nvPr>
        </p:nvSpPr>
        <p:spPr>
          <a:xfrm>
            <a:off x="543000" y="1017600"/>
            <a:ext cx="69264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527" name="Google Shape;1527;p180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8" name="Google Shape;1528;p180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pic>
        <p:nvPicPr>
          <p:cNvPr id="1529" name="Google Shape;1529;p180"/>
          <p:cNvPicPr preferRelativeResize="0"/>
          <p:nvPr/>
        </p:nvPicPr>
        <p:blipFill rotWithShape="1">
          <a:blip r:embed="rId2">
            <a:alphaModFix/>
          </a:blip>
          <a:srcRect b="2204" l="30109" r="3555" t="7810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2">
  <p:cSld name="1_plain slide - just footer_1_5_2_1_1_1_1_6">
    <p:bg>
      <p:bgPr>
        <a:solidFill>
          <a:schemeClr val="accent2"/>
        </a:solidFill>
      </p:bgPr>
    </p:bg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181"/>
          <p:cNvSpPr txBox="1"/>
          <p:nvPr>
            <p:ph type="title"/>
          </p:nvPr>
        </p:nvSpPr>
        <p:spPr>
          <a:xfrm>
            <a:off x="543000" y="1017600"/>
            <a:ext cx="69264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532" name="Google Shape;1532;p181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3" name="Google Shape;1533;p181"/>
          <p:cNvPicPr preferRelativeResize="0"/>
          <p:nvPr/>
        </p:nvPicPr>
        <p:blipFill rotWithShape="1">
          <a:blip r:embed="rId2">
            <a:alphaModFix/>
          </a:blip>
          <a:srcRect b="0" l="13170" r="13170" t="0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  <p:sp>
        <p:nvSpPr>
          <p:cNvPr id="1534" name="Google Shape;1534;p181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2">
  <p:cSld name="1_plain slide - just footer_1_5_2_1_1_1_1_4">
    <p:bg>
      <p:bgPr>
        <a:solidFill>
          <a:schemeClr val="accent2"/>
        </a:solidFill>
      </p:bgPr>
    </p:bg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182"/>
          <p:cNvPicPr preferRelativeResize="0"/>
          <p:nvPr/>
        </p:nvPicPr>
        <p:blipFill rotWithShape="1">
          <a:blip r:embed="rId2">
            <a:alphaModFix/>
          </a:blip>
          <a:srcRect b="2886" l="26591" r="4892" t="4297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</p:pic>
      <p:sp>
        <p:nvSpPr>
          <p:cNvPr id="1537" name="Google Shape;1537;p182"/>
          <p:cNvSpPr txBox="1"/>
          <p:nvPr>
            <p:ph type="title"/>
          </p:nvPr>
        </p:nvSpPr>
        <p:spPr>
          <a:xfrm>
            <a:off x="543000" y="1017600"/>
            <a:ext cx="69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538" name="Google Shape;1538;p182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p182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Agenda Slide">
  <p:cSld name="1_plain slide - just footer_3_3_1_1_2"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83"/>
          <p:cNvSpPr/>
          <p:nvPr/>
        </p:nvSpPr>
        <p:spPr>
          <a:xfrm>
            <a:off x="5737150" y="730700"/>
            <a:ext cx="12018600" cy="84684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2" name="Google Shape;1542;p183"/>
          <p:cNvSpPr txBox="1"/>
          <p:nvPr/>
        </p:nvSpPr>
        <p:spPr>
          <a:xfrm>
            <a:off x="543000" y="1045950"/>
            <a:ext cx="4720800" cy="12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Poppins Medium"/>
              <a:buNone/>
            </a:pPr>
            <a:r>
              <a:rPr lang="en" sz="6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Agenda</a:t>
            </a:r>
            <a:endParaRPr sz="6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43" name="Google Shape;1543;p183"/>
          <p:cNvSpPr txBox="1"/>
          <p:nvPr>
            <p:ph idx="1" type="body"/>
          </p:nvPr>
        </p:nvSpPr>
        <p:spPr>
          <a:xfrm>
            <a:off x="6311950" y="1307900"/>
            <a:ext cx="10869000" cy="73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">
  <p:cSld name="1_plain slide - just footer_3_2_1"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184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546" name="Google Shape;1546;p184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547" name="Google Shape;1547;p184"/>
          <p:cNvSpPr txBox="1"/>
          <p:nvPr>
            <p:ph idx="1" type="body"/>
          </p:nvPr>
        </p:nvSpPr>
        <p:spPr>
          <a:xfrm>
            <a:off x="388000" y="2080006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48" name="Google Shape;1548;p184"/>
          <p:cNvSpPr/>
          <p:nvPr/>
        </p:nvSpPr>
        <p:spPr>
          <a:xfrm>
            <a:off x="344100" y="1352500"/>
            <a:ext cx="17685600" cy="81564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9" name="Google Shape;1549;p184"/>
          <p:cNvSpPr txBox="1"/>
          <p:nvPr>
            <p:ph idx="2" type="body"/>
          </p:nvPr>
        </p:nvSpPr>
        <p:spPr>
          <a:xfrm>
            <a:off x="816000" y="184600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 1">
  <p:cSld name="1_plain slide - just footer_1_5_2_1_1_1_1_3_1_1_1_1_1">
    <p:bg>
      <p:bgPr>
        <a:solidFill>
          <a:schemeClr val="accent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 rotWithShape="1">
          <a:blip r:embed="rId2">
            <a:alphaModFix/>
          </a:blip>
          <a:srcRect b="11956" l="8590" r="30744" t="3605"/>
          <a:stretch/>
        </p:blipFill>
        <p:spPr>
          <a:xfrm flipH="1">
            <a:off x="7902901" y="404500"/>
            <a:ext cx="10047000" cy="930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>
            <p:ph type="title"/>
          </p:nvPr>
        </p:nvSpPr>
        <p:spPr>
          <a:xfrm>
            <a:off x="544950" y="5595900"/>
            <a:ext cx="63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 only title">
  <p:cSld name="1_plain slide - just footer_3_2_1_1"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185"/>
          <p:cNvSpPr/>
          <p:nvPr/>
        </p:nvSpPr>
        <p:spPr>
          <a:xfrm>
            <a:off x="344100" y="1352500"/>
            <a:ext cx="17685600" cy="81564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2" name="Google Shape;1552;p185"/>
          <p:cNvSpPr txBox="1"/>
          <p:nvPr>
            <p:ph idx="1" type="body"/>
          </p:nvPr>
        </p:nvSpPr>
        <p:spPr>
          <a:xfrm>
            <a:off x="388000" y="1927606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53" name="Google Shape;1553;p185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554" name="Google Shape;1554;p185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Quote slide 1">
  <p:cSld name="1_plain slide - just footer_4_1"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86"/>
          <p:cNvSpPr/>
          <p:nvPr/>
        </p:nvSpPr>
        <p:spPr>
          <a:xfrm>
            <a:off x="400" y="0"/>
            <a:ext cx="18288000" cy="9679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186"/>
          <p:cNvSpPr/>
          <p:nvPr/>
        </p:nvSpPr>
        <p:spPr>
          <a:xfrm>
            <a:off x="1050700" y="1352500"/>
            <a:ext cx="16272600" cy="71142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186"/>
          <p:cNvSpPr/>
          <p:nvPr/>
        </p:nvSpPr>
        <p:spPr>
          <a:xfrm>
            <a:off x="1643964" y="1117150"/>
            <a:ext cx="839907" cy="659873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186"/>
          <p:cNvSpPr txBox="1"/>
          <p:nvPr>
            <p:ph type="title"/>
          </p:nvPr>
        </p:nvSpPr>
        <p:spPr>
          <a:xfrm>
            <a:off x="1289450" y="2580700"/>
            <a:ext cx="15090000" cy="3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oppins Medium"/>
              <a:buNone/>
              <a:defRPr sz="4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60" name="Google Shape;1560;p186"/>
          <p:cNvSpPr txBox="1"/>
          <p:nvPr>
            <p:ph idx="1" type="subTitle"/>
          </p:nvPr>
        </p:nvSpPr>
        <p:spPr>
          <a:xfrm>
            <a:off x="1307400" y="6747500"/>
            <a:ext cx="78138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None/>
              <a:defRPr sz="22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1">
  <p:cSld name="1_plain slide - just footer_7_2_1"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87"/>
          <p:cNvSpPr txBox="1"/>
          <p:nvPr>
            <p:ph idx="1" type="body"/>
          </p:nvPr>
        </p:nvSpPr>
        <p:spPr>
          <a:xfrm>
            <a:off x="327600" y="14926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63" name="Google Shape;1563;p187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564" name="Google Shape;1564;p187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empty">
  <p:cSld name="1_plain slide - just footer_7_1_1_1"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title only">
  <p:cSld name="1_plain slide - just footer_5_2_1_1_1_1_1">
    <p:bg>
      <p:bgPr>
        <a:solidFill>
          <a:schemeClr val="lt1"/>
        </a:solidFill>
      </p:bgPr>
    </p:bg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89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568" name="Google Shape;1568;p189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1">
  <p:cSld name="1_plain slide - just footer_5_1"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90"/>
          <p:cNvSpPr/>
          <p:nvPr/>
        </p:nvSpPr>
        <p:spPr>
          <a:xfrm>
            <a:off x="344100" y="5165848"/>
            <a:ext cx="17685600" cy="4342800"/>
          </a:xfrm>
          <a:prstGeom prst="roundRect">
            <a:avLst>
              <a:gd fmla="val 718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1" name="Google Shape;1571;p190"/>
          <p:cNvSpPr txBox="1"/>
          <p:nvPr>
            <p:ph idx="1" type="body"/>
          </p:nvPr>
        </p:nvSpPr>
        <p:spPr>
          <a:xfrm>
            <a:off x="692800" y="5450700"/>
            <a:ext cx="16741800" cy="3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72" name="Google Shape;1572;p190"/>
          <p:cNvSpPr txBox="1"/>
          <p:nvPr>
            <p:ph idx="2" type="body"/>
          </p:nvPr>
        </p:nvSpPr>
        <p:spPr>
          <a:xfrm>
            <a:off x="692800" y="2015250"/>
            <a:ext cx="16741800" cy="28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73" name="Google Shape;1573;p190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574" name="Google Shape;1574;p190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1">
  <p:cSld name="1_plain slide - just footer_6_1"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91"/>
          <p:cNvSpPr/>
          <p:nvPr/>
        </p:nvSpPr>
        <p:spPr>
          <a:xfrm>
            <a:off x="11962250" y="172050"/>
            <a:ext cx="6067200" cy="93366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7" name="Google Shape;1577;p191"/>
          <p:cNvSpPr txBox="1"/>
          <p:nvPr>
            <p:ph idx="1" type="body"/>
          </p:nvPr>
        </p:nvSpPr>
        <p:spPr>
          <a:xfrm>
            <a:off x="327600" y="1965400"/>
            <a:ext cx="111984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78" name="Google Shape;1578;p191"/>
          <p:cNvSpPr txBox="1"/>
          <p:nvPr>
            <p:ph idx="2" type="body"/>
          </p:nvPr>
        </p:nvSpPr>
        <p:spPr>
          <a:xfrm>
            <a:off x="12363800" y="1965400"/>
            <a:ext cx="5230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79" name="Google Shape;1579;p191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580" name="Google Shape;1580;p191"/>
          <p:cNvSpPr txBox="1"/>
          <p:nvPr>
            <p:ph type="title"/>
          </p:nvPr>
        </p:nvSpPr>
        <p:spPr>
          <a:xfrm>
            <a:off x="623853" y="412100"/>
            <a:ext cx="10977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2">
  <p:cSld name="1_plain slide - just footer_3_1_2"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192"/>
          <p:cNvSpPr/>
          <p:nvPr/>
        </p:nvSpPr>
        <p:spPr>
          <a:xfrm>
            <a:off x="9136950" y="1323850"/>
            <a:ext cx="8892600" cy="81846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3" name="Google Shape;1583;p192"/>
          <p:cNvSpPr txBox="1"/>
          <p:nvPr>
            <p:ph idx="1" type="body"/>
          </p:nvPr>
        </p:nvSpPr>
        <p:spPr>
          <a:xfrm>
            <a:off x="9749350" y="173850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84" name="Google Shape;1584;p192"/>
          <p:cNvSpPr txBox="1"/>
          <p:nvPr>
            <p:ph idx="2" type="body"/>
          </p:nvPr>
        </p:nvSpPr>
        <p:spPr>
          <a:xfrm>
            <a:off x="327600" y="173850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85" name="Google Shape;1585;p192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586" name="Google Shape;1586;p192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vertical 3">
  <p:cSld name="1_plain slide - just footer_3_1_1_1">
    <p:bg>
      <p:bgPr>
        <a:solidFill>
          <a:srgbClr val="F4F8FB"/>
        </a:solidFill>
      </p:bgPr>
    </p:bg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193"/>
          <p:cNvSpPr/>
          <p:nvPr/>
        </p:nvSpPr>
        <p:spPr>
          <a:xfrm>
            <a:off x="493200" y="2051550"/>
            <a:ext cx="5438400" cy="6978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9" name="Google Shape;1589;p193"/>
          <p:cNvSpPr txBox="1"/>
          <p:nvPr>
            <p:ph idx="1" type="body"/>
          </p:nvPr>
        </p:nvSpPr>
        <p:spPr>
          <a:xfrm>
            <a:off x="795200" y="2427322"/>
            <a:ext cx="4789200" cy="6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90" name="Google Shape;1590;p193"/>
          <p:cNvSpPr/>
          <p:nvPr/>
        </p:nvSpPr>
        <p:spPr>
          <a:xfrm>
            <a:off x="6424800" y="2051550"/>
            <a:ext cx="5438400" cy="6978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1" name="Google Shape;1591;p193"/>
          <p:cNvSpPr txBox="1"/>
          <p:nvPr>
            <p:ph idx="2" type="body"/>
          </p:nvPr>
        </p:nvSpPr>
        <p:spPr>
          <a:xfrm>
            <a:off x="6726800" y="2427322"/>
            <a:ext cx="4789200" cy="6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92" name="Google Shape;1592;p193"/>
          <p:cNvSpPr/>
          <p:nvPr/>
        </p:nvSpPr>
        <p:spPr>
          <a:xfrm>
            <a:off x="12356400" y="2051550"/>
            <a:ext cx="5438400" cy="6978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3" name="Google Shape;1593;p193"/>
          <p:cNvSpPr txBox="1"/>
          <p:nvPr>
            <p:ph idx="3" type="body"/>
          </p:nvPr>
        </p:nvSpPr>
        <p:spPr>
          <a:xfrm>
            <a:off x="12658400" y="2427322"/>
            <a:ext cx="4789200" cy="6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94" name="Google Shape;1594;p193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595" name="Google Shape;1595;p193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4">
  <p:cSld name="1_plain slide - just footer_3_3"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194"/>
          <p:cNvSpPr/>
          <p:nvPr/>
        </p:nvSpPr>
        <p:spPr>
          <a:xfrm>
            <a:off x="7353050" y="260950"/>
            <a:ext cx="10676400" cy="91590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8" name="Google Shape;1598;p194"/>
          <p:cNvSpPr txBox="1"/>
          <p:nvPr>
            <p:ph idx="1" type="body"/>
          </p:nvPr>
        </p:nvSpPr>
        <p:spPr>
          <a:xfrm>
            <a:off x="7911900" y="613250"/>
            <a:ext cx="9571200" cy="8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99" name="Google Shape;1599;p194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600" name="Google Shape;1600;p194"/>
          <p:cNvSpPr txBox="1"/>
          <p:nvPr>
            <p:ph type="title"/>
          </p:nvPr>
        </p:nvSpPr>
        <p:spPr>
          <a:xfrm>
            <a:off x="623855" y="412100"/>
            <a:ext cx="64758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">
  <p:cSld name="1_plain slide - just footer_1_5_2_1_1_1_1">
    <p:bg>
      <p:bgPr>
        <a:solidFill>
          <a:schemeClr val="accent2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543000" y="1017600"/>
            <a:ext cx="69264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21" name="Google Shape;121;p20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2">
            <a:alphaModFix/>
          </a:blip>
          <a:srcRect b="9497" l="17644" r="22136" t="8909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">
  <p:cSld name="1_plain slide - just footer_3_3_1"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195"/>
          <p:cNvSpPr/>
          <p:nvPr/>
        </p:nvSpPr>
        <p:spPr>
          <a:xfrm>
            <a:off x="7353050" y="260950"/>
            <a:ext cx="10676400" cy="91590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195"/>
          <p:cNvSpPr txBox="1"/>
          <p:nvPr>
            <p:ph type="title"/>
          </p:nvPr>
        </p:nvSpPr>
        <p:spPr>
          <a:xfrm>
            <a:off x="8384250" y="105930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04" name="Google Shape;1604;p195"/>
          <p:cNvSpPr txBox="1"/>
          <p:nvPr>
            <p:ph idx="1" type="subTitle"/>
          </p:nvPr>
        </p:nvSpPr>
        <p:spPr>
          <a:xfrm>
            <a:off x="8384250" y="150095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05" name="Google Shape;1605;p195"/>
          <p:cNvSpPr txBox="1"/>
          <p:nvPr>
            <p:ph idx="2" type="title"/>
          </p:nvPr>
        </p:nvSpPr>
        <p:spPr>
          <a:xfrm>
            <a:off x="8384250" y="314340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06" name="Google Shape;1606;p195"/>
          <p:cNvSpPr txBox="1"/>
          <p:nvPr>
            <p:ph idx="3" type="subTitle"/>
          </p:nvPr>
        </p:nvSpPr>
        <p:spPr>
          <a:xfrm>
            <a:off x="8384250" y="358505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07" name="Google Shape;1607;p195"/>
          <p:cNvSpPr txBox="1"/>
          <p:nvPr>
            <p:ph idx="4" type="title"/>
          </p:nvPr>
        </p:nvSpPr>
        <p:spPr>
          <a:xfrm>
            <a:off x="8384250" y="507985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08" name="Google Shape;1608;p195"/>
          <p:cNvSpPr txBox="1"/>
          <p:nvPr>
            <p:ph idx="5" type="subTitle"/>
          </p:nvPr>
        </p:nvSpPr>
        <p:spPr>
          <a:xfrm>
            <a:off x="8384250" y="552150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09" name="Google Shape;1609;p195"/>
          <p:cNvSpPr txBox="1"/>
          <p:nvPr>
            <p:ph idx="6" type="title"/>
          </p:nvPr>
        </p:nvSpPr>
        <p:spPr>
          <a:xfrm>
            <a:off x="8384250" y="716395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10" name="Google Shape;1610;p195"/>
          <p:cNvSpPr txBox="1"/>
          <p:nvPr>
            <p:ph idx="7" type="subTitle"/>
          </p:nvPr>
        </p:nvSpPr>
        <p:spPr>
          <a:xfrm>
            <a:off x="8384250" y="760560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11" name="Google Shape;1611;p195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612" name="Google Shape;1612;p195"/>
          <p:cNvSpPr txBox="1"/>
          <p:nvPr>
            <p:ph idx="8" type="title"/>
          </p:nvPr>
        </p:nvSpPr>
        <p:spPr>
          <a:xfrm>
            <a:off x="623855" y="412100"/>
            <a:ext cx="63702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 + Icons">
  <p:cSld name="1_plain slide - just footer_3_3_1_1"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196"/>
          <p:cNvSpPr/>
          <p:nvPr/>
        </p:nvSpPr>
        <p:spPr>
          <a:xfrm>
            <a:off x="7353050" y="260950"/>
            <a:ext cx="10676400" cy="91590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5" name="Google Shape;1615;p196"/>
          <p:cNvSpPr txBox="1"/>
          <p:nvPr>
            <p:ph type="title"/>
          </p:nvPr>
        </p:nvSpPr>
        <p:spPr>
          <a:xfrm>
            <a:off x="9629400" y="1321925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16" name="Google Shape;1616;p196"/>
          <p:cNvSpPr txBox="1"/>
          <p:nvPr>
            <p:ph idx="1" type="subTitle"/>
          </p:nvPr>
        </p:nvSpPr>
        <p:spPr>
          <a:xfrm>
            <a:off x="9629400" y="1763575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17" name="Google Shape;1617;p196"/>
          <p:cNvSpPr txBox="1"/>
          <p:nvPr>
            <p:ph idx="2" type="title"/>
          </p:nvPr>
        </p:nvSpPr>
        <p:spPr>
          <a:xfrm>
            <a:off x="9629400" y="3332200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18" name="Google Shape;1618;p196"/>
          <p:cNvSpPr txBox="1"/>
          <p:nvPr>
            <p:ph idx="3" type="subTitle"/>
          </p:nvPr>
        </p:nvSpPr>
        <p:spPr>
          <a:xfrm>
            <a:off x="9629400" y="3773850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19" name="Google Shape;1619;p196"/>
          <p:cNvSpPr txBox="1"/>
          <p:nvPr>
            <p:ph idx="4" type="title"/>
          </p:nvPr>
        </p:nvSpPr>
        <p:spPr>
          <a:xfrm>
            <a:off x="9629400" y="5302425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20" name="Google Shape;1620;p196"/>
          <p:cNvSpPr txBox="1"/>
          <p:nvPr>
            <p:ph idx="5" type="subTitle"/>
          </p:nvPr>
        </p:nvSpPr>
        <p:spPr>
          <a:xfrm>
            <a:off x="9629400" y="5754075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21" name="Google Shape;1621;p196"/>
          <p:cNvSpPr txBox="1"/>
          <p:nvPr>
            <p:ph idx="6" type="title"/>
          </p:nvPr>
        </p:nvSpPr>
        <p:spPr>
          <a:xfrm>
            <a:off x="9629400" y="7292675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22" name="Google Shape;1622;p196"/>
          <p:cNvSpPr txBox="1"/>
          <p:nvPr>
            <p:ph idx="7" type="subTitle"/>
          </p:nvPr>
        </p:nvSpPr>
        <p:spPr>
          <a:xfrm>
            <a:off x="9629400" y="7734325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23" name="Google Shape;1623;p196"/>
          <p:cNvSpPr/>
          <p:nvPr>
            <p:ph idx="8" type="pic"/>
          </p:nvPr>
        </p:nvSpPr>
        <p:spPr>
          <a:xfrm>
            <a:off x="8269700" y="1304675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1624" name="Google Shape;1624;p196"/>
          <p:cNvSpPr/>
          <p:nvPr>
            <p:ph idx="9" type="pic"/>
          </p:nvPr>
        </p:nvSpPr>
        <p:spPr>
          <a:xfrm>
            <a:off x="8269700" y="3296092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1625" name="Google Shape;1625;p196"/>
          <p:cNvSpPr/>
          <p:nvPr>
            <p:ph idx="13" type="pic"/>
          </p:nvPr>
        </p:nvSpPr>
        <p:spPr>
          <a:xfrm>
            <a:off x="8269700" y="5287508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1626" name="Google Shape;1626;p196"/>
          <p:cNvSpPr/>
          <p:nvPr>
            <p:ph idx="14" type="pic"/>
          </p:nvPr>
        </p:nvSpPr>
        <p:spPr>
          <a:xfrm>
            <a:off x="8269700" y="7278925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1627" name="Google Shape;1627;p196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628" name="Google Shape;1628;p196"/>
          <p:cNvSpPr txBox="1"/>
          <p:nvPr>
            <p:ph idx="15" type="title"/>
          </p:nvPr>
        </p:nvSpPr>
        <p:spPr>
          <a:xfrm>
            <a:off x="623855" y="412100"/>
            <a:ext cx="64002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2 icons">
  <p:cSld name="1_plain slide - just footer_3_3_1_1_1"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97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197"/>
          <p:cNvSpPr/>
          <p:nvPr/>
        </p:nvSpPr>
        <p:spPr>
          <a:xfrm>
            <a:off x="2103775" y="2496700"/>
            <a:ext cx="6486600" cy="5868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p197"/>
          <p:cNvSpPr txBox="1"/>
          <p:nvPr>
            <p:ph type="title"/>
          </p:nvPr>
        </p:nvSpPr>
        <p:spPr>
          <a:xfrm>
            <a:off x="2560100" y="4841000"/>
            <a:ext cx="56976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33" name="Google Shape;1633;p197"/>
          <p:cNvSpPr txBox="1"/>
          <p:nvPr>
            <p:ph idx="1" type="subTitle"/>
          </p:nvPr>
        </p:nvSpPr>
        <p:spPr>
          <a:xfrm>
            <a:off x="2560100" y="6069350"/>
            <a:ext cx="55926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34" name="Google Shape;1634;p197"/>
          <p:cNvSpPr/>
          <p:nvPr>
            <p:ph idx="2" type="pic"/>
          </p:nvPr>
        </p:nvSpPr>
        <p:spPr>
          <a:xfrm>
            <a:off x="2729725" y="31929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635" name="Google Shape;1635;p197"/>
          <p:cNvSpPr/>
          <p:nvPr/>
        </p:nvSpPr>
        <p:spPr>
          <a:xfrm>
            <a:off x="9697625" y="2496700"/>
            <a:ext cx="6486600" cy="5868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Google Shape;1636;p197"/>
          <p:cNvSpPr txBox="1"/>
          <p:nvPr>
            <p:ph idx="3" type="title"/>
          </p:nvPr>
        </p:nvSpPr>
        <p:spPr>
          <a:xfrm>
            <a:off x="10153950" y="4841000"/>
            <a:ext cx="55926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37" name="Google Shape;1637;p197"/>
          <p:cNvSpPr txBox="1"/>
          <p:nvPr>
            <p:ph idx="4" type="subTitle"/>
          </p:nvPr>
        </p:nvSpPr>
        <p:spPr>
          <a:xfrm>
            <a:off x="10153952" y="6069350"/>
            <a:ext cx="57528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38" name="Google Shape;1638;p197"/>
          <p:cNvSpPr/>
          <p:nvPr>
            <p:ph idx="5" type="pic"/>
          </p:nvPr>
        </p:nvSpPr>
        <p:spPr>
          <a:xfrm>
            <a:off x="10323575" y="31929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639" name="Google Shape;1639;p197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640" name="Google Shape;1640;p197"/>
          <p:cNvSpPr txBox="1"/>
          <p:nvPr>
            <p:ph idx="6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3 icons">
  <p:cSld name="1_plain slide - just footer_3_3_1_1_1_1"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98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p198"/>
          <p:cNvSpPr/>
          <p:nvPr/>
        </p:nvSpPr>
        <p:spPr>
          <a:xfrm>
            <a:off x="1433300" y="2379250"/>
            <a:ext cx="4647000" cy="5868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198"/>
          <p:cNvSpPr txBox="1"/>
          <p:nvPr>
            <p:ph type="title"/>
          </p:nvPr>
        </p:nvSpPr>
        <p:spPr>
          <a:xfrm>
            <a:off x="1680850" y="4723550"/>
            <a:ext cx="40230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45" name="Google Shape;1645;p198"/>
          <p:cNvSpPr txBox="1"/>
          <p:nvPr>
            <p:ph idx="1" type="subTitle"/>
          </p:nvPr>
        </p:nvSpPr>
        <p:spPr>
          <a:xfrm>
            <a:off x="1680850" y="5849150"/>
            <a:ext cx="40896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46" name="Google Shape;1646;p198"/>
          <p:cNvSpPr/>
          <p:nvPr>
            <p:ph idx="2" type="pic"/>
          </p:nvPr>
        </p:nvSpPr>
        <p:spPr>
          <a:xfrm>
            <a:off x="1850500" y="307550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647" name="Google Shape;1647;p198"/>
          <p:cNvSpPr/>
          <p:nvPr/>
        </p:nvSpPr>
        <p:spPr>
          <a:xfrm>
            <a:off x="6820400" y="2379250"/>
            <a:ext cx="4647000" cy="5868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p198"/>
          <p:cNvSpPr txBox="1"/>
          <p:nvPr>
            <p:ph idx="3" type="title"/>
          </p:nvPr>
        </p:nvSpPr>
        <p:spPr>
          <a:xfrm>
            <a:off x="7067950" y="4723550"/>
            <a:ext cx="40230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49" name="Google Shape;1649;p198"/>
          <p:cNvSpPr txBox="1"/>
          <p:nvPr>
            <p:ph idx="4" type="subTitle"/>
          </p:nvPr>
        </p:nvSpPr>
        <p:spPr>
          <a:xfrm>
            <a:off x="7067950" y="5849150"/>
            <a:ext cx="40896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50" name="Google Shape;1650;p198"/>
          <p:cNvSpPr/>
          <p:nvPr>
            <p:ph idx="5" type="pic"/>
          </p:nvPr>
        </p:nvSpPr>
        <p:spPr>
          <a:xfrm>
            <a:off x="7237600" y="307550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651" name="Google Shape;1651;p198"/>
          <p:cNvSpPr/>
          <p:nvPr/>
        </p:nvSpPr>
        <p:spPr>
          <a:xfrm>
            <a:off x="12207500" y="2379250"/>
            <a:ext cx="4647000" cy="5868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2" name="Google Shape;1652;p198"/>
          <p:cNvSpPr txBox="1"/>
          <p:nvPr>
            <p:ph idx="6" type="title"/>
          </p:nvPr>
        </p:nvSpPr>
        <p:spPr>
          <a:xfrm>
            <a:off x="12455050" y="4723550"/>
            <a:ext cx="40896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53" name="Google Shape;1653;p198"/>
          <p:cNvSpPr txBox="1"/>
          <p:nvPr>
            <p:ph idx="7" type="subTitle"/>
          </p:nvPr>
        </p:nvSpPr>
        <p:spPr>
          <a:xfrm>
            <a:off x="12518700" y="5849150"/>
            <a:ext cx="40230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54" name="Google Shape;1654;p198"/>
          <p:cNvSpPr/>
          <p:nvPr>
            <p:ph idx="8" type="pic"/>
          </p:nvPr>
        </p:nvSpPr>
        <p:spPr>
          <a:xfrm>
            <a:off x="12624700" y="307550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655" name="Google Shape;1655;p198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656" name="Google Shape;1656;p198"/>
          <p:cNvSpPr txBox="1"/>
          <p:nvPr>
            <p:ph idx="9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4 icons">
  <p:cSld name="1_plain slide - just footer_3_3_1_1_1_1_1"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99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9" name="Google Shape;1659;p199"/>
          <p:cNvSpPr/>
          <p:nvPr/>
        </p:nvSpPr>
        <p:spPr>
          <a:xfrm>
            <a:off x="6730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Google Shape;1660;p199"/>
          <p:cNvSpPr txBox="1"/>
          <p:nvPr>
            <p:ph type="title"/>
          </p:nvPr>
        </p:nvSpPr>
        <p:spPr>
          <a:xfrm>
            <a:off x="8377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61" name="Google Shape;1661;p199"/>
          <p:cNvSpPr txBox="1"/>
          <p:nvPr>
            <p:ph idx="1" type="subTitle"/>
          </p:nvPr>
        </p:nvSpPr>
        <p:spPr>
          <a:xfrm>
            <a:off x="837750" y="5819200"/>
            <a:ext cx="35202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62" name="Google Shape;1662;p199"/>
          <p:cNvSpPr/>
          <p:nvPr>
            <p:ph idx="2" type="pic"/>
          </p:nvPr>
        </p:nvSpPr>
        <p:spPr>
          <a:xfrm>
            <a:off x="9864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663" name="Google Shape;1663;p199"/>
          <p:cNvSpPr/>
          <p:nvPr/>
        </p:nvSpPr>
        <p:spPr>
          <a:xfrm>
            <a:off x="49919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4" name="Google Shape;1664;p199"/>
          <p:cNvSpPr txBox="1"/>
          <p:nvPr>
            <p:ph idx="3" type="title"/>
          </p:nvPr>
        </p:nvSpPr>
        <p:spPr>
          <a:xfrm>
            <a:off x="51566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65" name="Google Shape;1665;p199"/>
          <p:cNvSpPr txBox="1"/>
          <p:nvPr>
            <p:ph idx="4" type="subTitle"/>
          </p:nvPr>
        </p:nvSpPr>
        <p:spPr>
          <a:xfrm>
            <a:off x="5156650" y="5819200"/>
            <a:ext cx="35202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66" name="Google Shape;1666;p199"/>
          <p:cNvSpPr/>
          <p:nvPr>
            <p:ph idx="5" type="pic"/>
          </p:nvPr>
        </p:nvSpPr>
        <p:spPr>
          <a:xfrm>
            <a:off x="53053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667" name="Google Shape;1667;p199"/>
          <p:cNvSpPr/>
          <p:nvPr/>
        </p:nvSpPr>
        <p:spPr>
          <a:xfrm>
            <a:off x="93108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Google Shape;1668;p199"/>
          <p:cNvSpPr txBox="1"/>
          <p:nvPr>
            <p:ph idx="6" type="title"/>
          </p:nvPr>
        </p:nvSpPr>
        <p:spPr>
          <a:xfrm>
            <a:off x="94755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69" name="Google Shape;1669;p199"/>
          <p:cNvSpPr txBox="1"/>
          <p:nvPr>
            <p:ph idx="7" type="subTitle"/>
          </p:nvPr>
        </p:nvSpPr>
        <p:spPr>
          <a:xfrm>
            <a:off x="9475550" y="5819200"/>
            <a:ext cx="36270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70" name="Google Shape;1670;p199"/>
          <p:cNvSpPr/>
          <p:nvPr>
            <p:ph idx="8" type="pic"/>
          </p:nvPr>
        </p:nvSpPr>
        <p:spPr>
          <a:xfrm>
            <a:off x="96242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671" name="Google Shape;1671;p199"/>
          <p:cNvSpPr/>
          <p:nvPr/>
        </p:nvSpPr>
        <p:spPr>
          <a:xfrm>
            <a:off x="136297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2" name="Google Shape;1672;p199"/>
          <p:cNvSpPr txBox="1"/>
          <p:nvPr>
            <p:ph idx="9" type="title"/>
          </p:nvPr>
        </p:nvSpPr>
        <p:spPr>
          <a:xfrm>
            <a:off x="137944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73" name="Google Shape;1673;p199"/>
          <p:cNvSpPr txBox="1"/>
          <p:nvPr>
            <p:ph idx="13" type="subTitle"/>
          </p:nvPr>
        </p:nvSpPr>
        <p:spPr>
          <a:xfrm>
            <a:off x="13794450" y="5819200"/>
            <a:ext cx="36270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74" name="Google Shape;1674;p199"/>
          <p:cNvSpPr/>
          <p:nvPr>
            <p:ph idx="14" type="pic"/>
          </p:nvPr>
        </p:nvSpPr>
        <p:spPr>
          <a:xfrm>
            <a:off x="139431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675" name="Google Shape;1675;p199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676" name="Google Shape;1676;p199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">
  <p:cSld name="1_plain slide - just footer_3_3_1_1_1_1_1_1"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200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9" name="Google Shape;1679;p200"/>
          <p:cNvSpPr/>
          <p:nvPr/>
        </p:nvSpPr>
        <p:spPr>
          <a:xfrm>
            <a:off x="702375" y="241445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0" name="Google Shape;1680;p200"/>
          <p:cNvSpPr txBox="1"/>
          <p:nvPr>
            <p:ph type="title"/>
          </p:nvPr>
        </p:nvSpPr>
        <p:spPr>
          <a:xfrm>
            <a:off x="1015725" y="283535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81" name="Google Shape;1681;p200"/>
          <p:cNvSpPr txBox="1"/>
          <p:nvPr>
            <p:ph idx="1" type="subTitle"/>
          </p:nvPr>
        </p:nvSpPr>
        <p:spPr>
          <a:xfrm>
            <a:off x="3546102" y="283535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82" name="Google Shape;1682;p200"/>
          <p:cNvSpPr/>
          <p:nvPr>
            <p:ph idx="2" type="pic"/>
          </p:nvPr>
        </p:nvSpPr>
        <p:spPr>
          <a:xfrm>
            <a:off x="6005650" y="429590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683" name="Google Shape;1683;p200"/>
          <p:cNvSpPr/>
          <p:nvPr/>
        </p:nvSpPr>
        <p:spPr>
          <a:xfrm>
            <a:off x="9431425" y="241445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4" name="Google Shape;1684;p200"/>
          <p:cNvSpPr txBox="1"/>
          <p:nvPr>
            <p:ph idx="3" type="title"/>
          </p:nvPr>
        </p:nvSpPr>
        <p:spPr>
          <a:xfrm>
            <a:off x="9744775" y="283535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85" name="Google Shape;1685;p200"/>
          <p:cNvSpPr txBox="1"/>
          <p:nvPr>
            <p:ph idx="4" type="subTitle"/>
          </p:nvPr>
        </p:nvSpPr>
        <p:spPr>
          <a:xfrm>
            <a:off x="12275152" y="283535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86" name="Google Shape;1686;p200"/>
          <p:cNvSpPr/>
          <p:nvPr/>
        </p:nvSpPr>
        <p:spPr>
          <a:xfrm>
            <a:off x="70237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7" name="Google Shape;1687;p200"/>
          <p:cNvSpPr txBox="1"/>
          <p:nvPr>
            <p:ph idx="5" type="title"/>
          </p:nvPr>
        </p:nvSpPr>
        <p:spPr>
          <a:xfrm>
            <a:off x="101572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88" name="Google Shape;1688;p200"/>
          <p:cNvSpPr txBox="1"/>
          <p:nvPr>
            <p:ph idx="6" type="subTitle"/>
          </p:nvPr>
        </p:nvSpPr>
        <p:spPr>
          <a:xfrm>
            <a:off x="354610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89" name="Google Shape;1689;p200"/>
          <p:cNvSpPr/>
          <p:nvPr/>
        </p:nvSpPr>
        <p:spPr>
          <a:xfrm>
            <a:off x="943142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0" name="Google Shape;1690;p200"/>
          <p:cNvSpPr txBox="1"/>
          <p:nvPr>
            <p:ph idx="7" type="title"/>
          </p:nvPr>
        </p:nvSpPr>
        <p:spPr>
          <a:xfrm>
            <a:off x="974477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691" name="Google Shape;1691;p200"/>
          <p:cNvSpPr txBox="1"/>
          <p:nvPr>
            <p:ph idx="8" type="subTitle"/>
          </p:nvPr>
        </p:nvSpPr>
        <p:spPr>
          <a:xfrm>
            <a:off x="1227515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92" name="Google Shape;1692;p200"/>
          <p:cNvSpPr/>
          <p:nvPr>
            <p:ph idx="9" type="pic"/>
          </p:nvPr>
        </p:nvSpPr>
        <p:spPr>
          <a:xfrm>
            <a:off x="60056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693" name="Google Shape;1693;p200"/>
          <p:cNvSpPr/>
          <p:nvPr>
            <p:ph idx="13" type="pic"/>
          </p:nvPr>
        </p:nvSpPr>
        <p:spPr>
          <a:xfrm>
            <a:off x="14734550" y="429590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694" name="Google Shape;1694;p200"/>
          <p:cNvSpPr/>
          <p:nvPr>
            <p:ph idx="14" type="pic"/>
          </p:nvPr>
        </p:nvSpPr>
        <p:spPr>
          <a:xfrm>
            <a:off x="147345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695" name="Google Shape;1695;p200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696" name="Google Shape;1696;p200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 1">
  <p:cSld name="1_plain slide - just footer_3_3_1_1_1_1_1_1_2"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201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9" name="Google Shape;1699;p201"/>
          <p:cNvSpPr/>
          <p:nvPr/>
        </p:nvSpPr>
        <p:spPr>
          <a:xfrm>
            <a:off x="702400" y="2414450"/>
            <a:ext cx="5409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0" name="Google Shape;1700;p201"/>
          <p:cNvSpPr txBox="1"/>
          <p:nvPr>
            <p:ph type="title"/>
          </p:nvPr>
        </p:nvSpPr>
        <p:spPr>
          <a:xfrm>
            <a:off x="910259" y="2835350"/>
            <a:ext cx="1620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01" name="Google Shape;1701;p201"/>
          <p:cNvSpPr txBox="1"/>
          <p:nvPr>
            <p:ph idx="1" type="subTitle"/>
          </p:nvPr>
        </p:nvSpPr>
        <p:spPr>
          <a:xfrm>
            <a:off x="2588769" y="2835350"/>
            <a:ext cx="32190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02" name="Google Shape;1702;p201"/>
          <p:cNvSpPr/>
          <p:nvPr>
            <p:ph idx="2" type="pic"/>
          </p:nvPr>
        </p:nvSpPr>
        <p:spPr>
          <a:xfrm>
            <a:off x="4220294" y="4295900"/>
            <a:ext cx="16890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703" name="Google Shape;1703;p201"/>
          <p:cNvSpPr/>
          <p:nvPr/>
        </p:nvSpPr>
        <p:spPr>
          <a:xfrm>
            <a:off x="6405526" y="2414450"/>
            <a:ext cx="5409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4" name="Google Shape;1704;p201"/>
          <p:cNvSpPr txBox="1"/>
          <p:nvPr>
            <p:ph idx="3" type="title"/>
          </p:nvPr>
        </p:nvSpPr>
        <p:spPr>
          <a:xfrm>
            <a:off x="6613385" y="2835350"/>
            <a:ext cx="1620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05" name="Google Shape;1705;p201"/>
          <p:cNvSpPr txBox="1"/>
          <p:nvPr>
            <p:ph idx="4" type="subTitle"/>
          </p:nvPr>
        </p:nvSpPr>
        <p:spPr>
          <a:xfrm>
            <a:off x="8291894" y="2835350"/>
            <a:ext cx="32190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06" name="Google Shape;1706;p201"/>
          <p:cNvSpPr/>
          <p:nvPr/>
        </p:nvSpPr>
        <p:spPr>
          <a:xfrm>
            <a:off x="70237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7" name="Google Shape;1707;p201"/>
          <p:cNvSpPr txBox="1"/>
          <p:nvPr>
            <p:ph idx="5" type="title"/>
          </p:nvPr>
        </p:nvSpPr>
        <p:spPr>
          <a:xfrm>
            <a:off x="101572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08" name="Google Shape;1708;p201"/>
          <p:cNvSpPr txBox="1"/>
          <p:nvPr>
            <p:ph idx="6" type="subTitle"/>
          </p:nvPr>
        </p:nvSpPr>
        <p:spPr>
          <a:xfrm>
            <a:off x="354610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09" name="Google Shape;1709;p201"/>
          <p:cNvSpPr/>
          <p:nvPr/>
        </p:nvSpPr>
        <p:spPr>
          <a:xfrm>
            <a:off x="943142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0" name="Google Shape;1710;p201"/>
          <p:cNvSpPr txBox="1"/>
          <p:nvPr>
            <p:ph idx="7" type="title"/>
          </p:nvPr>
        </p:nvSpPr>
        <p:spPr>
          <a:xfrm>
            <a:off x="974477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11" name="Google Shape;1711;p201"/>
          <p:cNvSpPr txBox="1"/>
          <p:nvPr>
            <p:ph idx="8" type="subTitle"/>
          </p:nvPr>
        </p:nvSpPr>
        <p:spPr>
          <a:xfrm>
            <a:off x="1227515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12" name="Google Shape;1712;p201"/>
          <p:cNvSpPr/>
          <p:nvPr>
            <p:ph idx="9" type="pic"/>
          </p:nvPr>
        </p:nvSpPr>
        <p:spPr>
          <a:xfrm>
            <a:off x="60056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713" name="Google Shape;1713;p201"/>
          <p:cNvSpPr/>
          <p:nvPr>
            <p:ph idx="13" type="pic"/>
          </p:nvPr>
        </p:nvSpPr>
        <p:spPr>
          <a:xfrm>
            <a:off x="9923320" y="4295900"/>
            <a:ext cx="16890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714" name="Google Shape;1714;p201"/>
          <p:cNvSpPr/>
          <p:nvPr>
            <p:ph idx="14" type="pic"/>
          </p:nvPr>
        </p:nvSpPr>
        <p:spPr>
          <a:xfrm>
            <a:off x="147345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715" name="Google Shape;1715;p201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716" name="Google Shape;1716;p201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17" name="Google Shape;1717;p201"/>
          <p:cNvSpPr/>
          <p:nvPr/>
        </p:nvSpPr>
        <p:spPr>
          <a:xfrm>
            <a:off x="12108658" y="2414450"/>
            <a:ext cx="5409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8" name="Google Shape;1718;p201"/>
          <p:cNvSpPr txBox="1"/>
          <p:nvPr>
            <p:ph idx="16" type="title"/>
          </p:nvPr>
        </p:nvSpPr>
        <p:spPr>
          <a:xfrm>
            <a:off x="12316517" y="2835350"/>
            <a:ext cx="1620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19" name="Google Shape;1719;p201"/>
          <p:cNvSpPr txBox="1"/>
          <p:nvPr>
            <p:ph idx="17" type="subTitle"/>
          </p:nvPr>
        </p:nvSpPr>
        <p:spPr>
          <a:xfrm>
            <a:off x="13995026" y="2835350"/>
            <a:ext cx="32190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20" name="Google Shape;1720;p201"/>
          <p:cNvSpPr/>
          <p:nvPr>
            <p:ph idx="18" type="pic"/>
          </p:nvPr>
        </p:nvSpPr>
        <p:spPr>
          <a:xfrm>
            <a:off x="15626453" y="4295900"/>
            <a:ext cx="1689000" cy="68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6 boxes slide">
  <p:cSld name="1_plain slide - just footer_3_3_1_1_1_1_1_1_1"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202"/>
          <p:cNvSpPr/>
          <p:nvPr/>
        </p:nvSpPr>
        <p:spPr>
          <a:xfrm>
            <a:off x="10895050" y="404500"/>
            <a:ext cx="7134600" cy="8911800"/>
          </a:xfrm>
          <a:prstGeom prst="roundRect">
            <a:avLst>
              <a:gd fmla="val 6218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3" name="Google Shape;1723;p202"/>
          <p:cNvSpPr/>
          <p:nvPr/>
        </p:nvSpPr>
        <p:spPr>
          <a:xfrm>
            <a:off x="702400" y="20660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4" name="Google Shape;1724;p202"/>
          <p:cNvSpPr txBox="1"/>
          <p:nvPr>
            <p:ph type="title"/>
          </p:nvPr>
        </p:nvSpPr>
        <p:spPr>
          <a:xfrm>
            <a:off x="920400" y="24346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25" name="Google Shape;1725;p202"/>
          <p:cNvSpPr txBox="1"/>
          <p:nvPr>
            <p:ph idx="1" type="subTitle"/>
          </p:nvPr>
        </p:nvSpPr>
        <p:spPr>
          <a:xfrm>
            <a:off x="972600" y="35663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726" name="Google Shape;1726;p202"/>
          <p:cNvSpPr/>
          <p:nvPr/>
        </p:nvSpPr>
        <p:spPr>
          <a:xfrm>
            <a:off x="6526800" y="20660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7" name="Google Shape;1727;p202"/>
          <p:cNvSpPr txBox="1"/>
          <p:nvPr>
            <p:ph idx="2" type="title"/>
          </p:nvPr>
        </p:nvSpPr>
        <p:spPr>
          <a:xfrm>
            <a:off x="6744800" y="2434650"/>
            <a:ext cx="46248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28" name="Google Shape;1728;p202"/>
          <p:cNvSpPr txBox="1"/>
          <p:nvPr>
            <p:ph idx="3" type="subTitle"/>
          </p:nvPr>
        </p:nvSpPr>
        <p:spPr>
          <a:xfrm>
            <a:off x="6797000" y="35663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729" name="Google Shape;1729;p202"/>
          <p:cNvSpPr/>
          <p:nvPr/>
        </p:nvSpPr>
        <p:spPr>
          <a:xfrm>
            <a:off x="12351200" y="20660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0" name="Google Shape;1730;p202"/>
          <p:cNvSpPr txBox="1"/>
          <p:nvPr>
            <p:ph idx="4" type="title"/>
          </p:nvPr>
        </p:nvSpPr>
        <p:spPr>
          <a:xfrm>
            <a:off x="12569200" y="24346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31" name="Google Shape;1731;p202"/>
          <p:cNvSpPr txBox="1"/>
          <p:nvPr>
            <p:ph idx="5" type="subTitle"/>
          </p:nvPr>
        </p:nvSpPr>
        <p:spPr>
          <a:xfrm>
            <a:off x="12621400" y="35663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732" name="Google Shape;1732;p202"/>
          <p:cNvSpPr/>
          <p:nvPr/>
        </p:nvSpPr>
        <p:spPr>
          <a:xfrm>
            <a:off x="702400" y="56609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3" name="Google Shape;1733;p202"/>
          <p:cNvSpPr txBox="1"/>
          <p:nvPr>
            <p:ph idx="6" type="title"/>
          </p:nvPr>
        </p:nvSpPr>
        <p:spPr>
          <a:xfrm>
            <a:off x="920400" y="60295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34" name="Google Shape;1734;p202"/>
          <p:cNvSpPr txBox="1"/>
          <p:nvPr>
            <p:ph idx="7" type="subTitle"/>
          </p:nvPr>
        </p:nvSpPr>
        <p:spPr>
          <a:xfrm>
            <a:off x="972600" y="71612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735" name="Google Shape;1735;p202"/>
          <p:cNvSpPr/>
          <p:nvPr/>
        </p:nvSpPr>
        <p:spPr>
          <a:xfrm>
            <a:off x="6526800" y="56609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6" name="Google Shape;1736;p202"/>
          <p:cNvSpPr txBox="1"/>
          <p:nvPr>
            <p:ph idx="8" type="title"/>
          </p:nvPr>
        </p:nvSpPr>
        <p:spPr>
          <a:xfrm>
            <a:off x="6744800" y="6029550"/>
            <a:ext cx="46248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37" name="Google Shape;1737;p202"/>
          <p:cNvSpPr txBox="1"/>
          <p:nvPr>
            <p:ph idx="9" type="subTitle"/>
          </p:nvPr>
        </p:nvSpPr>
        <p:spPr>
          <a:xfrm>
            <a:off x="6797000" y="71612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738" name="Google Shape;1738;p202"/>
          <p:cNvSpPr/>
          <p:nvPr/>
        </p:nvSpPr>
        <p:spPr>
          <a:xfrm>
            <a:off x="12351200" y="56609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9" name="Google Shape;1739;p202"/>
          <p:cNvSpPr txBox="1"/>
          <p:nvPr>
            <p:ph idx="13" type="title"/>
          </p:nvPr>
        </p:nvSpPr>
        <p:spPr>
          <a:xfrm>
            <a:off x="12569200" y="60295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40" name="Google Shape;1740;p202"/>
          <p:cNvSpPr txBox="1"/>
          <p:nvPr>
            <p:ph idx="14" type="subTitle"/>
          </p:nvPr>
        </p:nvSpPr>
        <p:spPr>
          <a:xfrm>
            <a:off x="12621400" y="71612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1741" name="Google Shape;1741;p202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742" name="Google Shape;1742;p202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1 speaker">
  <p:cSld name="1_plain slide - just footer_3_3_1_1_1_2"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203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5" name="Google Shape;1745;p203"/>
          <p:cNvSpPr txBox="1"/>
          <p:nvPr>
            <p:ph type="title"/>
          </p:nvPr>
        </p:nvSpPr>
        <p:spPr>
          <a:xfrm>
            <a:off x="6541656" y="5921350"/>
            <a:ext cx="5204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46" name="Google Shape;1746;p203"/>
          <p:cNvSpPr txBox="1"/>
          <p:nvPr>
            <p:ph idx="1" type="subTitle"/>
          </p:nvPr>
        </p:nvSpPr>
        <p:spPr>
          <a:xfrm>
            <a:off x="6289006" y="6651878"/>
            <a:ext cx="5710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47" name="Google Shape;1747;p203"/>
          <p:cNvSpPr/>
          <p:nvPr>
            <p:ph idx="2" type="pic"/>
          </p:nvPr>
        </p:nvSpPr>
        <p:spPr>
          <a:xfrm>
            <a:off x="7760691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48" name="Google Shape;1748;p203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749" name="Google Shape;1749;p203"/>
          <p:cNvSpPr txBox="1"/>
          <p:nvPr>
            <p:ph idx="3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2 speakers 1">
  <p:cSld name="1_plain slide - just footer_3_3_1_1_1_2_2"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204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2" name="Google Shape;1752;p204"/>
          <p:cNvSpPr txBox="1"/>
          <p:nvPr>
            <p:ph type="title"/>
          </p:nvPr>
        </p:nvSpPr>
        <p:spPr>
          <a:xfrm>
            <a:off x="4258860" y="5921350"/>
            <a:ext cx="46032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53" name="Google Shape;1753;p204"/>
          <p:cNvSpPr txBox="1"/>
          <p:nvPr>
            <p:ph idx="1" type="subTitle"/>
          </p:nvPr>
        </p:nvSpPr>
        <p:spPr>
          <a:xfrm>
            <a:off x="4035404" y="6651878"/>
            <a:ext cx="5050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54" name="Google Shape;1754;p204"/>
          <p:cNvSpPr/>
          <p:nvPr>
            <p:ph idx="2" type="pic"/>
          </p:nvPr>
        </p:nvSpPr>
        <p:spPr>
          <a:xfrm>
            <a:off x="5177191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55" name="Google Shape;1755;p204"/>
          <p:cNvSpPr txBox="1"/>
          <p:nvPr>
            <p:ph idx="3" type="title"/>
          </p:nvPr>
        </p:nvSpPr>
        <p:spPr>
          <a:xfrm>
            <a:off x="9629581" y="5921350"/>
            <a:ext cx="4195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56" name="Google Shape;1756;p204"/>
          <p:cNvSpPr txBox="1"/>
          <p:nvPr>
            <p:ph idx="4" type="subTitle"/>
          </p:nvPr>
        </p:nvSpPr>
        <p:spPr>
          <a:xfrm>
            <a:off x="9425903" y="6651878"/>
            <a:ext cx="4603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57" name="Google Shape;1757;p204"/>
          <p:cNvSpPr/>
          <p:nvPr>
            <p:ph idx="5" type="pic"/>
          </p:nvPr>
        </p:nvSpPr>
        <p:spPr>
          <a:xfrm>
            <a:off x="10344191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58" name="Google Shape;1758;p204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759" name="Google Shape;1759;p204"/>
          <p:cNvSpPr txBox="1"/>
          <p:nvPr>
            <p:ph idx="6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2">
  <p:cSld name="1_plain slide - just footer_1_5_2_1_1_1_2_2">
    <p:bg>
      <p:bgPr>
        <a:solidFill>
          <a:schemeClr val="accent2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36600" y="360700"/>
            <a:ext cx="10656002" cy="910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 b="219" l="0" r="0" t="209"/>
          <a:stretch/>
        </p:blipFill>
        <p:spPr>
          <a:xfrm>
            <a:off x="544950" y="553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>
            <p:ph type="title"/>
          </p:nvPr>
        </p:nvSpPr>
        <p:spPr>
          <a:xfrm>
            <a:off x="327600" y="4356700"/>
            <a:ext cx="6258000" cy="37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327600" y="8181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oppins"/>
              <a:buNone/>
              <a:defRPr sz="2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" name="Google Shape;25;p3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1">
  <p:cSld name="1_plain slide - just footer_1_5_2_1_1_1_1_7">
    <p:bg>
      <p:bgPr>
        <a:solidFill>
          <a:schemeClr val="accent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543000" y="1017600"/>
            <a:ext cx="69264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26" name="Google Shape;126;p21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1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pic>
        <p:nvPicPr>
          <p:cNvPr id="128" name="Google Shape;128;p21"/>
          <p:cNvPicPr preferRelativeResize="0"/>
          <p:nvPr/>
        </p:nvPicPr>
        <p:blipFill rotWithShape="1">
          <a:blip r:embed="rId2">
            <a:alphaModFix/>
          </a:blip>
          <a:srcRect b="2204" l="30109" r="3555" t="7810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3 speakers">
  <p:cSld name="1_plain slide - just footer_3_3_1_1_1_2_1"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205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2" name="Google Shape;1762;p205"/>
          <p:cNvSpPr txBox="1"/>
          <p:nvPr>
            <p:ph type="title"/>
          </p:nvPr>
        </p:nvSpPr>
        <p:spPr>
          <a:xfrm>
            <a:off x="2059030" y="5921350"/>
            <a:ext cx="41742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63" name="Google Shape;1763;p205"/>
          <p:cNvSpPr txBox="1"/>
          <p:nvPr>
            <p:ph idx="1" type="subTitle"/>
          </p:nvPr>
        </p:nvSpPr>
        <p:spPr>
          <a:xfrm>
            <a:off x="1856403" y="6651878"/>
            <a:ext cx="4579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64" name="Google Shape;1764;p205"/>
          <p:cNvSpPr/>
          <p:nvPr>
            <p:ph idx="2" type="pic"/>
          </p:nvPr>
        </p:nvSpPr>
        <p:spPr>
          <a:xfrm>
            <a:off x="2762816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65" name="Google Shape;1765;p205"/>
          <p:cNvSpPr txBox="1"/>
          <p:nvPr>
            <p:ph idx="3" type="title"/>
          </p:nvPr>
        </p:nvSpPr>
        <p:spPr>
          <a:xfrm>
            <a:off x="7241623" y="5921350"/>
            <a:ext cx="38046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66" name="Google Shape;1766;p205"/>
          <p:cNvSpPr txBox="1"/>
          <p:nvPr>
            <p:ph idx="4" type="subTitle"/>
          </p:nvPr>
        </p:nvSpPr>
        <p:spPr>
          <a:xfrm>
            <a:off x="7056927" y="6651878"/>
            <a:ext cx="4174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67" name="Google Shape;1767;p205"/>
          <p:cNvSpPr/>
          <p:nvPr>
            <p:ph idx="5" type="pic"/>
          </p:nvPr>
        </p:nvSpPr>
        <p:spPr>
          <a:xfrm>
            <a:off x="7760716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68" name="Google Shape;1768;p205"/>
          <p:cNvSpPr txBox="1"/>
          <p:nvPr>
            <p:ph idx="6" type="title"/>
          </p:nvPr>
        </p:nvSpPr>
        <p:spPr>
          <a:xfrm>
            <a:off x="12239523" y="5921350"/>
            <a:ext cx="38046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69" name="Google Shape;1769;p205"/>
          <p:cNvSpPr txBox="1"/>
          <p:nvPr>
            <p:ph idx="7" type="subTitle"/>
          </p:nvPr>
        </p:nvSpPr>
        <p:spPr>
          <a:xfrm>
            <a:off x="12054827" y="6651878"/>
            <a:ext cx="4174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70" name="Google Shape;1770;p205"/>
          <p:cNvSpPr/>
          <p:nvPr>
            <p:ph idx="8" type="pic"/>
          </p:nvPr>
        </p:nvSpPr>
        <p:spPr>
          <a:xfrm>
            <a:off x="12758616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71" name="Google Shape;1771;p205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772" name="Google Shape;1772;p205"/>
          <p:cNvSpPr txBox="1"/>
          <p:nvPr>
            <p:ph idx="9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speakers 1">
  <p:cSld name="1_plain slide - just footer_3_3_1_1_1_2_1_1"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206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5" name="Google Shape;1775;p206"/>
          <p:cNvSpPr txBox="1"/>
          <p:nvPr>
            <p:ph type="title"/>
          </p:nvPr>
        </p:nvSpPr>
        <p:spPr>
          <a:xfrm>
            <a:off x="137409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76" name="Google Shape;1776;p206"/>
          <p:cNvSpPr txBox="1"/>
          <p:nvPr>
            <p:ph idx="1" type="subTitle"/>
          </p:nvPr>
        </p:nvSpPr>
        <p:spPr>
          <a:xfrm>
            <a:off x="122019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77" name="Google Shape;1777;p206"/>
          <p:cNvSpPr/>
          <p:nvPr>
            <p:ph idx="2" type="pic"/>
          </p:nvPr>
        </p:nvSpPr>
        <p:spPr>
          <a:xfrm>
            <a:off x="185047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78" name="Google Shape;1778;p206"/>
          <p:cNvSpPr txBox="1"/>
          <p:nvPr>
            <p:ph idx="3" type="title"/>
          </p:nvPr>
        </p:nvSpPr>
        <p:spPr>
          <a:xfrm>
            <a:off x="549724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79" name="Google Shape;1779;p206"/>
          <p:cNvSpPr txBox="1"/>
          <p:nvPr>
            <p:ph idx="4" type="subTitle"/>
          </p:nvPr>
        </p:nvSpPr>
        <p:spPr>
          <a:xfrm>
            <a:off x="534334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80" name="Google Shape;1780;p206"/>
          <p:cNvSpPr/>
          <p:nvPr>
            <p:ph idx="5" type="pic"/>
          </p:nvPr>
        </p:nvSpPr>
        <p:spPr>
          <a:xfrm>
            <a:off x="597362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81" name="Google Shape;1781;p206"/>
          <p:cNvSpPr txBox="1"/>
          <p:nvPr>
            <p:ph idx="6" type="title"/>
          </p:nvPr>
        </p:nvSpPr>
        <p:spPr>
          <a:xfrm>
            <a:off x="962039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82" name="Google Shape;1782;p206"/>
          <p:cNvSpPr txBox="1"/>
          <p:nvPr>
            <p:ph idx="7" type="subTitle"/>
          </p:nvPr>
        </p:nvSpPr>
        <p:spPr>
          <a:xfrm>
            <a:off x="946649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83" name="Google Shape;1783;p206"/>
          <p:cNvSpPr/>
          <p:nvPr>
            <p:ph idx="8" type="pic"/>
          </p:nvPr>
        </p:nvSpPr>
        <p:spPr>
          <a:xfrm>
            <a:off x="1009677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84" name="Google Shape;1784;p206"/>
          <p:cNvSpPr txBox="1"/>
          <p:nvPr>
            <p:ph idx="9" type="title"/>
          </p:nvPr>
        </p:nvSpPr>
        <p:spPr>
          <a:xfrm>
            <a:off x="1374354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785" name="Google Shape;1785;p206"/>
          <p:cNvSpPr txBox="1"/>
          <p:nvPr>
            <p:ph idx="13" type="subTitle"/>
          </p:nvPr>
        </p:nvSpPr>
        <p:spPr>
          <a:xfrm>
            <a:off x="1358964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86" name="Google Shape;1786;p206"/>
          <p:cNvSpPr/>
          <p:nvPr>
            <p:ph idx="14" type="pic"/>
          </p:nvPr>
        </p:nvSpPr>
        <p:spPr>
          <a:xfrm>
            <a:off x="1421992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87" name="Google Shape;1787;p206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788" name="Google Shape;1788;p206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">
  <p:cSld name="1_plain slide - just footer_5_2_1">
    <p:bg>
      <p:bgPr>
        <a:solidFill>
          <a:srgbClr val="F4F8FB"/>
        </a:solidFill>
      </p:bgPr>
    </p:bg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207"/>
          <p:cNvSpPr/>
          <p:nvPr/>
        </p:nvSpPr>
        <p:spPr>
          <a:xfrm>
            <a:off x="1213450" y="2570450"/>
            <a:ext cx="15929400" cy="6059400"/>
          </a:xfrm>
          <a:prstGeom prst="roundRect">
            <a:avLst>
              <a:gd fmla="val 533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1" name="Google Shape;1791;p207"/>
          <p:cNvSpPr txBox="1"/>
          <p:nvPr>
            <p:ph type="title"/>
          </p:nvPr>
        </p:nvSpPr>
        <p:spPr>
          <a:xfrm>
            <a:off x="1680850" y="3044200"/>
            <a:ext cx="64350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792" name="Google Shape;1792;p207"/>
          <p:cNvSpPr txBox="1"/>
          <p:nvPr>
            <p:ph idx="1" type="body"/>
          </p:nvPr>
        </p:nvSpPr>
        <p:spPr>
          <a:xfrm>
            <a:off x="1680850" y="4212700"/>
            <a:ext cx="6868800" cy="4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56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556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556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556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556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556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556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93" name="Google Shape;1793;p207"/>
          <p:cNvSpPr/>
          <p:nvPr>
            <p:ph idx="2" type="pic"/>
          </p:nvPr>
        </p:nvSpPr>
        <p:spPr>
          <a:xfrm>
            <a:off x="9003100" y="1852800"/>
            <a:ext cx="7489800" cy="5976000"/>
          </a:xfrm>
          <a:prstGeom prst="roundRect">
            <a:avLst>
              <a:gd fmla="val 8734" name="adj"/>
            </a:avLst>
          </a:prstGeom>
          <a:noFill/>
          <a:ln>
            <a:noFill/>
          </a:ln>
        </p:spPr>
      </p:sp>
      <p:sp>
        <p:nvSpPr>
          <p:cNvPr id="1794" name="Google Shape;1794;p207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795" name="Google Shape;1795;p207"/>
          <p:cNvSpPr txBox="1"/>
          <p:nvPr>
            <p:ph idx="3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 2">
  <p:cSld name="1_plain slide - just footer_5_2_1_1">
    <p:bg>
      <p:bgPr>
        <a:solidFill>
          <a:schemeClr val="lt1"/>
        </a:solidFill>
      </p:bgPr>
    </p:bg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208"/>
          <p:cNvSpPr/>
          <p:nvPr/>
        </p:nvSpPr>
        <p:spPr>
          <a:xfrm>
            <a:off x="1213450" y="2570450"/>
            <a:ext cx="15929400" cy="6059400"/>
          </a:xfrm>
          <a:prstGeom prst="roundRect">
            <a:avLst>
              <a:gd fmla="val 5337" name="adj"/>
            </a:avLst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8" name="Google Shape;1798;p208"/>
          <p:cNvSpPr/>
          <p:nvPr>
            <p:ph idx="2" type="pic"/>
          </p:nvPr>
        </p:nvSpPr>
        <p:spPr>
          <a:xfrm>
            <a:off x="9003100" y="1852800"/>
            <a:ext cx="7489800" cy="5976000"/>
          </a:xfrm>
          <a:prstGeom prst="roundRect">
            <a:avLst>
              <a:gd fmla="val 7205" name="adj"/>
            </a:avLst>
          </a:prstGeom>
          <a:noFill/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</p:sp>
      <p:sp>
        <p:nvSpPr>
          <p:cNvPr id="1799" name="Google Shape;1799;p208"/>
          <p:cNvSpPr txBox="1"/>
          <p:nvPr>
            <p:ph type="title"/>
          </p:nvPr>
        </p:nvSpPr>
        <p:spPr>
          <a:xfrm>
            <a:off x="1680850" y="3044200"/>
            <a:ext cx="64350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800" name="Google Shape;1800;p208"/>
          <p:cNvSpPr txBox="1"/>
          <p:nvPr>
            <p:ph idx="1" type="body"/>
          </p:nvPr>
        </p:nvSpPr>
        <p:spPr>
          <a:xfrm>
            <a:off x="1680850" y="4212700"/>
            <a:ext cx="6990600" cy="4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56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556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556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556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556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556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556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01" name="Google Shape;1801;p208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802" name="Google Shape;1802;p208"/>
          <p:cNvSpPr txBox="1"/>
          <p:nvPr>
            <p:ph idx="3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hank you slide">
  <p:cSld name="1_plain slide - just footer_1_5_3">
    <p:bg>
      <p:bgPr>
        <a:solidFill>
          <a:schemeClr val="accent2"/>
        </a:solidFill>
      </p:bgPr>
    </p:bg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4" name="Google Shape;1804;p209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810950" y="3783028"/>
            <a:ext cx="2589548" cy="8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p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600" y="739399"/>
            <a:ext cx="10195949" cy="8808198"/>
          </a:xfrm>
          <a:prstGeom prst="rect">
            <a:avLst/>
          </a:prstGeom>
          <a:noFill/>
          <a:ln>
            <a:noFill/>
          </a:ln>
        </p:spPr>
      </p:pic>
      <p:sp>
        <p:nvSpPr>
          <p:cNvPr id="1806" name="Google Shape;1806;p209"/>
          <p:cNvSpPr txBox="1"/>
          <p:nvPr/>
        </p:nvSpPr>
        <p:spPr>
          <a:xfrm>
            <a:off x="595650" y="4888550"/>
            <a:ext cx="5876400" cy="14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sz="8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7" name="Google Shape;1807;p209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">
  <p:cSld name="1_plain slide - just footer_4"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210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0" name="Google Shape;1810;p210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1" name="Google Shape;1811;p2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2" name="Google Shape;1812;p210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3" name="Google Shape;1813;p210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4" name="Google Shape;1814;p210"/>
          <p:cNvSpPr/>
          <p:nvPr/>
        </p:nvSpPr>
        <p:spPr>
          <a:xfrm>
            <a:off x="400" y="1831600"/>
            <a:ext cx="18288000" cy="7848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210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210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817" name="Google Shape;1817;p210"/>
          <p:cNvSpPr txBox="1"/>
          <p:nvPr>
            <p:ph idx="1" type="body"/>
          </p:nvPr>
        </p:nvSpPr>
        <p:spPr>
          <a:xfrm>
            <a:off x="692800" y="31571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211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0" name="Google Shape;1820;p211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1" name="Google Shape;1821;p2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2" name="Google Shape;1822;p211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3" name="Google Shape;1823;p211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4" name="Google Shape;1824;p211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211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826" name="Google Shape;1826;p211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ide 1">
  <p:cSld name="1_plain slide - just footer_4_2"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212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9" name="Google Shape;1829;p212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0" name="Google Shape;1830;p2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1" name="Google Shape;1831;p212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2" name="Google Shape;1832;p212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3" name="Google Shape;1833;p212"/>
          <p:cNvSpPr/>
          <p:nvPr/>
        </p:nvSpPr>
        <p:spPr>
          <a:xfrm>
            <a:off x="400" y="0"/>
            <a:ext cx="18288000" cy="9679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4" name="Google Shape;1834;p212"/>
          <p:cNvGrpSpPr/>
          <p:nvPr/>
        </p:nvGrpSpPr>
        <p:grpSpPr>
          <a:xfrm>
            <a:off x="787250" y="1424050"/>
            <a:ext cx="16689479" cy="6739306"/>
            <a:chOff x="730809" y="862174"/>
            <a:chExt cx="2513400" cy="3740734"/>
          </a:xfrm>
        </p:grpSpPr>
        <p:sp>
          <p:nvSpPr>
            <p:cNvPr id="1835" name="Google Shape;1835;p212"/>
            <p:cNvSpPr/>
            <p:nvPr/>
          </p:nvSpPr>
          <p:spPr>
            <a:xfrm>
              <a:off x="730809" y="862174"/>
              <a:ext cx="2513400" cy="36858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0" i="0" sz="4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36" name="Google Shape;1836;p212"/>
            <p:cNvSpPr/>
            <p:nvPr/>
          </p:nvSpPr>
          <p:spPr>
            <a:xfrm>
              <a:off x="730809" y="4548008"/>
              <a:ext cx="2513400" cy="54900"/>
            </a:xfrm>
            <a:prstGeom prst="rect">
              <a:avLst/>
            </a:prstGeom>
            <a:solidFill>
              <a:srgbClr val="3C40FD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0" i="0" sz="4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37" name="Google Shape;1837;p212"/>
          <p:cNvSpPr/>
          <p:nvPr/>
        </p:nvSpPr>
        <p:spPr>
          <a:xfrm>
            <a:off x="1985364" y="1117150"/>
            <a:ext cx="839907" cy="659873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212"/>
          <p:cNvSpPr txBox="1"/>
          <p:nvPr>
            <p:ph type="title"/>
          </p:nvPr>
        </p:nvSpPr>
        <p:spPr>
          <a:xfrm>
            <a:off x="1630850" y="2580700"/>
            <a:ext cx="15090000" cy="3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839" name="Google Shape;1839;p212"/>
          <p:cNvSpPr txBox="1"/>
          <p:nvPr>
            <p:ph idx="1" type="subTitle"/>
          </p:nvPr>
        </p:nvSpPr>
        <p:spPr>
          <a:xfrm>
            <a:off x="1648800" y="6747500"/>
            <a:ext cx="78138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FD"/>
              </a:buClr>
              <a:buSzPts val="2200"/>
              <a:buFont typeface="Poppins"/>
              <a:buNone/>
              <a:defRPr sz="2200">
                <a:solidFill>
                  <a:srgbClr val="3C40F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 2">
  <p:cSld name="1_plain slide - just footer_3_1_3"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213"/>
          <p:cNvSpPr/>
          <p:nvPr/>
        </p:nvSpPr>
        <p:spPr>
          <a:xfrm>
            <a:off x="9145750" y="1852200"/>
            <a:ext cx="9142800" cy="78372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2" name="Google Shape;1842;p213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" name="Google Shape;1843;p213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4" name="Google Shape;1844;p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5" name="Google Shape;1845;p213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6" name="Google Shape;1846;p213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7" name="Google Shape;1847;p213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8" name="Google Shape;1848;p213"/>
          <p:cNvSpPr txBox="1"/>
          <p:nvPr>
            <p:ph type="title"/>
          </p:nvPr>
        </p:nvSpPr>
        <p:spPr>
          <a:xfrm>
            <a:off x="698250" y="487650"/>
            <a:ext cx="157536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849" name="Google Shape;1849;p213"/>
          <p:cNvSpPr txBox="1"/>
          <p:nvPr>
            <p:ph idx="1" type="body"/>
          </p:nvPr>
        </p:nvSpPr>
        <p:spPr>
          <a:xfrm>
            <a:off x="9749350" y="227605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50" name="Google Shape;1850;p213"/>
          <p:cNvSpPr txBox="1"/>
          <p:nvPr>
            <p:ph idx="2" type="body"/>
          </p:nvPr>
        </p:nvSpPr>
        <p:spPr>
          <a:xfrm>
            <a:off x="687000" y="227605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">
  <p:cSld name="1_plain slide - just footer_5_2">
    <p:spTree>
      <p:nvGrpSpPr>
        <p:cNvPr id="185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214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3" name="Google Shape;1853;p214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4" name="Google Shape;1854;p2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5" name="Google Shape;1855;p214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6" name="Google Shape;1856;p214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7" name="Google Shape;1857;p214"/>
          <p:cNvSpPr/>
          <p:nvPr/>
        </p:nvSpPr>
        <p:spPr>
          <a:xfrm>
            <a:off x="400" y="4847800"/>
            <a:ext cx="18288000" cy="4831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214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214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860" name="Google Shape;1860;p214"/>
          <p:cNvSpPr txBox="1"/>
          <p:nvPr>
            <p:ph idx="1" type="body"/>
          </p:nvPr>
        </p:nvSpPr>
        <p:spPr>
          <a:xfrm>
            <a:off x="692800" y="2015250"/>
            <a:ext cx="167418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61" name="Google Shape;1861;p214"/>
          <p:cNvSpPr txBox="1"/>
          <p:nvPr>
            <p:ph idx="2" type="body"/>
          </p:nvPr>
        </p:nvSpPr>
        <p:spPr>
          <a:xfrm>
            <a:off x="692800" y="5450700"/>
            <a:ext cx="167418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2">
  <p:cSld name="1_plain slide - just footer_1_5_2_1_1_1_1_6">
    <p:bg>
      <p:bgPr>
        <a:solidFill>
          <a:schemeClr val="accent2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543000" y="1017600"/>
            <a:ext cx="69264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31" name="Google Shape;131;p22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2">
            <a:alphaModFix/>
          </a:blip>
          <a:srcRect b="0" l="13170" r="13170" t="0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1">
  <p:cSld name="1_plain slide - just footer_8"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215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4" name="Google Shape;1864;p215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5" name="Google Shape;1865;p2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6" name="Google Shape;1866;p215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7" name="Google Shape;1867;p215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8" name="Google Shape;1868;p215"/>
          <p:cNvSpPr/>
          <p:nvPr/>
        </p:nvSpPr>
        <p:spPr>
          <a:xfrm>
            <a:off x="400" y="1831600"/>
            <a:ext cx="18288000" cy="7848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215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215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871" name="Google Shape;1871;p215"/>
          <p:cNvSpPr txBox="1"/>
          <p:nvPr>
            <p:ph idx="1" type="body"/>
          </p:nvPr>
        </p:nvSpPr>
        <p:spPr>
          <a:xfrm>
            <a:off x="692800" y="31571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216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4" name="Google Shape;1874;p216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5" name="Google Shape;1875;p2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6" name="Google Shape;1876;p216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7" name="Google Shape;1877;p216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8" name="Google Shape;1878;p216"/>
          <p:cNvSpPr/>
          <p:nvPr/>
        </p:nvSpPr>
        <p:spPr>
          <a:xfrm>
            <a:off x="400" y="4838850"/>
            <a:ext cx="18288000" cy="4840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216"/>
          <p:cNvSpPr txBox="1"/>
          <p:nvPr>
            <p:ph type="title"/>
          </p:nvPr>
        </p:nvSpPr>
        <p:spPr>
          <a:xfrm>
            <a:off x="2096200" y="4133328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Font typeface="Poppins"/>
              <a:buNone/>
              <a:defRPr b="1" sz="6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">
  <p:cSld name="1_white background, blue footer_2"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217"/>
          <p:cNvSpPr txBox="1"/>
          <p:nvPr>
            <p:ph type="title"/>
          </p:nvPr>
        </p:nvSpPr>
        <p:spPr>
          <a:xfrm>
            <a:off x="611982" y="350620"/>
            <a:ext cx="1399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2" name="Google Shape;1882;p217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3" name="Google Shape;1883;p217"/>
          <p:cNvSpPr/>
          <p:nvPr/>
        </p:nvSpPr>
        <p:spPr>
          <a:xfrm>
            <a:off x="0" y="9226296"/>
            <a:ext cx="18288000" cy="10608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4" name="Google Shape;1884;p217"/>
          <p:cNvSpPr txBox="1"/>
          <p:nvPr/>
        </p:nvSpPr>
        <p:spPr>
          <a:xfrm>
            <a:off x="13926309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5" name="Google Shape;1885;p2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54" y="9606150"/>
            <a:ext cx="1217150" cy="4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6" name="Google Shape;1886;p217"/>
          <p:cNvSpPr txBox="1"/>
          <p:nvPr/>
        </p:nvSpPr>
        <p:spPr>
          <a:xfrm>
            <a:off x="1546900" y="9514800"/>
            <a:ext cx="4050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7" name="Google Shape;1887;p217"/>
          <p:cNvSpPr txBox="1"/>
          <p:nvPr/>
        </p:nvSpPr>
        <p:spPr>
          <a:xfrm>
            <a:off x="15156400" y="9617350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6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side color - vertical">
  <p:cSld name="1_plain slide - just footer_6_2"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218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0" name="Google Shape;1890;p218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1" name="Google Shape;1891;p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2" name="Google Shape;1892;p218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3" name="Google Shape;1893;p218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4" name="Google Shape;1894;p218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218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896" name="Google Shape;1896;p218"/>
          <p:cNvSpPr txBox="1"/>
          <p:nvPr>
            <p:ph idx="1" type="body"/>
          </p:nvPr>
        </p:nvSpPr>
        <p:spPr>
          <a:xfrm>
            <a:off x="692800" y="1965400"/>
            <a:ext cx="111984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97" name="Google Shape;1897;p218"/>
          <p:cNvSpPr/>
          <p:nvPr/>
        </p:nvSpPr>
        <p:spPr>
          <a:xfrm>
            <a:off x="12971300" y="0"/>
            <a:ext cx="5316600" cy="9690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218"/>
          <p:cNvSpPr txBox="1"/>
          <p:nvPr>
            <p:ph idx="2" type="body"/>
          </p:nvPr>
        </p:nvSpPr>
        <p:spPr>
          <a:xfrm>
            <a:off x="13423300" y="1965400"/>
            <a:ext cx="45792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">
  <p:cSld name="1_plain slide - just footer_3_5">
    <p:spTree>
      <p:nvGrpSpPr>
        <p:cNvPr id="1899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219"/>
          <p:cNvSpPr/>
          <p:nvPr/>
        </p:nvSpPr>
        <p:spPr>
          <a:xfrm>
            <a:off x="6554350" y="0"/>
            <a:ext cx="11734200" cy="96756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219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2" name="Google Shape;1902;p219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3" name="Google Shape;1903;p2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4" name="Google Shape;1904;p219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5" name="Google Shape;1905;p219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6" name="Google Shape;1906;p219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7" name="Google Shape;1907;p219"/>
          <p:cNvSpPr txBox="1"/>
          <p:nvPr>
            <p:ph type="title"/>
          </p:nvPr>
        </p:nvSpPr>
        <p:spPr>
          <a:xfrm>
            <a:off x="698250" y="487650"/>
            <a:ext cx="5431200" cy="3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908" name="Google Shape;1908;p219"/>
          <p:cNvSpPr txBox="1"/>
          <p:nvPr>
            <p:ph idx="1" type="body"/>
          </p:nvPr>
        </p:nvSpPr>
        <p:spPr>
          <a:xfrm>
            <a:off x="7547800" y="487650"/>
            <a:ext cx="10173600" cy="85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2">
  <p:cSld name="1_plain slide - just footer_9">
    <p:spTree>
      <p:nvGrpSpPr>
        <p:cNvPr id="1909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220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1" name="Google Shape;1911;p220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2" name="Google Shape;1912;p2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3" name="Google Shape;1913;p220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4" name="Google Shape;1914;p220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5" name="Google Shape;1915;p220"/>
          <p:cNvSpPr/>
          <p:nvPr/>
        </p:nvSpPr>
        <p:spPr>
          <a:xfrm>
            <a:off x="400" y="1831600"/>
            <a:ext cx="18288000" cy="7848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6" name="Google Shape;1916;p220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7" name="Google Shape;1917;p220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918" name="Google Shape;1918;p220"/>
          <p:cNvSpPr txBox="1"/>
          <p:nvPr>
            <p:ph idx="1" type="body"/>
          </p:nvPr>
        </p:nvSpPr>
        <p:spPr>
          <a:xfrm>
            <a:off x="692800" y="31571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3">
  <p:cSld name="1_plain slide - just footer_10">
    <p:spTree>
      <p:nvGrpSpPr>
        <p:cNvPr id="1919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221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1" name="Google Shape;1921;p221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2" name="Google Shape;1922;p2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3" name="Google Shape;1923;p221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4" name="Google Shape;1924;p221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5" name="Google Shape;1925;p221"/>
          <p:cNvSpPr/>
          <p:nvPr/>
        </p:nvSpPr>
        <p:spPr>
          <a:xfrm>
            <a:off x="400" y="1831600"/>
            <a:ext cx="18288000" cy="7848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6" name="Google Shape;1926;p221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7" name="Google Shape;1927;p221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928" name="Google Shape;1928;p221"/>
          <p:cNvSpPr txBox="1"/>
          <p:nvPr>
            <p:ph idx="1" type="body"/>
          </p:nvPr>
        </p:nvSpPr>
        <p:spPr>
          <a:xfrm>
            <a:off x="692800" y="31571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side color - vertical 1">
  <p:cSld name="1_plain slide - just footer_6_3">
    <p:spTree>
      <p:nvGrpSpPr>
        <p:cNvPr id="1929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p222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1" name="Google Shape;1931;p222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2" name="Google Shape;1932;p2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3" name="Google Shape;1933;p222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4" name="Google Shape;1934;p222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5" name="Google Shape;1935;p222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222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937" name="Google Shape;1937;p222"/>
          <p:cNvSpPr txBox="1"/>
          <p:nvPr>
            <p:ph idx="1" type="body"/>
          </p:nvPr>
        </p:nvSpPr>
        <p:spPr>
          <a:xfrm>
            <a:off x="692800" y="1965400"/>
            <a:ext cx="111984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938" name="Google Shape;1938;p222"/>
          <p:cNvSpPr/>
          <p:nvPr/>
        </p:nvSpPr>
        <p:spPr>
          <a:xfrm>
            <a:off x="12971300" y="0"/>
            <a:ext cx="5316600" cy="9690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222"/>
          <p:cNvSpPr txBox="1"/>
          <p:nvPr>
            <p:ph idx="2" type="body"/>
          </p:nvPr>
        </p:nvSpPr>
        <p:spPr>
          <a:xfrm>
            <a:off x="13423300" y="1965400"/>
            <a:ext cx="45792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1">
  <p:cSld name="CUSTOM_1"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1" name="Google Shape;1941;p2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2" name="Google Shape;1942;p223"/>
          <p:cNvSpPr txBox="1"/>
          <p:nvPr>
            <p:ph type="title"/>
          </p:nvPr>
        </p:nvSpPr>
        <p:spPr>
          <a:xfrm>
            <a:off x="734800" y="381625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pic>
        <p:nvPicPr>
          <p:cNvPr id="1943" name="Google Shape;1943;p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2785178"/>
            <a:ext cx="2589553" cy="85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44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224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1946" name="Google Shape;1946;p224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947" name="Google Shape;1947;p22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2">
  <p:cSld name="1_plain slide - just footer_1_5_2_1_1_1_1_4">
    <p:bg>
      <p:bgPr>
        <a:solidFill>
          <a:schemeClr val="accent2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/>
          <p:cNvPicPr preferRelativeResize="0"/>
          <p:nvPr/>
        </p:nvPicPr>
        <p:blipFill rotWithShape="1">
          <a:blip r:embed="rId2">
            <a:alphaModFix/>
          </a:blip>
          <a:srcRect b="2886" l="26591" r="4892" t="4297"/>
          <a:stretch/>
        </p:blipFill>
        <p:spPr>
          <a:xfrm>
            <a:off x="7902900" y="613250"/>
            <a:ext cx="9751200" cy="88170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</p:pic>
      <p:sp>
        <p:nvSpPr>
          <p:cNvPr id="136" name="Google Shape;136;p23"/>
          <p:cNvSpPr txBox="1"/>
          <p:nvPr>
            <p:ph type="title"/>
          </p:nvPr>
        </p:nvSpPr>
        <p:spPr>
          <a:xfrm>
            <a:off x="543000" y="1017600"/>
            <a:ext cx="6996600" cy="3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Medium"/>
              <a:buNone/>
              <a:defRPr sz="7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37" name="Google Shape;137;p23"/>
          <p:cNvSpPr/>
          <p:nvPr/>
        </p:nvSpPr>
        <p:spPr>
          <a:xfrm>
            <a:off x="544950" y="5532350"/>
            <a:ext cx="6996600" cy="38976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3"/>
          <p:cNvSpPr txBox="1"/>
          <p:nvPr>
            <p:ph idx="1" type="subTitle"/>
          </p:nvPr>
        </p:nvSpPr>
        <p:spPr>
          <a:xfrm>
            <a:off x="874250" y="5936750"/>
            <a:ext cx="5989200" cy="2818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1">
  <p:cSld name="1_plain slide - just footer_7_1"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225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0" name="Google Shape;1950;p225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1" name="Google Shape;1951;p2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2" name="Google Shape;1952;p225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3" name="Google Shape;1953;p225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4" name="Google Shape;1954;p225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225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956" name="Google Shape;1956;p225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2">
  <p:cSld name="1_plain slide - just footer_7_2"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226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9" name="Google Shape;1959;p226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0" name="Google Shape;1960;p2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1" name="Google Shape;1961;p226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2" name="Google Shape;1962;p226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3" name="Google Shape;1963;p226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226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965" name="Google Shape;1965;p226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2 1">
  <p:cSld name="1_plain slide - just footer_7_3">
    <p:spTree>
      <p:nvGrpSpPr>
        <p:cNvPr id="1966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227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8" name="Google Shape;1968;p227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9" name="Google Shape;1969;p2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0" name="Google Shape;1970;p227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1" name="Google Shape;1971;p227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2" name="Google Shape;1972;p227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3" name="Google Shape;1973;p227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974" name="Google Shape;1974;p227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3">
  <p:cSld name="1_plain slide - just footer_7_4">
    <p:spTree>
      <p:nvGrpSpPr>
        <p:cNvPr id="1975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28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7" name="Google Shape;1977;p228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8" name="Google Shape;1978;p2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9" name="Google Shape;1979;p228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0" name="Google Shape;1980;p228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1" name="Google Shape;1981;p228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228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983" name="Google Shape;1983;p228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4">
  <p:cSld name="1_plain slide - just footer_7_5">
    <p:spTree>
      <p:nvGrpSpPr>
        <p:cNvPr id="1984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Google Shape;1985;p229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6" name="Google Shape;1986;p229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7" name="Google Shape;1987;p2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Google Shape;1988;p229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9" name="Google Shape;1989;p229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0" name="Google Shape;1990;p229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1" name="Google Shape;1991;p229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992" name="Google Shape;1992;p229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5">
  <p:cSld name="1_plain slide - just footer_7_6">
    <p:spTree>
      <p:nvGrpSpPr>
        <p:cNvPr id="1993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p230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5" name="Google Shape;1995;p230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6" name="Google Shape;1996;p2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7" name="Google Shape;1997;p230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8" name="Google Shape;1998;p230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230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230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001" name="Google Shape;2001;p230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90% color - vertical 2 1">
  <p:cSld name="1_plain slide - just footer_3_2_1_3_1">
    <p:bg>
      <p:bgPr>
        <a:solidFill>
          <a:schemeClr val="accent2"/>
        </a:solidFill>
      </p:bgPr>
    </p:bg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231"/>
          <p:cNvSpPr txBox="1"/>
          <p:nvPr>
            <p:ph type="title"/>
          </p:nvPr>
        </p:nvSpPr>
        <p:spPr>
          <a:xfrm>
            <a:off x="72540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oppins Medium"/>
              <a:buNone/>
              <a:defRPr sz="4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004" name="Google Shape;2004;p231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rgbClr val="0072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 1 1">
  <p:cSld name="11 - thin footer 1_1"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232"/>
          <p:cNvSpPr/>
          <p:nvPr/>
        </p:nvSpPr>
        <p:spPr>
          <a:xfrm>
            <a:off x="0" y="9819000"/>
            <a:ext cx="18288000" cy="4680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7" name="Google Shape;2007;p232"/>
          <p:cNvSpPr txBox="1"/>
          <p:nvPr/>
        </p:nvSpPr>
        <p:spPr>
          <a:xfrm>
            <a:off x="13926311" y="976339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800"/>
              <a:buFont typeface="Calibri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8" name="Google Shape;2008;p2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950" y="9933943"/>
            <a:ext cx="737400" cy="245616"/>
          </a:xfrm>
          <a:prstGeom prst="rect">
            <a:avLst/>
          </a:prstGeom>
          <a:noFill/>
          <a:ln>
            <a:noFill/>
          </a:ln>
        </p:spPr>
      </p:pic>
      <p:sp>
        <p:nvSpPr>
          <p:cNvPr id="2009" name="Google Shape;2009;p232"/>
          <p:cNvSpPr txBox="1"/>
          <p:nvPr/>
        </p:nvSpPr>
        <p:spPr>
          <a:xfrm>
            <a:off x="992112" y="9873647"/>
            <a:ext cx="2682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0" name="Google Shape;2010;p232"/>
          <p:cNvSpPr txBox="1"/>
          <p:nvPr/>
        </p:nvSpPr>
        <p:spPr>
          <a:xfrm>
            <a:off x="15156401" y="9846214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338AC3"/>
              </a:buClr>
              <a:buSzPts val="1400"/>
              <a:buFont typeface="Calibri"/>
              <a:buNone/>
            </a:pPr>
            <a:r>
              <a:rPr b="0" i="0" lang="en" sz="14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4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6">
  <p:cSld name="Text - Main clear slide"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233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3" name="Google Shape;2013;p233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4" name="Google Shape;2014;p2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50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5" name="Google Shape;2015;p233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6" name="Google Shape;2016;p233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7" name="Google Shape;2017;p233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233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019" name="Google Shape;2019;p233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 1">
  <p:cSld name="1_plain slide - just footer_5_3"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234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2" name="Google Shape;2022;p234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3" name="Google Shape;2023;p2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4" name="Google Shape;2024;p234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5" name="Google Shape;2025;p234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6" name="Google Shape;2026;p234"/>
          <p:cNvSpPr/>
          <p:nvPr/>
        </p:nvSpPr>
        <p:spPr>
          <a:xfrm>
            <a:off x="400" y="4847800"/>
            <a:ext cx="18288000" cy="4831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234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234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029" name="Google Shape;2029;p234"/>
          <p:cNvSpPr txBox="1"/>
          <p:nvPr>
            <p:ph idx="1" type="body"/>
          </p:nvPr>
        </p:nvSpPr>
        <p:spPr>
          <a:xfrm>
            <a:off x="692800" y="2015250"/>
            <a:ext cx="167418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30" name="Google Shape;2030;p234"/>
          <p:cNvSpPr txBox="1"/>
          <p:nvPr>
            <p:ph idx="2" type="body"/>
          </p:nvPr>
        </p:nvSpPr>
        <p:spPr>
          <a:xfrm>
            <a:off x="692800" y="5450700"/>
            <a:ext cx="167418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Agenda Slide">
  <p:cSld name="1_plain slide - just footer_3_3_1_1_2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/>
          <p:nvPr/>
        </p:nvSpPr>
        <p:spPr>
          <a:xfrm>
            <a:off x="5737150" y="730700"/>
            <a:ext cx="12018600" cy="84684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543000" y="1045950"/>
            <a:ext cx="4720800" cy="12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Poppins Medium"/>
              <a:buNone/>
            </a:pPr>
            <a:r>
              <a:rPr lang="en" sz="6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Agenda</a:t>
            </a:r>
            <a:endParaRPr sz="6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6311950" y="1307900"/>
            <a:ext cx="10869000" cy="73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">
  <p:cSld name="1_plain slide - just footer_3_2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45" name="Google Shape;145;p25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88000" y="2080006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7" name="Google Shape;147;p25"/>
          <p:cNvSpPr/>
          <p:nvPr/>
        </p:nvSpPr>
        <p:spPr>
          <a:xfrm>
            <a:off x="344100" y="1352500"/>
            <a:ext cx="17685600" cy="81564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5"/>
          <p:cNvSpPr txBox="1"/>
          <p:nvPr>
            <p:ph idx="2" type="body"/>
          </p:nvPr>
        </p:nvSpPr>
        <p:spPr>
          <a:xfrm>
            <a:off x="816000" y="184600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 only title">
  <p:cSld name="1_plain slide - just footer_3_2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/>
          <p:nvPr/>
        </p:nvSpPr>
        <p:spPr>
          <a:xfrm>
            <a:off x="344100" y="1352500"/>
            <a:ext cx="17685600" cy="81564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388000" y="1927606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2" name="Google Shape;152;p26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53" name="Google Shape;153;p26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Quote slide 1">
  <p:cSld name="1_plain slide - just footer_4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/>
          <p:nvPr/>
        </p:nvSpPr>
        <p:spPr>
          <a:xfrm>
            <a:off x="400" y="0"/>
            <a:ext cx="18288000" cy="9679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7"/>
          <p:cNvSpPr/>
          <p:nvPr/>
        </p:nvSpPr>
        <p:spPr>
          <a:xfrm>
            <a:off x="1050700" y="1352500"/>
            <a:ext cx="16272600" cy="71142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7"/>
          <p:cNvSpPr/>
          <p:nvPr/>
        </p:nvSpPr>
        <p:spPr>
          <a:xfrm>
            <a:off x="1643964" y="1117150"/>
            <a:ext cx="839907" cy="659873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7"/>
          <p:cNvSpPr txBox="1"/>
          <p:nvPr>
            <p:ph type="title"/>
          </p:nvPr>
        </p:nvSpPr>
        <p:spPr>
          <a:xfrm>
            <a:off x="1289450" y="2580700"/>
            <a:ext cx="15090000" cy="3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oppins Medium"/>
              <a:buNone/>
              <a:defRPr sz="4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9" name="Google Shape;159;p27"/>
          <p:cNvSpPr txBox="1"/>
          <p:nvPr>
            <p:ph idx="1" type="subTitle"/>
          </p:nvPr>
        </p:nvSpPr>
        <p:spPr>
          <a:xfrm>
            <a:off x="1307400" y="6747500"/>
            <a:ext cx="78138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None/>
              <a:defRPr sz="22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1">
  <p:cSld name="1_plain slide - just footer_7_2_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327600" y="14926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2" name="Google Shape;162;p28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63" name="Google Shape;163;p28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empty">
  <p:cSld name="1_plain slide - just footer_7_1_1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title only">
  <p:cSld name="1_plain slide - just footer_5_2_1_1_1_1_1"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67" name="Google Shape;167;p30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2">
  <p:cSld name="1_plain slide - just footer_1_5_2">
    <p:bg>
      <p:bgPr>
        <a:solidFill>
          <a:schemeClr val="accent2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5535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type="title"/>
          </p:nvPr>
        </p:nvSpPr>
        <p:spPr>
          <a:xfrm>
            <a:off x="327600" y="1829150"/>
            <a:ext cx="6645000" cy="3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327600" y="546300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0" name="Google Shape;30;p4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250" y="422500"/>
            <a:ext cx="11229245" cy="93211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7274250" y="6047300"/>
            <a:ext cx="2950800" cy="28044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1">
  <p:cSld name="1_plain slide - just footer_5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/>
          <p:nvPr/>
        </p:nvSpPr>
        <p:spPr>
          <a:xfrm>
            <a:off x="344100" y="5165848"/>
            <a:ext cx="17685600" cy="4342800"/>
          </a:xfrm>
          <a:prstGeom prst="roundRect">
            <a:avLst>
              <a:gd fmla="val 718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1"/>
          <p:cNvSpPr txBox="1"/>
          <p:nvPr>
            <p:ph idx="1" type="body"/>
          </p:nvPr>
        </p:nvSpPr>
        <p:spPr>
          <a:xfrm>
            <a:off x="692800" y="5450700"/>
            <a:ext cx="16741800" cy="3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1" name="Google Shape;171;p31"/>
          <p:cNvSpPr txBox="1"/>
          <p:nvPr>
            <p:ph idx="2" type="body"/>
          </p:nvPr>
        </p:nvSpPr>
        <p:spPr>
          <a:xfrm>
            <a:off x="692800" y="2015250"/>
            <a:ext cx="16741800" cy="28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2" name="Google Shape;172;p31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73" name="Google Shape;173;p31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1">
  <p:cSld name="1_plain slide - just footer_6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/>
          <p:nvPr/>
        </p:nvSpPr>
        <p:spPr>
          <a:xfrm>
            <a:off x="11962250" y="172050"/>
            <a:ext cx="6067200" cy="93366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2"/>
          <p:cNvSpPr txBox="1"/>
          <p:nvPr>
            <p:ph idx="1" type="body"/>
          </p:nvPr>
        </p:nvSpPr>
        <p:spPr>
          <a:xfrm>
            <a:off x="327600" y="1965400"/>
            <a:ext cx="111984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7" name="Google Shape;177;p32"/>
          <p:cNvSpPr txBox="1"/>
          <p:nvPr>
            <p:ph idx="2" type="body"/>
          </p:nvPr>
        </p:nvSpPr>
        <p:spPr>
          <a:xfrm>
            <a:off x="12363800" y="1965400"/>
            <a:ext cx="5230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8" name="Google Shape;178;p32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79" name="Google Shape;179;p32"/>
          <p:cNvSpPr txBox="1"/>
          <p:nvPr>
            <p:ph type="title"/>
          </p:nvPr>
        </p:nvSpPr>
        <p:spPr>
          <a:xfrm>
            <a:off x="623853" y="412100"/>
            <a:ext cx="10977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2">
  <p:cSld name="1_plain slide - just footer_3_1_2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/>
          <p:nvPr/>
        </p:nvSpPr>
        <p:spPr>
          <a:xfrm>
            <a:off x="9136950" y="1323850"/>
            <a:ext cx="8892600" cy="81846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3"/>
          <p:cNvSpPr txBox="1"/>
          <p:nvPr>
            <p:ph idx="1" type="body"/>
          </p:nvPr>
        </p:nvSpPr>
        <p:spPr>
          <a:xfrm>
            <a:off x="9749350" y="173850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3" name="Google Shape;183;p33"/>
          <p:cNvSpPr txBox="1"/>
          <p:nvPr>
            <p:ph idx="2" type="body"/>
          </p:nvPr>
        </p:nvSpPr>
        <p:spPr>
          <a:xfrm>
            <a:off x="327600" y="173850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4" name="Google Shape;184;p33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85" name="Google Shape;185;p33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vertical 3">
  <p:cSld name="1_plain slide - just footer_3_1_1_1">
    <p:bg>
      <p:bgPr>
        <a:solidFill>
          <a:srgbClr val="F4F8FB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/>
          <p:nvPr/>
        </p:nvSpPr>
        <p:spPr>
          <a:xfrm>
            <a:off x="493200" y="2051550"/>
            <a:ext cx="5438400" cy="6978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4"/>
          <p:cNvSpPr txBox="1"/>
          <p:nvPr>
            <p:ph idx="1" type="body"/>
          </p:nvPr>
        </p:nvSpPr>
        <p:spPr>
          <a:xfrm>
            <a:off x="795200" y="2427322"/>
            <a:ext cx="4789200" cy="6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9" name="Google Shape;189;p34"/>
          <p:cNvSpPr/>
          <p:nvPr/>
        </p:nvSpPr>
        <p:spPr>
          <a:xfrm>
            <a:off x="6424800" y="2051550"/>
            <a:ext cx="5438400" cy="6978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4"/>
          <p:cNvSpPr txBox="1"/>
          <p:nvPr>
            <p:ph idx="2" type="body"/>
          </p:nvPr>
        </p:nvSpPr>
        <p:spPr>
          <a:xfrm>
            <a:off x="6726800" y="2427322"/>
            <a:ext cx="4789200" cy="6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91" name="Google Shape;191;p34"/>
          <p:cNvSpPr/>
          <p:nvPr/>
        </p:nvSpPr>
        <p:spPr>
          <a:xfrm>
            <a:off x="12356400" y="2051550"/>
            <a:ext cx="5438400" cy="6978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4"/>
          <p:cNvSpPr txBox="1"/>
          <p:nvPr>
            <p:ph idx="3" type="body"/>
          </p:nvPr>
        </p:nvSpPr>
        <p:spPr>
          <a:xfrm>
            <a:off x="12658400" y="2427322"/>
            <a:ext cx="4789200" cy="6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93" name="Google Shape;193;p34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94" name="Google Shape;194;p34"/>
          <p:cNvSpPr txBox="1"/>
          <p:nvPr>
            <p:ph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4">
  <p:cSld name="1_plain slide - just footer_3_3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/>
          <p:nvPr/>
        </p:nvSpPr>
        <p:spPr>
          <a:xfrm>
            <a:off x="7353050" y="260950"/>
            <a:ext cx="10676400" cy="91590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5"/>
          <p:cNvSpPr txBox="1"/>
          <p:nvPr>
            <p:ph idx="1" type="body"/>
          </p:nvPr>
        </p:nvSpPr>
        <p:spPr>
          <a:xfrm>
            <a:off x="7911900" y="613250"/>
            <a:ext cx="9571200" cy="8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98" name="Google Shape;198;p35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99" name="Google Shape;199;p35"/>
          <p:cNvSpPr txBox="1"/>
          <p:nvPr>
            <p:ph type="title"/>
          </p:nvPr>
        </p:nvSpPr>
        <p:spPr>
          <a:xfrm>
            <a:off x="623855" y="412100"/>
            <a:ext cx="64758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">
  <p:cSld name="1_plain slide - just footer_3_3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/>
          <p:nvPr/>
        </p:nvSpPr>
        <p:spPr>
          <a:xfrm>
            <a:off x="7353050" y="260950"/>
            <a:ext cx="10676400" cy="91590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6"/>
          <p:cNvSpPr txBox="1"/>
          <p:nvPr>
            <p:ph type="title"/>
          </p:nvPr>
        </p:nvSpPr>
        <p:spPr>
          <a:xfrm>
            <a:off x="8384250" y="105930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03" name="Google Shape;203;p36"/>
          <p:cNvSpPr txBox="1"/>
          <p:nvPr>
            <p:ph idx="1" type="subTitle"/>
          </p:nvPr>
        </p:nvSpPr>
        <p:spPr>
          <a:xfrm>
            <a:off x="8384250" y="150095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04" name="Google Shape;204;p36"/>
          <p:cNvSpPr txBox="1"/>
          <p:nvPr>
            <p:ph idx="2" type="title"/>
          </p:nvPr>
        </p:nvSpPr>
        <p:spPr>
          <a:xfrm>
            <a:off x="8384250" y="314340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05" name="Google Shape;205;p36"/>
          <p:cNvSpPr txBox="1"/>
          <p:nvPr>
            <p:ph idx="3" type="subTitle"/>
          </p:nvPr>
        </p:nvSpPr>
        <p:spPr>
          <a:xfrm>
            <a:off x="8384250" y="358505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06" name="Google Shape;206;p36"/>
          <p:cNvSpPr txBox="1"/>
          <p:nvPr>
            <p:ph idx="4" type="title"/>
          </p:nvPr>
        </p:nvSpPr>
        <p:spPr>
          <a:xfrm>
            <a:off x="8384250" y="507985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07" name="Google Shape;207;p36"/>
          <p:cNvSpPr txBox="1"/>
          <p:nvPr>
            <p:ph idx="5" type="subTitle"/>
          </p:nvPr>
        </p:nvSpPr>
        <p:spPr>
          <a:xfrm>
            <a:off x="8384250" y="552150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08" name="Google Shape;208;p36"/>
          <p:cNvSpPr txBox="1"/>
          <p:nvPr>
            <p:ph idx="6" type="title"/>
          </p:nvPr>
        </p:nvSpPr>
        <p:spPr>
          <a:xfrm>
            <a:off x="8384250" y="7163950"/>
            <a:ext cx="918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09" name="Google Shape;209;p36"/>
          <p:cNvSpPr txBox="1"/>
          <p:nvPr>
            <p:ph idx="7" type="subTitle"/>
          </p:nvPr>
        </p:nvSpPr>
        <p:spPr>
          <a:xfrm>
            <a:off x="8384250" y="7605600"/>
            <a:ext cx="91836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0" name="Google Shape;210;p36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211" name="Google Shape;211;p36"/>
          <p:cNvSpPr txBox="1"/>
          <p:nvPr>
            <p:ph idx="8" type="title"/>
          </p:nvPr>
        </p:nvSpPr>
        <p:spPr>
          <a:xfrm>
            <a:off x="623855" y="412100"/>
            <a:ext cx="63702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 + Icons">
  <p:cSld name="1_plain slide - just footer_3_3_1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/>
          <p:nvPr/>
        </p:nvSpPr>
        <p:spPr>
          <a:xfrm>
            <a:off x="7353050" y="260950"/>
            <a:ext cx="10676400" cy="91590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7"/>
          <p:cNvSpPr txBox="1"/>
          <p:nvPr>
            <p:ph type="title"/>
          </p:nvPr>
        </p:nvSpPr>
        <p:spPr>
          <a:xfrm>
            <a:off x="9629400" y="1321925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15" name="Google Shape;215;p37"/>
          <p:cNvSpPr txBox="1"/>
          <p:nvPr>
            <p:ph idx="1" type="subTitle"/>
          </p:nvPr>
        </p:nvSpPr>
        <p:spPr>
          <a:xfrm>
            <a:off x="9629400" y="1763575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6" name="Google Shape;216;p37"/>
          <p:cNvSpPr txBox="1"/>
          <p:nvPr>
            <p:ph idx="2" type="title"/>
          </p:nvPr>
        </p:nvSpPr>
        <p:spPr>
          <a:xfrm>
            <a:off x="9629400" y="3332200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17" name="Google Shape;217;p37"/>
          <p:cNvSpPr txBox="1"/>
          <p:nvPr>
            <p:ph idx="3" type="subTitle"/>
          </p:nvPr>
        </p:nvSpPr>
        <p:spPr>
          <a:xfrm>
            <a:off x="9629400" y="3773850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8" name="Google Shape;218;p37"/>
          <p:cNvSpPr txBox="1"/>
          <p:nvPr>
            <p:ph idx="4" type="title"/>
          </p:nvPr>
        </p:nvSpPr>
        <p:spPr>
          <a:xfrm>
            <a:off x="9629400" y="5302425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19" name="Google Shape;219;p37"/>
          <p:cNvSpPr txBox="1"/>
          <p:nvPr>
            <p:ph idx="5" type="subTitle"/>
          </p:nvPr>
        </p:nvSpPr>
        <p:spPr>
          <a:xfrm>
            <a:off x="9629400" y="5754075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20" name="Google Shape;220;p37"/>
          <p:cNvSpPr txBox="1"/>
          <p:nvPr>
            <p:ph idx="6" type="title"/>
          </p:nvPr>
        </p:nvSpPr>
        <p:spPr>
          <a:xfrm>
            <a:off x="9629400" y="7292675"/>
            <a:ext cx="7874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 Medium"/>
              <a:buNone/>
              <a:defRPr sz="3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Poppins Medium"/>
              <a:buNone/>
              <a:defRPr sz="4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21" name="Google Shape;221;p37"/>
          <p:cNvSpPr txBox="1"/>
          <p:nvPr>
            <p:ph idx="7" type="subTitle"/>
          </p:nvPr>
        </p:nvSpPr>
        <p:spPr>
          <a:xfrm>
            <a:off x="9629400" y="7734325"/>
            <a:ext cx="7874400" cy="101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22" name="Google Shape;222;p37"/>
          <p:cNvSpPr/>
          <p:nvPr>
            <p:ph idx="8" type="pic"/>
          </p:nvPr>
        </p:nvSpPr>
        <p:spPr>
          <a:xfrm>
            <a:off x="8269700" y="1304675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37"/>
          <p:cNvSpPr/>
          <p:nvPr>
            <p:ph idx="9" type="pic"/>
          </p:nvPr>
        </p:nvSpPr>
        <p:spPr>
          <a:xfrm>
            <a:off x="8269700" y="3296092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37"/>
          <p:cNvSpPr/>
          <p:nvPr>
            <p:ph idx="13" type="pic"/>
          </p:nvPr>
        </p:nvSpPr>
        <p:spPr>
          <a:xfrm>
            <a:off x="8269700" y="5287508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37"/>
          <p:cNvSpPr/>
          <p:nvPr>
            <p:ph idx="14" type="pic"/>
          </p:nvPr>
        </p:nvSpPr>
        <p:spPr>
          <a:xfrm>
            <a:off x="8269700" y="7278925"/>
            <a:ext cx="1068600" cy="106860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37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227" name="Google Shape;227;p37"/>
          <p:cNvSpPr txBox="1"/>
          <p:nvPr>
            <p:ph idx="15" type="title"/>
          </p:nvPr>
        </p:nvSpPr>
        <p:spPr>
          <a:xfrm>
            <a:off x="623855" y="412100"/>
            <a:ext cx="64002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2 icons">
  <p:cSld name="1_plain slide - just footer_3_3_1_1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8"/>
          <p:cNvSpPr/>
          <p:nvPr/>
        </p:nvSpPr>
        <p:spPr>
          <a:xfrm>
            <a:off x="2103775" y="2496700"/>
            <a:ext cx="6486600" cy="5868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8"/>
          <p:cNvSpPr txBox="1"/>
          <p:nvPr>
            <p:ph type="title"/>
          </p:nvPr>
        </p:nvSpPr>
        <p:spPr>
          <a:xfrm>
            <a:off x="2560100" y="4841000"/>
            <a:ext cx="56976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32" name="Google Shape;232;p38"/>
          <p:cNvSpPr txBox="1"/>
          <p:nvPr>
            <p:ph idx="1" type="subTitle"/>
          </p:nvPr>
        </p:nvSpPr>
        <p:spPr>
          <a:xfrm>
            <a:off x="2560100" y="6069350"/>
            <a:ext cx="55926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3" name="Google Shape;233;p38"/>
          <p:cNvSpPr/>
          <p:nvPr>
            <p:ph idx="2" type="pic"/>
          </p:nvPr>
        </p:nvSpPr>
        <p:spPr>
          <a:xfrm>
            <a:off x="2729725" y="31929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38"/>
          <p:cNvSpPr/>
          <p:nvPr/>
        </p:nvSpPr>
        <p:spPr>
          <a:xfrm>
            <a:off x="9697625" y="2496700"/>
            <a:ext cx="6486600" cy="5868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8"/>
          <p:cNvSpPr txBox="1"/>
          <p:nvPr>
            <p:ph idx="3" type="title"/>
          </p:nvPr>
        </p:nvSpPr>
        <p:spPr>
          <a:xfrm>
            <a:off x="10153950" y="4841000"/>
            <a:ext cx="55926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36" name="Google Shape;236;p38"/>
          <p:cNvSpPr txBox="1"/>
          <p:nvPr>
            <p:ph idx="4" type="subTitle"/>
          </p:nvPr>
        </p:nvSpPr>
        <p:spPr>
          <a:xfrm>
            <a:off x="10153952" y="6069350"/>
            <a:ext cx="57528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7" name="Google Shape;237;p38"/>
          <p:cNvSpPr/>
          <p:nvPr>
            <p:ph idx="5" type="pic"/>
          </p:nvPr>
        </p:nvSpPr>
        <p:spPr>
          <a:xfrm>
            <a:off x="10323575" y="31929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38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239" name="Google Shape;239;p38"/>
          <p:cNvSpPr txBox="1"/>
          <p:nvPr>
            <p:ph idx="6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3 icons">
  <p:cSld name="1_plain slide - just footer_3_3_1_1_1_1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9"/>
          <p:cNvSpPr/>
          <p:nvPr/>
        </p:nvSpPr>
        <p:spPr>
          <a:xfrm>
            <a:off x="1433300" y="2379250"/>
            <a:ext cx="4647000" cy="5868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9"/>
          <p:cNvSpPr txBox="1"/>
          <p:nvPr>
            <p:ph type="title"/>
          </p:nvPr>
        </p:nvSpPr>
        <p:spPr>
          <a:xfrm>
            <a:off x="1680850" y="4723550"/>
            <a:ext cx="40230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44" name="Google Shape;244;p39"/>
          <p:cNvSpPr txBox="1"/>
          <p:nvPr>
            <p:ph idx="1" type="subTitle"/>
          </p:nvPr>
        </p:nvSpPr>
        <p:spPr>
          <a:xfrm>
            <a:off x="1680850" y="5849150"/>
            <a:ext cx="40896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5" name="Google Shape;245;p39"/>
          <p:cNvSpPr/>
          <p:nvPr>
            <p:ph idx="2" type="pic"/>
          </p:nvPr>
        </p:nvSpPr>
        <p:spPr>
          <a:xfrm>
            <a:off x="1850500" y="307550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39"/>
          <p:cNvSpPr/>
          <p:nvPr/>
        </p:nvSpPr>
        <p:spPr>
          <a:xfrm>
            <a:off x="6820400" y="2379250"/>
            <a:ext cx="4647000" cy="5868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9"/>
          <p:cNvSpPr txBox="1"/>
          <p:nvPr>
            <p:ph idx="3" type="title"/>
          </p:nvPr>
        </p:nvSpPr>
        <p:spPr>
          <a:xfrm>
            <a:off x="7067950" y="4723550"/>
            <a:ext cx="40230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48" name="Google Shape;248;p39"/>
          <p:cNvSpPr txBox="1"/>
          <p:nvPr>
            <p:ph idx="4" type="subTitle"/>
          </p:nvPr>
        </p:nvSpPr>
        <p:spPr>
          <a:xfrm>
            <a:off x="7067950" y="5849150"/>
            <a:ext cx="40896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9" name="Google Shape;249;p39"/>
          <p:cNvSpPr/>
          <p:nvPr>
            <p:ph idx="5" type="pic"/>
          </p:nvPr>
        </p:nvSpPr>
        <p:spPr>
          <a:xfrm>
            <a:off x="7237600" y="307550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39"/>
          <p:cNvSpPr/>
          <p:nvPr/>
        </p:nvSpPr>
        <p:spPr>
          <a:xfrm>
            <a:off x="12207500" y="2379250"/>
            <a:ext cx="4647000" cy="5868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9"/>
          <p:cNvSpPr txBox="1"/>
          <p:nvPr>
            <p:ph idx="6" type="title"/>
          </p:nvPr>
        </p:nvSpPr>
        <p:spPr>
          <a:xfrm>
            <a:off x="12455050" y="4723550"/>
            <a:ext cx="40896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 Medium"/>
              <a:buNone/>
              <a:defRPr sz="3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52" name="Google Shape;252;p39"/>
          <p:cNvSpPr txBox="1"/>
          <p:nvPr>
            <p:ph idx="7" type="subTitle"/>
          </p:nvPr>
        </p:nvSpPr>
        <p:spPr>
          <a:xfrm>
            <a:off x="12518700" y="5849150"/>
            <a:ext cx="40230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3" name="Google Shape;253;p39"/>
          <p:cNvSpPr/>
          <p:nvPr>
            <p:ph idx="8" type="pic"/>
          </p:nvPr>
        </p:nvSpPr>
        <p:spPr>
          <a:xfrm>
            <a:off x="12624700" y="307550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39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255" name="Google Shape;255;p39"/>
          <p:cNvSpPr txBox="1"/>
          <p:nvPr>
            <p:ph idx="9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4 icons">
  <p:cSld name="1_plain slide - just footer_3_3_1_1_1_1_1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0"/>
          <p:cNvSpPr/>
          <p:nvPr/>
        </p:nvSpPr>
        <p:spPr>
          <a:xfrm>
            <a:off x="6730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0"/>
          <p:cNvSpPr txBox="1"/>
          <p:nvPr>
            <p:ph type="title"/>
          </p:nvPr>
        </p:nvSpPr>
        <p:spPr>
          <a:xfrm>
            <a:off x="8377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60" name="Google Shape;260;p40"/>
          <p:cNvSpPr txBox="1"/>
          <p:nvPr>
            <p:ph idx="1" type="subTitle"/>
          </p:nvPr>
        </p:nvSpPr>
        <p:spPr>
          <a:xfrm>
            <a:off x="837750" y="5819200"/>
            <a:ext cx="35202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1" name="Google Shape;261;p40"/>
          <p:cNvSpPr/>
          <p:nvPr>
            <p:ph idx="2" type="pic"/>
          </p:nvPr>
        </p:nvSpPr>
        <p:spPr>
          <a:xfrm>
            <a:off x="9864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40"/>
          <p:cNvSpPr/>
          <p:nvPr/>
        </p:nvSpPr>
        <p:spPr>
          <a:xfrm>
            <a:off x="49919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0"/>
          <p:cNvSpPr txBox="1"/>
          <p:nvPr>
            <p:ph idx="3" type="title"/>
          </p:nvPr>
        </p:nvSpPr>
        <p:spPr>
          <a:xfrm>
            <a:off x="51566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64" name="Google Shape;264;p40"/>
          <p:cNvSpPr txBox="1"/>
          <p:nvPr>
            <p:ph idx="4" type="subTitle"/>
          </p:nvPr>
        </p:nvSpPr>
        <p:spPr>
          <a:xfrm>
            <a:off x="5156650" y="5819200"/>
            <a:ext cx="35202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5" name="Google Shape;265;p40"/>
          <p:cNvSpPr/>
          <p:nvPr>
            <p:ph idx="5" type="pic"/>
          </p:nvPr>
        </p:nvSpPr>
        <p:spPr>
          <a:xfrm>
            <a:off x="53053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40"/>
          <p:cNvSpPr/>
          <p:nvPr/>
        </p:nvSpPr>
        <p:spPr>
          <a:xfrm>
            <a:off x="93108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0"/>
          <p:cNvSpPr txBox="1"/>
          <p:nvPr>
            <p:ph idx="6" type="title"/>
          </p:nvPr>
        </p:nvSpPr>
        <p:spPr>
          <a:xfrm>
            <a:off x="94755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68" name="Google Shape;268;p40"/>
          <p:cNvSpPr txBox="1"/>
          <p:nvPr>
            <p:ph idx="7" type="subTitle"/>
          </p:nvPr>
        </p:nvSpPr>
        <p:spPr>
          <a:xfrm>
            <a:off x="9475550" y="5819200"/>
            <a:ext cx="36270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9" name="Google Shape;269;p40"/>
          <p:cNvSpPr/>
          <p:nvPr>
            <p:ph idx="8" type="pic"/>
          </p:nvPr>
        </p:nvSpPr>
        <p:spPr>
          <a:xfrm>
            <a:off x="96242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40"/>
          <p:cNvSpPr/>
          <p:nvPr/>
        </p:nvSpPr>
        <p:spPr>
          <a:xfrm>
            <a:off x="13629750" y="2557950"/>
            <a:ext cx="3985200" cy="5598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0"/>
          <p:cNvSpPr txBox="1"/>
          <p:nvPr>
            <p:ph idx="9" type="title"/>
          </p:nvPr>
        </p:nvSpPr>
        <p:spPr>
          <a:xfrm>
            <a:off x="13794450" y="4794400"/>
            <a:ext cx="35202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72" name="Google Shape;272;p40"/>
          <p:cNvSpPr txBox="1"/>
          <p:nvPr>
            <p:ph idx="13" type="subTitle"/>
          </p:nvPr>
        </p:nvSpPr>
        <p:spPr>
          <a:xfrm>
            <a:off x="13794450" y="5819200"/>
            <a:ext cx="3627000" cy="20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3" name="Google Shape;273;p40"/>
          <p:cNvSpPr/>
          <p:nvPr>
            <p:ph idx="14" type="pic"/>
          </p:nvPr>
        </p:nvSpPr>
        <p:spPr>
          <a:xfrm>
            <a:off x="13943100" y="3222150"/>
            <a:ext cx="1125600" cy="1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274" name="Google Shape;274;p40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275" name="Google Shape;275;p40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3">
  <p:cSld name="1_plain slide - just footer_1_5_2_2">
    <p:bg>
      <p:bgPr>
        <a:solidFill>
          <a:schemeClr val="accent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3689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/>
          <p:nvPr>
            <p:ph type="title"/>
          </p:nvPr>
        </p:nvSpPr>
        <p:spPr>
          <a:xfrm>
            <a:off x="327600" y="4965100"/>
            <a:ext cx="6310200" cy="3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subTitle"/>
          </p:nvPr>
        </p:nvSpPr>
        <p:spPr>
          <a:xfrm>
            <a:off x="327600" y="8598950"/>
            <a:ext cx="64734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7" name="Google Shape;37;p5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600" y="366827"/>
            <a:ext cx="10897602" cy="947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3">
            <a:alphaModFix/>
          </a:blip>
          <a:srcRect b="6047" l="60391" r="34618" t="87615"/>
          <a:stretch/>
        </p:blipFill>
        <p:spPr>
          <a:xfrm rot="5400000">
            <a:off x="13536084" y="8685816"/>
            <a:ext cx="543799" cy="600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/>
          <p:nvPr/>
        </p:nvSpPr>
        <p:spPr>
          <a:xfrm>
            <a:off x="15147500" y="6134936"/>
            <a:ext cx="2235000" cy="23664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11948500" y="6310200"/>
            <a:ext cx="2235000" cy="2059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">
  <p:cSld name="1_plain slide - just footer_3_3_1_1_1_1_1_1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1"/>
          <p:cNvSpPr/>
          <p:nvPr/>
        </p:nvSpPr>
        <p:spPr>
          <a:xfrm>
            <a:off x="702375" y="241445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1"/>
          <p:cNvSpPr txBox="1"/>
          <p:nvPr>
            <p:ph type="title"/>
          </p:nvPr>
        </p:nvSpPr>
        <p:spPr>
          <a:xfrm>
            <a:off x="1015725" y="283535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80" name="Google Shape;280;p41"/>
          <p:cNvSpPr txBox="1"/>
          <p:nvPr>
            <p:ph idx="1" type="subTitle"/>
          </p:nvPr>
        </p:nvSpPr>
        <p:spPr>
          <a:xfrm>
            <a:off x="3546102" y="283535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1" name="Google Shape;281;p41"/>
          <p:cNvSpPr/>
          <p:nvPr>
            <p:ph idx="2" type="pic"/>
          </p:nvPr>
        </p:nvSpPr>
        <p:spPr>
          <a:xfrm>
            <a:off x="6005650" y="429590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282" name="Google Shape;282;p41"/>
          <p:cNvSpPr/>
          <p:nvPr/>
        </p:nvSpPr>
        <p:spPr>
          <a:xfrm>
            <a:off x="9431425" y="241445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1"/>
          <p:cNvSpPr txBox="1"/>
          <p:nvPr>
            <p:ph idx="3" type="title"/>
          </p:nvPr>
        </p:nvSpPr>
        <p:spPr>
          <a:xfrm>
            <a:off x="9744775" y="283535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84" name="Google Shape;284;p41"/>
          <p:cNvSpPr txBox="1"/>
          <p:nvPr>
            <p:ph idx="4" type="subTitle"/>
          </p:nvPr>
        </p:nvSpPr>
        <p:spPr>
          <a:xfrm>
            <a:off x="12275152" y="283535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5" name="Google Shape;285;p41"/>
          <p:cNvSpPr/>
          <p:nvPr/>
        </p:nvSpPr>
        <p:spPr>
          <a:xfrm>
            <a:off x="70237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1"/>
          <p:cNvSpPr txBox="1"/>
          <p:nvPr>
            <p:ph idx="5" type="title"/>
          </p:nvPr>
        </p:nvSpPr>
        <p:spPr>
          <a:xfrm>
            <a:off x="101572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87" name="Google Shape;287;p41"/>
          <p:cNvSpPr txBox="1"/>
          <p:nvPr>
            <p:ph idx="6" type="subTitle"/>
          </p:nvPr>
        </p:nvSpPr>
        <p:spPr>
          <a:xfrm>
            <a:off x="354610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8" name="Google Shape;288;p41"/>
          <p:cNvSpPr/>
          <p:nvPr/>
        </p:nvSpPr>
        <p:spPr>
          <a:xfrm>
            <a:off x="943142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1"/>
          <p:cNvSpPr txBox="1"/>
          <p:nvPr>
            <p:ph idx="7" type="title"/>
          </p:nvPr>
        </p:nvSpPr>
        <p:spPr>
          <a:xfrm>
            <a:off x="974477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90" name="Google Shape;290;p41"/>
          <p:cNvSpPr txBox="1"/>
          <p:nvPr>
            <p:ph idx="8" type="subTitle"/>
          </p:nvPr>
        </p:nvSpPr>
        <p:spPr>
          <a:xfrm>
            <a:off x="1227515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1" name="Google Shape;291;p41"/>
          <p:cNvSpPr/>
          <p:nvPr>
            <p:ph idx="9" type="pic"/>
          </p:nvPr>
        </p:nvSpPr>
        <p:spPr>
          <a:xfrm>
            <a:off x="60056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292" name="Google Shape;292;p41"/>
          <p:cNvSpPr/>
          <p:nvPr>
            <p:ph idx="13" type="pic"/>
          </p:nvPr>
        </p:nvSpPr>
        <p:spPr>
          <a:xfrm>
            <a:off x="14734550" y="429590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41"/>
          <p:cNvSpPr/>
          <p:nvPr>
            <p:ph idx="14" type="pic"/>
          </p:nvPr>
        </p:nvSpPr>
        <p:spPr>
          <a:xfrm>
            <a:off x="147345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41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295" name="Google Shape;295;p41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 1">
  <p:cSld name="1_plain slide - just footer_3_3_1_1_1_1_1_1_2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/>
          <p:nvPr/>
        </p:nvSpPr>
        <p:spPr>
          <a:xfrm>
            <a:off x="293100" y="3549050"/>
            <a:ext cx="17701800" cy="57546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2"/>
          <p:cNvSpPr/>
          <p:nvPr/>
        </p:nvSpPr>
        <p:spPr>
          <a:xfrm>
            <a:off x="702400" y="2414450"/>
            <a:ext cx="5409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2"/>
          <p:cNvSpPr txBox="1"/>
          <p:nvPr>
            <p:ph type="title"/>
          </p:nvPr>
        </p:nvSpPr>
        <p:spPr>
          <a:xfrm>
            <a:off x="910259" y="2835350"/>
            <a:ext cx="1620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Poppins Medium"/>
              <a:buNone/>
              <a:defRPr sz="8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00" name="Google Shape;300;p42"/>
          <p:cNvSpPr txBox="1"/>
          <p:nvPr>
            <p:ph idx="1" type="subTitle"/>
          </p:nvPr>
        </p:nvSpPr>
        <p:spPr>
          <a:xfrm>
            <a:off x="2588769" y="2835350"/>
            <a:ext cx="32190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1" name="Google Shape;301;p42"/>
          <p:cNvSpPr/>
          <p:nvPr>
            <p:ph idx="2" type="pic"/>
          </p:nvPr>
        </p:nvSpPr>
        <p:spPr>
          <a:xfrm>
            <a:off x="4220294" y="4295900"/>
            <a:ext cx="16890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42"/>
          <p:cNvSpPr/>
          <p:nvPr/>
        </p:nvSpPr>
        <p:spPr>
          <a:xfrm>
            <a:off x="6405526" y="2414450"/>
            <a:ext cx="5409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2"/>
          <p:cNvSpPr txBox="1"/>
          <p:nvPr>
            <p:ph idx="3" type="title"/>
          </p:nvPr>
        </p:nvSpPr>
        <p:spPr>
          <a:xfrm>
            <a:off x="6613385" y="2835350"/>
            <a:ext cx="1620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04" name="Google Shape;304;p42"/>
          <p:cNvSpPr txBox="1"/>
          <p:nvPr>
            <p:ph idx="4" type="subTitle"/>
          </p:nvPr>
        </p:nvSpPr>
        <p:spPr>
          <a:xfrm>
            <a:off x="8291894" y="2835350"/>
            <a:ext cx="32190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5" name="Google Shape;305;p42"/>
          <p:cNvSpPr/>
          <p:nvPr/>
        </p:nvSpPr>
        <p:spPr>
          <a:xfrm>
            <a:off x="70237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2"/>
          <p:cNvSpPr txBox="1"/>
          <p:nvPr>
            <p:ph idx="5" type="title"/>
          </p:nvPr>
        </p:nvSpPr>
        <p:spPr>
          <a:xfrm>
            <a:off x="101572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07" name="Google Shape;307;p42"/>
          <p:cNvSpPr txBox="1"/>
          <p:nvPr>
            <p:ph idx="6" type="subTitle"/>
          </p:nvPr>
        </p:nvSpPr>
        <p:spPr>
          <a:xfrm>
            <a:off x="354610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8" name="Google Shape;308;p42"/>
          <p:cNvSpPr/>
          <p:nvPr/>
        </p:nvSpPr>
        <p:spPr>
          <a:xfrm>
            <a:off x="9431425" y="5715600"/>
            <a:ext cx="8154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2"/>
          <p:cNvSpPr txBox="1"/>
          <p:nvPr>
            <p:ph idx="7" type="title"/>
          </p:nvPr>
        </p:nvSpPr>
        <p:spPr>
          <a:xfrm>
            <a:off x="9744775" y="6136500"/>
            <a:ext cx="2442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10" name="Google Shape;310;p42"/>
          <p:cNvSpPr txBox="1"/>
          <p:nvPr>
            <p:ph idx="8" type="subTitle"/>
          </p:nvPr>
        </p:nvSpPr>
        <p:spPr>
          <a:xfrm>
            <a:off x="12275152" y="6136500"/>
            <a:ext cx="48528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1" name="Google Shape;311;p42"/>
          <p:cNvSpPr/>
          <p:nvPr>
            <p:ph idx="9" type="pic"/>
          </p:nvPr>
        </p:nvSpPr>
        <p:spPr>
          <a:xfrm>
            <a:off x="60056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42"/>
          <p:cNvSpPr/>
          <p:nvPr>
            <p:ph idx="13" type="pic"/>
          </p:nvPr>
        </p:nvSpPr>
        <p:spPr>
          <a:xfrm>
            <a:off x="9923320" y="4295900"/>
            <a:ext cx="16890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42"/>
          <p:cNvSpPr/>
          <p:nvPr>
            <p:ph idx="14" type="pic"/>
          </p:nvPr>
        </p:nvSpPr>
        <p:spPr>
          <a:xfrm>
            <a:off x="14734550" y="7597050"/>
            <a:ext cx="2545800" cy="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42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315" name="Google Shape;315;p42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16" name="Google Shape;316;p42"/>
          <p:cNvSpPr/>
          <p:nvPr/>
        </p:nvSpPr>
        <p:spPr>
          <a:xfrm>
            <a:off x="12108658" y="2414450"/>
            <a:ext cx="5409000" cy="28698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2"/>
          <p:cNvSpPr txBox="1"/>
          <p:nvPr>
            <p:ph idx="16" type="title"/>
          </p:nvPr>
        </p:nvSpPr>
        <p:spPr>
          <a:xfrm>
            <a:off x="12316517" y="2835350"/>
            <a:ext cx="16206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 Medium"/>
              <a:buNone/>
              <a:defRPr sz="5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18" name="Google Shape;318;p42"/>
          <p:cNvSpPr txBox="1"/>
          <p:nvPr>
            <p:ph idx="17" type="subTitle"/>
          </p:nvPr>
        </p:nvSpPr>
        <p:spPr>
          <a:xfrm>
            <a:off x="13995026" y="2835350"/>
            <a:ext cx="3219000" cy="178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9" name="Google Shape;319;p42"/>
          <p:cNvSpPr/>
          <p:nvPr>
            <p:ph idx="18" type="pic"/>
          </p:nvPr>
        </p:nvSpPr>
        <p:spPr>
          <a:xfrm>
            <a:off x="15626453" y="4295900"/>
            <a:ext cx="1689000" cy="68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6 boxes slide">
  <p:cSld name="1_plain slide - just footer_3_3_1_1_1_1_1_1_1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"/>
          <p:cNvSpPr/>
          <p:nvPr/>
        </p:nvSpPr>
        <p:spPr>
          <a:xfrm>
            <a:off x="10895050" y="404500"/>
            <a:ext cx="7134600" cy="8911800"/>
          </a:xfrm>
          <a:prstGeom prst="roundRect">
            <a:avLst>
              <a:gd fmla="val 6218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3"/>
          <p:cNvSpPr/>
          <p:nvPr/>
        </p:nvSpPr>
        <p:spPr>
          <a:xfrm>
            <a:off x="702400" y="20660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3"/>
          <p:cNvSpPr txBox="1"/>
          <p:nvPr>
            <p:ph type="title"/>
          </p:nvPr>
        </p:nvSpPr>
        <p:spPr>
          <a:xfrm>
            <a:off x="920400" y="24346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24" name="Google Shape;324;p43"/>
          <p:cNvSpPr txBox="1"/>
          <p:nvPr>
            <p:ph idx="1" type="subTitle"/>
          </p:nvPr>
        </p:nvSpPr>
        <p:spPr>
          <a:xfrm>
            <a:off x="972600" y="35663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325" name="Google Shape;325;p43"/>
          <p:cNvSpPr/>
          <p:nvPr/>
        </p:nvSpPr>
        <p:spPr>
          <a:xfrm>
            <a:off x="6526800" y="20660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3"/>
          <p:cNvSpPr txBox="1"/>
          <p:nvPr>
            <p:ph idx="2" type="title"/>
          </p:nvPr>
        </p:nvSpPr>
        <p:spPr>
          <a:xfrm>
            <a:off x="6744800" y="2434650"/>
            <a:ext cx="46248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27" name="Google Shape;327;p43"/>
          <p:cNvSpPr txBox="1"/>
          <p:nvPr>
            <p:ph idx="3" type="subTitle"/>
          </p:nvPr>
        </p:nvSpPr>
        <p:spPr>
          <a:xfrm>
            <a:off x="6797000" y="35663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328" name="Google Shape;328;p43"/>
          <p:cNvSpPr/>
          <p:nvPr/>
        </p:nvSpPr>
        <p:spPr>
          <a:xfrm>
            <a:off x="12351200" y="20660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3"/>
          <p:cNvSpPr txBox="1"/>
          <p:nvPr>
            <p:ph idx="4" type="title"/>
          </p:nvPr>
        </p:nvSpPr>
        <p:spPr>
          <a:xfrm>
            <a:off x="12569200" y="24346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0" name="Google Shape;330;p43"/>
          <p:cNvSpPr txBox="1"/>
          <p:nvPr>
            <p:ph idx="5" type="subTitle"/>
          </p:nvPr>
        </p:nvSpPr>
        <p:spPr>
          <a:xfrm>
            <a:off x="12621400" y="35663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331" name="Google Shape;331;p43"/>
          <p:cNvSpPr/>
          <p:nvPr/>
        </p:nvSpPr>
        <p:spPr>
          <a:xfrm>
            <a:off x="702400" y="56609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3"/>
          <p:cNvSpPr txBox="1"/>
          <p:nvPr>
            <p:ph idx="6" type="title"/>
          </p:nvPr>
        </p:nvSpPr>
        <p:spPr>
          <a:xfrm>
            <a:off x="920400" y="60295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3" name="Google Shape;333;p43"/>
          <p:cNvSpPr txBox="1"/>
          <p:nvPr>
            <p:ph idx="7" type="subTitle"/>
          </p:nvPr>
        </p:nvSpPr>
        <p:spPr>
          <a:xfrm>
            <a:off x="972600" y="71612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334" name="Google Shape;334;p43"/>
          <p:cNvSpPr/>
          <p:nvPr/>
        </p:nvSpPr>
        <p:spPr>
          <a:xfrm>
            <a:off x="6526800" y="56609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3"/>
          <p:cNvSpPr txBox="1"/>
          <p:nvPr>
            <p:ph idx="8" type="title"/>
          </p:nvPr>
        </p:nvSpPr>
        <p:spPr>
          <a:xfrm>
            <a:off x="6744800" y="6029550"/>
            <a:ext cx="46248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6" name="Google Shape;336;p43"/>
          <p:cNvSpPr txBox="1"/>
          <p:nvPr>
            <p:ph idx="9" type="subTitle"/>
          </p:nvPr>
        </p:nvSpPr>
        <p:spPr>
          <a:xfrm>
            <a:off x="6797000" y="71612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337" name="Google Shape;337;p43"/>
          <p:cNvSpPr/>
          <p:nvPr/>
        </p:nvSpPr>
        <p:spPr>
          <a:xfrm>
            <a:off x="12351200" y="5660925"/>
            <a:ext cx="5234400" cy="32184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43"/>
          <p:cNvSpPr txBox="1"/>
          <p:nvPr>
            <p:ph idx="13" type="title"/>
          </p:nvPr>
        </p:nvSpPr>
        <p:spPr>
          <a:xfrm>
            <a:off x="12569200" y="6029550"/>
            <a:ext cx="46770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9" name="Google Shape;339;p43"/>
          <p:cNvSpPr txBox="1"/>
          <p:nvPr>
            <p:ph idx="14" type="subTitle"/>
          </p:nvPr>
        </p:nvSpPr>
        <p:spPr>
          <a:xfrm>
            <a:off x="12621400" y="7161200"/>
            <a:ext cx="4624800" cy="1414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2200"/>
              <a:buNone/>
              <a:defRPr/>
            </a:lvl9pPr>
          </a:lstStyle>
          <a:p/>
        </p:txBody>
      </p:sp>
      <p:sp>
        <p:nvSpPr>
          <p:cNvPr id="340" name="Google Shape;340;p43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341" name="Google Shape;341;p43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1 speaker">
  <p:cSld name="1_plain slide - just footer_3_3_1_1_1_2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4"/>
          <p:cNvSpPr txBox="1"/>
          <p:nvPr>
            <p:ph type="title"/>
          </p:nvPr>
        </p:nvSpPr>
        <p:spPr>
          <a:xfrm>
            <a:off x="6541656" y="5921350"/>
            <a:ext cx="5204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45" name="Google Shape;345;p44"/>
          <p:cNvSpPr txBox="1"/>
          <p:nvPr>
            <p:ph idx="1" type="subTitle"/>
          </p:nvPr>
        </p:nvSpPr>
        <p:spPr>
          <a:xfrm>
            <a:off x="6289006" y="6651878"/>
            <a:ext cx="5710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46" name="Google Shape;346;p44"/>
          <p:cNvSpPr/>
          <p:nvPr>
            <p:ph idx="2" type="pic"/>
          </p:nvPr>
        </p:nvSpPr>
        <p:spPr>
          <a:xfrm>
            <a:off x="7760691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7" name="Google Shape;347;p44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348" name="Google Shape;348;p44"/>
          <p:cNvSpPr txBox="1"/>
          <p:nvPr>
            <p:ph idx="3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2 speakers 1">
  <p:cSld name="1_plain slide - just footer_3_3_1_1_1_2_2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5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5"/>
          <p:cNvSpPr txBox="1"/>
          <p:nvPr>
            <p:ph type="title"/>
          </p:nvPr>
        </p:nvSpPr>
        <p:spPr>
          <a:xfrm>
            <a:off x="4258860" y="5921350"/>
            <a:ext cx="46032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52" name="Google Shape;352;p45"/>
          <p:cNvSpPr txBox="1"/>
          <p:nvPr>
            <p:ph idx="1" type="subTitle"/>
          </p:nvPr>
        </p:nvSpPr>
        <p:spPr>
          <a:xfrm>
            <a:off x="4035404" y="6651878"/>
            <a:ext cx="5050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53" name="Google Shape;353;p45"/>
          <p:cNvSpPr/>
          <p:nvPr>
            <p:ph idx="2" type="pic"/>
          </p:nvPr>
        </p:nvSpPr>
        <p:spPr>
          <a:xfrm>
            <a:off x="5177191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4" name="Google Shape;354;p45"/>
          <p:cNvSpPr txBox="1"/>
          <p:nvPr>
            <p:ph idx="3" type="title"/>
          </p:nvPr>
        </p:nvSpPr>
        <p:spPr>
          <a:xfrm>
            <a:off x="9629581" y="5921350"/>
            <a:ext cx="4195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55" name="Google Shape;355;p45"/>
          <p:cNvSpPr txBox="1"/>
          <p:nvPr>
            <p:ph idx="4" type="subTitle"/>
          </p:nvPr>
        </p:nvSpPr>
        <p:spPr>
          <a:xfrm>
            <a:off x="9425903" y="6651878"/>
            <a:ext cx="4603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56" name="Google Shape;356;p45"/>
          <p:cNvSpPr/>
          <p:nvPr>
            <p:ph idx="5" type="pic"/>
          </p:nvPr>
        </p:nvSpPr>
        <p:spPr>
          <a:xfrm>
            <a:off x="10344191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7" name="Google Shape;357;p45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358" name="Google Shape;358;p45"/>
          <p:cNvSpPr txBox="1"/>
          <p:nvPr>
            <p:ph idx="6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3 speakers">
  <p:cSld name="1_plain slide - just footer_3_3_1_1_1_2_1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6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6"/>
          <p:cNvSpPr txBox="1"/>
          <p:nvPr>
            <p:ph type="title"/>
          </p:nvPr>
        </p:nvSpPr>
        <p:spPr>
          <a:xfrm>
            <a:off x="2059030" y="5921350"/>
            <a:ext cx="41742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62" name="Google Shape;362;p46"/>
          <p:cNvSpPr txBox="1"/>
          <p:nvPr>
            <p:ph idx="1" type="subTitle"/>
          </p:nvPr>
        </p:nvSpPr>
        <p:spPr>
          <a:xfrm>
            <a:off x="1856403" y="6651878"/>
            <a:ext cx="4579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63" name="Google Shape;363;p46"/>
          <p:cNvSpPr/>
          <p:nvPr>
            <p:ph idx="2" type="pic"/>
          </p:nvPr>
        </p:nvSpPr>
        <p:spPr>
          <a:xfrm>
            <a:off x="2762816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4" name="Google Shape;364;p46"/>
          <p:cNvSpPr txBox="1"/>
          <p:nvPr>
            <p:ph idx="3" type="title"/>
          </p:nvPr>
        </p:nvSpPr>
        <p:spPr>
          <a:xfrm>
            <a:off x="7241623" y="5921350"/>
            <a:ext cx="38046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65" name="Google Shape;365;p46"/>
          <p:cNvSpPr txBox="1"/>
          <p:nvPr>
            <p:ph idx="4" type="subTitle"/>
          </p:nvPr>
        </p:nvSpPr>
        <p:spPr>
          <a:xfrm>
            <a:off x="7056927" y="6651878"/>
            <a:ext cx="4174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66" name="Google Shape;366;p46"/>
          <p:cNvSpPr/>
          <p:nvPr>
            <p:ph idx="5" type="pic"/>
          </p:nvPr>
        </p:nvSpPr>
        <p:spPr>
          <a:xfrm>
            <a:off x="7760716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7" name="Google Shape;367;p46"/>
          <p:cNvSpPr txBox="1"/>
          <p:nvPr>
            <p:ph idx="6" type="title"/>
          </p:nvPr>
        </p:nvSpPr>
        <p:spPr>
          <a:xfrm>
            <a:off x="12239523" y="5921350"/>
            <a:ext cx="38046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 Medium"/>
              <a:buNone/>
              <a:defRPr sz="3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68" name="Google Shape;368;p46"/>
          <p:cNvSpPr txBox="1"/>
          <p:nvPr>
            <p:ph idx="7" type="subTitle"/>
          </p:nvPr>
        </p:nvSpPr>
        <p:spPr>
          <a:xfrm>
            <a:off x="12054827" y="6651878"/>
            <a:ext cx="4174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69" name="Google Shape;369;p46"/>
          <p:cNvSpPr/>
          <p:nvPr>
            <p:ph idx="8" type="pic"/>
          </p:nvPr>
        </p:nvSpPr>
        <p:spPr>
          <a:xfrm>
            <a:off x="12758616" y="2613838"/>
            <a:ext cx="2766600" cy="276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0" name="Google Shape;370;p46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371" name="Google Shape;371;p46"/>
          <p:cNvSpPr txBox="1"/>
          <p:nvPr>
            <p:ph idx="9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speakers 1">
  <p:cSld name="1_plain slide - just footer_3_3_1_1_1_2_1_1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7"/>
          <p:cNvSpPr/>
          <p:nvPr/>
        </p:nvSpPr>
        <p:spPr>
          <a:xfrm>
            <a:off x="293100" y="4175350"/>
            <a:ext cx="17701800" cy="51282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47"/>
          <p:cNvSpPr txBox="1"/>
          <p:nvPr>
            <p:ph type="title"/>
          </p:nvPr>
        </p:nvSpPr>
        <p:spPr>
          <a:xfrm>
            <a:off x="137409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5" name="Google Shape;375;p47"/>
          <p:cNvSpPr txBox="1"/>
          <p:nvPr>
            <p:ph idx="1" type="subTitle"/>
          </p:nvPr>
        </p:nvSpPr>
        <p:spPr>
          <a:xfrm>
            <a:off x="122019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6" name="Google Shape;376;p47"/>
          <p:cNvSpPr/>
          <p:nvPr>
            <p:ph idx="2" type="pic"/>
          </p:nvPr>
        </p:nvSpPr>
        <p:spPr>
          <a:xfrm>
            <a:off x="185047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7" name="Google Shape;377;p47"/>
          <p:cNvSpPr txBox="1"/>
          <p:nvPr>
            <p:ph idx="3" type="title"/>
          </p:nvPr>
        </p:nvSpPr>
        <p:spPr>
          <a:xfrm>
            <a:off x="549724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8" name="Google Shape;378;p47"/>
          <p:cNvSpPr txBox="1"/>
          <p:nvPr>
            <p:ph idx="4" type="subTitle"/>
          </p:nvPr>
        </p:nvSpPr>
        <p:spPr>
          <a:xfrm>
            <a:off x="534334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9" name="Google Shape;379;p47"/>
          <p:cNvSpPr/>
          <p:nvPr>
            <p:ph idx="5" type="pic"/>
          </p:nvPr>
        </p:nvSpPr>
        <p:spPr>
          <a:xfrm>
            <a:off x="597362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0" name="Google Shape;380;p47"/>
          <p:cNvSpPr txBox="1"/>
          <p:nvPr>
            <p:ph idx="6" type="title"/>
          </p:nvPr>
        </p:nvSpPr>
        <p:spPr>
          <a:xfrm>
            <a:off x="962039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81" name="Google Shape;381;p47"/>
          <p:cNvSpPr txBox="1"/>
          <p:nvPr>
            <p:ph idx="7" type="subTitle"/>
          </p:nvPr>
        </p:nvSpPr>
        <p:spPr>
          <a:xfrm>
            <a:off x="946649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2" name="Google Shape;382;p47"/>
          <p:cNvSpPr/>
          <p:nvPr>
            <p:ph idx="8" type="pic"/>
          </p:nvPr>
        </p:nvSpPr>
        <p:spPr>
          <a:xfrm>
            <a:off x="1009677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3" name="Google Shape;383;p47"/>
          <p:cNvSpPr txBox="1"/>
          <p:nvPr>
            <p:ph idx="9" type="title"/>
          </p:nvPr>
        </p:nvSpPr>
        <p:spPr>
          <a:xfrm>
            <a:off x="13743541" y="5709855"/>
            <a:ext cx="3170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84" name="Google Shape;384;p47"/>
          <p:cNvSpPr txBox="1"/>
          <p:nvPr>
            <p:ph idx="13" type="subTitle"/>
          </p:nvPr>
        </p:nvSpPr>
        <p:spPr>
          <a:xfrm>
            <a:off x="13589641" y="6440375"/>
            <a:ext cx="3478200" cy="1866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32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3200"/>
              </a:spcBef>
              <a:spcAft>
                <a:spcPts val="32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5" name="Google Shape;385;p47"/>
          <p:cNvSpPr/>
          <p:nvPr>
            <p:ph idx="14" type="pic"/>
          </p:nvPr>
        </p:nvSpPr>
        <p:spPr>
          <a:xfrm>
            <a:off x="14219926" y="2803351"/>
            <a:ext cx="2217600" cy="221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6" name="Google Shape;386;p47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387" name="Google Shape;387;p47"/>
          <p:cNvSpPr txBox="1"/>
          <p:nvPr>
            <p:ph idx="15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">
  <p:cSld name="1_plain slide - just footer_5_2_1">
    <p:bg>
      <p:bgPr>
        <a:solidFill>
          <a:srgbClr val="F4F8FB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8"/>
          <p:cNvSpPr/>
          <p:nvPr/>
        </p:nvSpPr>
        <p:spPr>
          <a:xfrm>
            <a:off x="1213450" y="2570450"/>
            <a:ext cx="15929400" cy="6059400"/>
          </a:xfrm>
          <a:prstGeom prst="roundRect">
            <a:avLst>
              <a:gd fmla="val 533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8"/>
          <p:cNvSpPr txBox="1"/>
          <p:nvPr>
            <p:ph type="title"/>
          </p:nvPr>
        </p:nvSpPr>
        <p:spPr>
          <a:xfrm>
            <a:off x="1680850" y="3044200"/>
            <a:ext cx="64350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391" name="Google Shape;391;p48"/>
          <p:cNvSpPr txBox="1"/>
          <p:nvPr>
            <p:ph idx="1" type="body"/>
          </p:nvPr>
        </p:nvSpPr>
        <p:spPr>
          <a:xfrm>
            <a:off x="1680850" y="4212700"/>
            <a:ext cx="6868800" cy="4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56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556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556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556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556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556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556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2" name="Google Shape;392;p48"/>
          <p:cNvSpPr/>
          <p:nvPr>
            <p:ph idx="2" type="pic"/>
          </p:nvPr>
        </p:nvSpPr>
        <p:spPr>
          <a:xfrm>
            <a:off x="9003100" y="1852800"/>
            <a:ext cx="7489800" cy="5976000"/>
          </a:xfrm>
          <a:prstGeom prst="roundRect">
            <a:avLst>
              <a:gd fmla="val 8734" name="adj"/>
            </a:avLst>
          </a:prstGeom>
          <a:noFill/>
          <a:ln>
            <a:noFill/>
          </a:ln>
        </p:spPr>
      </p:sp>
      <p:sp>
        <p:nvSpPr>
          <p:cNvPr id="393" name="Google Shape;393;p48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394" name="Google Shape;394;p48"/>
          <p:cNvSpPr txBox="1"/>
          <p:nvPr>
            <p:ph idx="3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 2">
  <p:cSld name="1_plain slide - just footer_5_2_1_1">
    <p:bg>
      <p:bgPr>
        <a:solidFill>
          <a:schemeClr val="lt1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/>
          <p:nvPr/>
        </p:nvSpPr>
        <p:spPr>
          <a:xfrm>
            <a:off x="1213450" y="2570450"/>
            <a:ext cx="15929400" cy="6059400"/>
          </a:xfrm>
          <a:prstGeom prst="roundRect">
            <a:avLst>
              <a:gd fmla="val 5337" name="adj"/>
            </a:avLst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9"/>
          <p:cNvSpPr/>
          <p:nvPr>
            <p:ph idx="2" type="pic"/>
          </p:nvPr>
        </p:nvSpPr>
        <p:spPr>
          <a:xfrm>
            <a:off x="9003100" y="1852800"/>
            <a:ext cx="7489800" cy="5976000"/>
          </a:xfrm>
          <a:prstGeom prst="roundRect">
            <a:avLst>
              <a:gd fmla="val 7205" name="adj"/>
            </a:avLst>
          </a:prstGeom>
          <a:noFill/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</p:sp>
      <p:sp>
        <p:nvSpPr>
          <p:cNvPr id="398" name="Google Shape;398;p49"/>
          <p:cNvSpPr txBox="1"/>
          <p:nvPr>
            <p:ph type="title"/>
          </p:nvPr>
        </p:nvSpPr>
        <p:spPr>
          <a:xfrm>
            <a:off x="1680850" y="3044200"/>
            <a:ext cx="64350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oppins Medium"/>
              <a:buNone/>
              <a:defRPr sz="3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399" name="Google Shape;399;p49"/>
          <p:cNvSpPr txBox="1"/>
          <p:nvPr>
            <p:ph idx="1" type="body"/>
          </p:nvPr>
        </p:nvSpPr>
        <p:spPr>
          <a:xfrm>
            <a:off x="1680850" y="4212700"/>
            <a:ext cx="6990600" cy="4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56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556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556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556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556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556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○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556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000"/>
              <a:buFont typeface="Poppins"/>
              <a:buChar char="■"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00" name="Google Shape;400;p49"/>
          <p:cNvSpPr/>
          <p:nvPr/>
        </p:nvSpPr>
        <p:spPr>
          <a:xfrm rot="-5400000">
            <a:off x="274208" y="721129"/>
            <a:ext cx="607200" cy="6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401" name="Google Shape;401;p49"/>
          <p:cNvSpPr txBox="1"/>
          <p:nvPr>
            <p:ph idx="3" type="title"/>
          </p:nvPr>
        </p:nvSpPr>
        <p:spPr>
          <a:xfrm>
            <a:off x="623858" y="412121"/>
            <a:ext cx="16815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Poppins Medium"/>
              <a:buNone/>
              <a:defRPr sz="4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hank you slide">
  <p:cSld name="1_plain slide - just footer_1_5_3">
    <p:bg>
      <p:bgPr>
        <a:solidFill>
          <a:schemeClr val="accent2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50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810950" y="3783028"/>
            <a:ext cx="2589548" cy="8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600" y="739399"/>
            <a:ext cx="10195949" cy="8808198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0"/>
          <p:cNvSpPr txBox="1"/>
          <p:nvPr/>
        </p:nvSpPr>
        <p:spPr>
          <a:xfrm>
            <a:off x="595650" y="4888550"/>
            <a:ext cx="5876400" cy="14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sz="8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6" name="Google Shape;406;p50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">
  <p:cSld name="1_plain slide - just footer_1_5_2_1">
    <p:bg>
      <p:bgPr>
        <a:solidFill>
          <a:schemeClr val="accent2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1915" y="670198"/>
            <a:ext cx="8411849" cy="83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1915" y="6525649"/>
            <a:ext cx="7109649" cy="3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4">
            <a:alphaModFix/>
          </a:blip>
          <a:srcRect b="219" l="0" r="0" t="209"/>
          <a:stretch/>
        </p:blipFill>
        <p:spPr>
          <a:xfrm>
            <a:off x="760350" y="2370753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>
            <p:ph type="title"/>
          </p:nvPr>
        </p:nvSpPr>
        <p:spPr>
          <a:xfrm>
            <a:off x="543000" y="3646375"/>
            <a:ext cx="78858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" type="subTitle"/>
          </p:nvPr>
        </p:nvSpPr>
        <p:spPr>
          <a:xfrm>
            <a:off x="543000" y="6670625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49" name="Google Shape;49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4609" y="239771"/>
            <a:ext cx="3630951" cy="36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1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51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1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2" name="Google Shape;412;p51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51"/>
          <p:cNvSpPr/>
          <p:nvPr/>
        </p:nvSpPr>
        <p:spPr>
          <a:xfrm>
            <a:off x="400" y="4838850"/>
            <a:ext cx="18288000" cy="4840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1"/>
          <p:cNvSpPr txBox="1"/>
          <p:nvPr>
            <p:ph type="title"/>
          </p:nvPr>
        </p:nvSpPr>
        <p:spPr>
          <a:xfrm>
            <a:off x="2096200" y="4133328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Font typeface="Poppins"/>
              <a:buNone/>
              <a:defRPr b="1" sz="6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2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417" name="Google Shape;417;p52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18" name="Google Shape;418;p5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ide">
  <p:cSld name="1_plain slide - just footer_4_2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3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53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3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" name="Google Shape;424;p53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53"/>
          <p:cNvSpPr/>
          <p:nvPr/>
        </p:nvSpPr>
        <p:spPr>
          <a:xfrm>
            <a:off x="400" y="0"/>
            <a:ext cx="18288000" cy="9679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6" name="Google Shape;426;p53"/>
          <p:cNvGrpSpPr/>
          <p:nvPr/>
        </p:nvGrpSpPr>
        <p:grpSpPr>
          <a:xfrm>
            <a:off x="787250" y="1424050"/>
            <a:ext cx="16689479" cy="6739306"/>
            <a:chOff x="730809" y="862174"/>
            <a:chExt cx="2513400" cy="3740734"/>
          </a:xfrm>
        </p:grpSpPr>
        <p:sp>
          <p:nvSpPr>
            <p:cNvPr id="427" name="Google Shape;427;p53"/>
            <p:cNvSpPr/>
            <p:nvPr/>
          </p:nvSpPr>
          <p:spPr>
            <a:xfrm>
              <a:off x="730809" y="862174"/>
              <a:ext cx="2513400" cy="36858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8" name="Google Shape;428;p53"/>
            <p:cNvSpPr/>
            <p:nvPr/>
          </p:nvSpPr>
          <p:spPr>
            <a:xfrm>
              <a:off x="730809" y="4548008"/>
              <a:ext cx="2513400" cy="54900"/>
            </a:xfrm>
            <a:prstGeom prst="rect">
              <a:avLst/>
            </a:prstGeom>
            <a:solidFill>
              <a:srgbClr val="3C40FD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29" name="Google Shape;429;p53"/>
          <p:cNvSpPr/>
          <p:nvPr/>
        </p:nvSpPr>
        <p:spPr>
          <a:xfrm>
            <a:off x="1985364" y="1117150"/>
            <a:ext cx="839907" cy="659873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3"/>
          <p:cNvSpPr txBox="1"/>
          <p:nvPr>
            <p:ph type="title"/>
          </p:nvPr>
        </p:nvSpPr>
        <p:spPr>
          <a:xfrm>
            <a:off x="1630850" y="2580700"/>
            <a:ext cx="15090000" cy="3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31" name="Google Shape;431;p53"/>
          <p:cNvSpPr txBox="1"/>
          <p:nvPr>
            <p:ph idx="1" type="subTitle"/>
          </p:nvPr>
        </p:nvSpPr>
        <p:spPr>
          <a:xfrm>
            <a:off x="1648800" y="6747500"/>
            <a:ext cx="78138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FD"/>
              </a:buClr>
              <a:buSzPts val="2200"/>
              <a:buFont typeface="Poppins"/>
              <a:buNone/>
              <a:defRPr sz="2200">
                <a:solidFill>
                  <a:srgbClr val="3C40F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1">
  <p:cSld name="1_white background, blue footer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4"/>
          <p:cNvSpPr txBox="1"/>
          <p:nvPr>
            <p:ph type="title"/>
          </p:nvPr>
        </p:nvSpPr>
        <p:spPr>
          <a:xfrm>
            <a:off x="611982" y="350620"/>
            <a:ext cx="1399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54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54"/>
          <p:cNvSpPr txBox="1"/>
          <p:nvPr>
            <p:ph idx="1" type="body"/>
          </p:nvPr>
        </p:nvSpPr>
        <p:spPr>
          <a:xfrm>
            <a:off x="611982" y="1701418"/>
            <a:ext cx="17429400" cy="7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indent="-406400" lvl="0" marL="457200" marR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5D69E3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4A3E8"/>
              </a:buClr>
              <a:buSzPts val="2800"/>
              <a:buFont typeface="Calibri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9D0EC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CE6EE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6" name="Google Shape;436;p54"/>
          <p:cNvSpPr/>
          <p:nvPr/>
        </p:nvSpPr>
        <p:spPr>
          <a:xfrm>
            <a:off x="0" y="9226296"/>
            <a:ext cx="18288000" cy="10608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54"/>
          <p:cNvSpPr txBox="1"/>
          <p:nvPr/>
        </p:nvSpPr>
        <p:spPr>
          <a:xfrm>
            <a:off x="1392631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54" y="9606150"/>
            <a:ext cx="1217150" cy="4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4"/>
          <p:cNvSpPr txBox="1"/>
          <p:nvPr/>
        </p:nvSpPr>
        <p:spPr>
          <a:xfrm>
            <a:off x="1546900" y="9514800"/>
            <a:ext cx="4050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54"/>
          <p:cNvSpPr txBox="1"/>
          <p:nvPr/>
        </p:nvSpPr>
        <p:spPr>
          <a:xfrm>
            <a:off x="15156400" y="9617350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6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6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6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6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56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56"/>
          <p:cNvSpPr/>
          <p:nvPr/>
        </p:nvSpPr>
        <p:spPr>
          <a:xfrm>
            <a:off x="400" y="4838850"/>
            <a:ext cx="18288000" cy="4840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6"/>
          <p:cNvSpPr txBox="1"/>
          <p:nvPr>
            <p:ph type="title"/>
          </p:nvPr>
        </p:nvSpPr>
        <p:spPr>
          <a:xfrm>
            <a:off x="2096200" y="4133328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Font typeface="Poppins"/>
              <a:buNone/>
              <a:defRPr b="1" sz="6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">
  <p:cSld name="1_plain slide - just footer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7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7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8" name="Google Shape;458;p57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7"/>
          <p:cNvSpPr/>
          <p:nvPr/>
        </p:nvSpPr>
        <p:spPr>
          <a:xfrm>
            <a:off x="400" y="1831600"/>
            <a:ext cx="18288000" cy="7848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7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57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62" name="Google Shape;462;p57"/>
          <p:cNvSpPr txBox="1"/>
          <p:nvPr>
            <p:ph idx="1" type="body"/>
          </p:nvPr>
        </p:nvSpPr>
        <p:spPr>
          <a:xfrm>
            <a:off x="692800" y="31571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">
  <p:cSld name="1_plain slide - just footer_1_5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8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67" name="Google Shape;467;p58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Product">
  <p:cSld name="1_plain slide - just footer_1_4_1_1_1_1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288477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9"/>
          <p:cNvSpPr txBox="1"/>
          <p:nvPr>
            <p:ph type="title"/>
          </p:nvPr>
        </p:nvSpPr>
        <p:spPr>
          <a:xfrm>
            <a:off x="734800" y="391585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72" name="Google Shape;472;p59"/>
          <p:cNvSpPr txBox="1"/>
          <p:nvPr>
            <p:ph idx="1" type="subTitle"/>
          </p:nvPr>
        </p:nvSpPr>
        <p:spPr>
          <a:xfrm>
            <a:off x="779550" y="646310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 4">
  <p:cSld name="1_plain slide - just footer_1_4_1_1_1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0"/>
          <p:cNvSpPr/>
          <p:nvPr/>
        </p:nvSpPr>
        <p:spPr>
          <a:xfrm>
            <a:off x="400" y="0"/>
            <a:ext cx="18288000" cy="10287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0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77" name="Google Shape;477;p60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  <p:pic>
        <p:nvPicPr>
          <p:cNvPr id="478" name="Google Shape;47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5950" y="2877800"/>
            <a:ext cx="10027402" cy="74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1">
  <p:cSld name="1_plain slide - just footer_1_4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1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83" name="Google Shape;483;p61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2">
  <p:cSld name="1_plain slide - just footer_1_5_2_1_4">
    <p:bg>
      <p:bgPr>
        <a:solidFill>
          <a:schemeClr val="accent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760350" y="2131003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/>
          <p:nvPr>
            <p:ph type="title"/>
          </p:nvPr>
        </p:nvSpPr>
        <p:spPr>
          <a:xfrm>
            <a:off x="543000" y="3406650"/>
            <a:ext cx="5917800" cy="3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" type="subTitle"/>
          </p:nvPr>
        </p:nvSpPr>
        <p:spPr>
          <a:xfrm>
            <a:off x="543000" y="7043709"/>
            <a:ext cx="5824800" cy="16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55" name="Google Shape;55;p7"/>
          <p:cNvPicPr preferRelativeResize="0"/>
          <p:nvPr/>
        </p:nvPicPr>
        <p:blipFill rotWithShape="1">
          <a:blip r:embed="rId3">
            <a:alphaModFix/>
          </a:blip>
          <a:srcRect b="-755" l="0" r="0" t="0"/>
          <a:stretch/>
        </p:blipFill>
        <p:spPr>
          <a:xfrm>
            <a:off x="7236600" y="360700"/>
            <a:ext cx="10656002" cy="91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2">
  <p:cSld name="1_plain slide - just footer_1_4_1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2"/>
          <p:cNvSpPr/>
          <p:nvPr/>
        </p:nvSpPr>
        <p:spPr>
          <a:xfrm>
            <a:off x="400" y="0"/>
            <a:ext cx="18288000" cy="10287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43400" y="1036900"/>
            <a:ext cx="16444598" cy="925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62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89" name="Google Shape;489;p62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3">
  <p:cSld name="1_plain slide - just footer_1_4_1_1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3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93" name="Google Shape;493;p63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">
  <p:cSld name="1_plain slide - just footer_3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4"/>
          <p:cNvSpPr/>
          <p:nvPr/>
        </p:nvSpPr>
        <p:spPr>
          <a:xfrm>
            <a:off x="6554350" y="0"/>
            <a:ext cx="11734200" cy="96756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64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64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Google Shape;49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4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0" name="Google Shape;500;p64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64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64"/>
          <p:cNvSpPr txBox="1"/>
          <p:nvPr>
            <p:ph type="title"/>
          </p:nvPr>
        </p:nvSpPr>
        <p:spPr>
          <a:xfrm>
            <a:off x="698250" y="487650"/>
            <a:ext cx="5431200" cy="3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03" name="Google Shape;503;p64"/>
          <p:cNvSpPr txBox="1"/>
          <p:nvPr>
            <p:ph idx="1" type="body"/>
          </p:nvPr>
        </p:nvSpPr>
        <p:spPr>
          <a:xfrm>
            <a:off x="7547800" y="487650"/>
            <a:ext cx="10173600" cy="85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ide">
  <p:cSld name="1_plain slide - just footer_4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5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65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5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9" name="Google Shape;509;p65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65"/>
          <p:cNvSpPr/>
          <p:nvPr/>
        </p:nvSpPr>
        <p:spPr>
          <a:xfrm>
            <a:off x="400" y="0"/>
            <a:ext cx="18288000" cy="9679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1" name="Google Shape;511;p65"/>
          <p:cNvGrpSpPr/>
          <p:nvPr/>
        </p:nvGrpSpPr>
        <p:grpSpPr>
          <a:xfrm>
            <a:off x="787250" y="1424050"/>
            <a:ext cx="16689479" cy="6739306"/>
            <a:chOff x="730809" y="862174"/>
            <a:chExt cx="2513400" cy="3740734"/>
          </a:xfrm>
        </p:grpSpPr>
        <p:sp>
          <p:nvSpPr>
            <p:cNvPr id="512" name="Google Shape;512;p65"/>
            <p:cNvSpPr/>
            <p:nvPr/>
          </p:nvSpPr>
          <p:spPr>
            <a:xfrm>
              <a:off x="730809" y="862174"/>
              <a:ext cx="2513400" cy="36858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13" name="Google Shape;513;p65"/>
            <p:cNvSpPr/>
            <p:nvPr/>
          </p:nvSpPr>
          <p:spPr>
            <a:xfrm>
              <a:off x="730809" y="4548008"/>
              <a:ext cx="2513400" cy="54900"/>
            </a:xfrm>
            <a:prstGeom prst="rect">
              <a:avLst/>
            </a:prstGeom>
            <a:solidFill>
              <a:srgbClr val="3C40FD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14" name="Google Shape;514;p65"/>
          <p:cNvSpPr/>
          <p:nvPr/>
        </p:nvSpPr>
        <p:spPr>
          <a:xfrm>
            <a:off x="1985364" y="1117150"/>
            <a:ext cx="839907" cy="659873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65"/>
          <p:cNvSpPr txBox="1"/>
          <p:nvPr>
            <p:ph type="title"/>
          </p:nvPr>
        </p:nvSpPr>
        <p:spPr>
          <a:xfrm>
            <a:off x="1630850" y="2580700"/>
            <a:ext cx="15090000" cy="3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16" name="Google Shape;516;p65"/>
          <p:cNvSpPr txBox="1"/>
          <p:nvPr>
            <p:ph idx="1" type="subTitle"/>
          </p:nvPr>
        </p:nvSpPr>
        <p:spPr>
          <a:xfrm>
            <a:off x="1648800" y="6747500"/>
            <a:ext cx="78138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FD"/>
              </a:buClr>
              <a:buSzPts val="2200"/>
              <a:buFont typeface="Poppins"/>
              <a:buNone/>
              <a:defRPr sz="2200">
                <a:solidFill>
                  <a:srgbClr val="3C40F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">
  <p:cSld name="1_plain slide - just footer_5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6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66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66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2" name="Google Shape;522;p66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66"/>
          <p:cNvSpPr/>
          <p:nvPr/>
        </p:nvSpPr>
        <p:spPr>
          <a:xfrm>
            <a:off x="400" y="4847800"/>
            <a:ext cx="18288000" cy="4831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66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66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26" name="Google Shape;526;p66"/>
          <p:cNvSpPr txBox="1"/>
          <p:nvPr>
            <p:ph idx="1" type="body"/>
          </p:nvPr>
        </p:nvSpPr>
        <p:spPr>
          <a:xfrm>
            <a:off x="692800" y="2015250"/>
            <a:ext cx="167418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27" name="Google Shape;527;p66"/>
          <p:cNvSpPr txBox="1"/>
          <p:nvPr>
            <p:ph idx="2" type="body"/>
          </p:nvPr>
        </p:nvSpPr>
        <p:spPr>
          <a:xfrm>
            <a:off x="692800" y="5450700"/>
            <a:ext cx="167418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side color - vertical">
  <p:cSld name="1_plain slide - just footer_6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7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67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Google Shape;53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7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3" name="Google Shape;533;p67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67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67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36" name="Google Shape;536;p67"/>
          <p:cNvSpPr txBox="1"/>
          <p:nvPr>
            <p:ph idx="1" type="body"/>
          </p:nvPr>
        </p:nvSpPr>
        <p:spPr>
          <a:xfrm>
            <a:off x="692800" y="1965400"/>
            <a:ext cx="111984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37" name="Google Shape;537;p67"/>
          <p:cNvSpPr/>
          <p:nvPr/>
        </p:nvSpPr>
        <p:spPr>
          <a:xfrm>
            <a:off x="12971300" y="0"/>
            <a:ext cx="5316600" cy="9690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67"/>
          <p:cNvSpPr txBox="1"/>
          <p:nvPr>
            <p:ph idx="2" type="body"/>
          </p:nvPr>
        </p:nvSpPr>
        <p:spPr>
          <a:xfrm>
            <a:off x="13423300" y="1965400"/>
            <a:ext cx="45792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 2">
  <p:cSld name="1_plain slide - just footer_3_1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8"/>
          <p:cNvSpPr/>
          <p:nvPr/>
        </p:nvSpPr>
        <p:spPr>
          <a:xfrm>
            <a:off x="9145750" y="1852200"/>
            <a:ext cx="9142800" cy="78372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8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68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8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5" name="Google Shape;545;p68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68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68"/>
          <p:cNvSpPr txBox="1"/>
          <p:nvPr>
            <p:ph type="title"/>
          </p:nvPr>
        </p:nvSpPr>
        <p:spPr>
          <a:xfrm>
            <a:off x="698250" y="487650"/>
            <a:ext cx="157536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8" name="Google Shape;548;p68"/>
          <p:cNvSpPr txBox="1"/>
          <p:nvPr>
            <p:ph idx="1" type="body"/>
          </p:nvPr>
        </p:nvSpPr>
        <p:spPr>
          <a:xfrm>
            <a:off x="9749350" y="227605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9" name="Google Shape;549;p68"/>
          <p:cNvSpPr txBox="1"/>
          <p:nvPr>
            <p:ph idx="2" type="body"/>
          </p:nvPr>
        </p:nvSpPr>
        <p:spPr>
          <a:xfrm>
            <a:off x="687000" y="227605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9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69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3" name="Google Shape;553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9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5" name="Google Shape;555;p69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69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9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58" name="Google Shape;558;p69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chemeClr val="lt1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1" name="Google Shape;561;p70"/>
          <p:cNvSpPr/>
          <p:nvPr/>
        </p:nvSpPr>
        <p:spPr>
          <a:xfrm>
            <a:off x="665426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70"/>
          <p:cNvSpPr/>
          <p:nvPr/>
        </p:nvSpPr>
        <p:spPr>
          <a:xfrm>
            <a:off x="1983122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70"/>
          <p:cNvSpPr/>
          <p:nvPr/>
        </p:nvSpPr>
        <p:spPr>
          <a:xfrm>
            <a:off x="3300818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70"/>
          <p:cNvSpPr/>
          <p:nvPr/>
        </p:nvSpPr>
        <p:spPr>
          <a:xfrm>
            <a:off x="4618514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70"/>
          <p:cNvSpPr/>
          <p:nvPr/>
        </p:nvSpPr>
        <p:spPr>
          <a:xfrm>
            <a:off x="5936212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70"/>
          <p:cNvSpPr/>
          <p:nvPr/>
        </p:nvSpPr>
        <p:spPr>
          <a:xfrm>
            <a:off x="7253908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70"/>
          <p:cNvSpPr/>
          <p:nvPr/>
        </p:nvSpPr>
        <p:spPr>
          <a:xfrm>
            <a:off x="8571604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70"/>
          <p:cNvSpPr/>
          <p:nvPr/>
        </p:nvSpPr>
        <p:spPr>
          <a:xfrm>
            <a:off x="9889302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70"/>
          <p:cNvSpPr/>
          <p:nvPr/>
        </p:nvSpPr>
        <p:spPr>
          <a:xfrm>
            <a:off x="11206998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70"/>
          <p:cNvSpPr/>
          <p:nvPr/>
        </p:nvSpPr>
        <p:spPr>
          <a:xfrm>
            <a:off x="12524694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70"/>
          <p:cNvSpPr/>
          <p:nvPr/>
        </p:nvSpPr>
        <p:spPr>
          <a:xfrm>
            <a:off x="13842392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70"/>
          <p:cNvSpPr/>
          <p:nvPr/>
        </p:nvSpPr>
        <p:spPr>
          <a:xfrm>
            <a:off x="15160088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70"/>
          <p:cNvSpPr/>
          <p:nvPr/>
        </p:nvSpPr>
        <p:spPr>
          <a:xfrm>
            <a:off x="16477784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70"/>
          <p:cNvSpPr/>
          <p:nvPr/>
        </p:nvSpPr>
        <p:spPr>
          <a:xfrm>
            <a:off x="665426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70"/>
          <p:cNvSpPr/>
          <p:nvPr/>
        </p:nvSpPr>
        <p:spPr>
          <a:xfrm>
            <a:off x="1983122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70"/>
          <p:cNvSpPr/>
          <p:nvPr/>
        </p:nvSpPr>
        <p:spPr>
          <a:xfrm>
            <a:off x="3300818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70"/>
          <p:cNvSpPr/>
          <p:nvPr/>
        </p:nvSpPr>
        <p:spPr>
          <a:xfrm>
            <a:off x="4618514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70"/>
          <p:cNvSpPr/>
          <p:nvPr/>
        </p:nvSpPr>
        <p:spPr>
          <a:xfrm>
            <a:off x="5936212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70"/>
          <p:cNvSpPr/>
          <p:nvPr/>
        </p:nvSpPr>
        <p:spPr>
          <a:xfrm>
            <a:off x="7253908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70"/>
          <p:cNvSpPr/>
          <p:nvPr/>
        </p:nvSpPr>
        <p:spPr>
          <a:xfrm>
            <a:off x="8571604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70"/>
          <p:cNvSpPr/>
          <p:nvPr/>
        </p:nvSpPr>
        <p:spPr>
          <a:xfrm>
            <a:off x="9889302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70"/>
          <p:cNvSpPr/>
          <p:nvPr/>
        </p:nvSpPr>
        <p:spPr>
          <a:xfrm>
            <a:off x="11206998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70"/>
          <p:cNvSpPr/>
          <p:nvPr/>
        </p:nvSpPr>
        <p:spPr>
          <a:xfrm>
            <a:off x="12524694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70"/>
          <p:cNvSpPr/>
          <p:nvPr/>
        </p:nvSpPr>
        <p:spPr>
          <a:xfrm>
            <a:off x="13842392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70"/>
          <p:cNvSpPr/>
          <p:nvPr/>
        </p:nvSpPr>
        <p:spPr>
          <a:xfrm>
            <a:off x="15160088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70"/>
          <p:cNvSpPr/>
          <p:nvPr/>
        </p:nvSpPr>
        <p:spPr>
          <a:xfrm>
            <a:off x="16477784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70"/>
          <p:cNvSpPr/>
          <p:nvPr/>
        </p:nvSpPr>
        <p:spPr>
          <a:xfrm>
            <a:off x="665426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70"/>
          <p:cNvSpPr/>
          <p:nvPr/>
        </p:nvSpPr>
        <p:spPr>
          <a:xfrm>
            <a:off x="1983122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70"/>
          <p:cNvSpPr/>
          <p:nvPr/>
        </p:nvSpPr>
        <p:spPr>
          <a:xfrm>
            <a:off x="3300818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70"/>
          <p:cNvSpPr/>
          <p:nvPr/>
        </p:nvSpPr>
        <p:spPr>
          <a:xfrm>
            <a:off x="4618514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70"/>
          <p:cNvSpPr/>
          <p:nvPr/>
        </p:nvSpPr>
        <p:spPr>
          <a:xfrm>
            <a:off x="5936212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70"/>
          <p:cNvSpPr/>
          <p:nvPr/>
        </p:nvSpPr>
        <p:spPr>
          <a:xfrm>
            <a:off x="7253908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70"/>
          <p:cNvSpPr/>
          <p:nvPr/>
        </p:nvSpPr>
        <p:spPr>
          <a:xfrm>
            <a:off x="8571604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70"/>
          <p:cNvSpPr/>
          <p:nvPr/>
        </p:nvSpPr>
        <p:spPr>
          <a:xfrm>
            <a:off x="9889302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70"/>
          <p:cNvSpPr/>
          <p:nvPr/>
        </p:nvSpPr>
        <p:spPr>
          <a:xfrm>
            <a:off x="11206998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70"/>
          <p:cNvSpPr/>
          <p:nvPr/>
        </p:nvSpPr>
        <p:spPr>
          <a:xfrm>
            <a:off x="12524694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70"/>
          <p:cNvSpPr/>
          <p:nvPr/>
        </p:nvSpPr>
        <p:spPr>
          <a:xfrm>
            <a:off x="13842392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70"/>
          <p:cNvSpPr/>
          <p:nvPr/>
        </p:nvSpPr>
        <p:spPr>
          <a:xfrm>
            <a:off x="15160088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70"/>
          <p:cNvSpPr/>
          <p:nvPr/>
        </p:nvSpPr>
        <p:spPr>
          <a:xfrm>
            <a:off x="16477784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70"/>
          <p:cNvSpPr/>
          <p:nvPr/>
        </p:nvSpPr>
        <p:spPr>
          <a:xfrm>
            <a:off x="665426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70"/>
          <p:cNvSpPr/>
          <p:nvPr/>
        </p:nvSpPr>
        <p:spPr>
          <a:xfrm>
            <a:off x="1983122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70"/>
          <p:cNvSpPr/>
          <p:nvPr/>
        </p:nvSpPr>
        <p:spPr>
          <a:xfrm>
            <a:off x="3300818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70"/>
          <p:cNvSpPr/>
          <p:nvPr/>
        </p:nvSpPr>
        <p:spPr>
          <a:xfrm>
            <a:off x="4618514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70"/>
          <p:cNvSpPr/>
          <p:nvPr/>
        </p:nvSpPr>
        <p:spPr>
          <a:xfrm>
            <a:off x="5936212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70"/>
          <p:cNvSpPr/>
          <p:nvPr/>
        </p:nvSpPr>
        <p:spPr>
          <a:xfrm>
            <a:off x="7253908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70"/>
          <p:cNvSpPr/>
          <p:nvPr/>
        </p:nvSpPr>
        <p:spPr>
          <a:xfrm>
            <a:off x="8571604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70"/>
          <p:cNvSpPr/>
          <p:nvPr/>
        </p:nvSpPr>
        <p:spPr>
          <a:xfrm>
            <a:off x="9889302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70"/>
          <p:cNvSpPr/>
          <p:nvPr/>
        </p:nvSpPr>
        <p:spPr>
          <a:xfrm>
            <a:off x="11206998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70"/>
          <p:cNvSpPr/>
          <p:nvPr/>
        </p:nvSpPr>
        <p:spPr>
          <a:xfrm>
            <a:off x="12524694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70"/>
          <p:cNvSpPr/>
          <p:nvPr/>
        </p:nvSpPr>
        <p:spPr>
          <a:xfrm>
            <a:off x="13842392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70"/>
          <p:cNvSpPr/>
          <p:nvPr/>
        </p:nvSpPr>
        <p:spPr>
          <a:xfrm>
            <a:off x="15160088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70"/>
          <p:cNvSpPr/>
          <p:nvPr/>
        </p:nvSpPr>
        <p:spPr>
          <a:xfrm>
            <a:off x="16477784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70"/>
          <p:cNvSpPr/>
          <p:nvPr/>
        </p:nvSpPr>
        <p:spPr>
          <a:xfrm>
            <a:off x="665426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70"/>
          <p:cNvSpPr/>
          <p:nvPr/>
        </p:nvSpPr>
        <p:spPr>
          <a:xfrm>
            <a:off x="1983122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70"/>
          <p:cNvSpPr/>
          <p:nvPr/>
        </p:nvSpPr>
        <p:spPr>
          <a:xfrm>
            <a:off x="3300818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70"/>
          <p:cNvSpPr/>
          <p:nvPr/>
        </p:nvSpPr>
        <p:spPr>
          <a:xfrm>
            <a:off x="4618514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70"/>
          <p:cNvSpPr/>
          <p:nvPr/>
        </p:nvSpPr>
        <p:spPr>
          <a:xfrm>
            <a:off x="5936212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70"/>
          <p:cNvSpPr/>
          <p:nvPr/>
        </p:nvSpPr>
        <p:spPr>
          <a:xfrm>
            <a:off x="7253908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70"/>
          <p:cNvSpPr/>
          <p:nvPr/>
        </p:nvSpPr>
        <p:spPr>
          <a:xfrm>
            <a:off x="8571604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70"/>
          <p:cNvSpPr/>
          <p:nvPr/>
        </p:nvSpPr>
        <p:spPr>
          <a:xfrm>
            <a:off x="9889302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70"/>
          <p:cNvSpPr/>
          <p:nvPr/>
        </p:nvSpPr>
        <p:spPr>
          <a:xfrm>
            <a:off x="11206998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70"/>
          <p:cNvSpPr/>
          <p:nvPr/>
        </p:nvSpPr>
        <p:spPr>
          <a:xfrm>
            <a:off x="12524694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70"/>
          <p:cNvSpPr/>
          <p:nvPr/>
        </p:nvSpPr>
        <p:spPr>
          <a:xfrm>
            <a:off x="13842392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70"/>
          <p:cNvSpPr/>
          <p:nvPr/>
        </p:nvSpPr>
        <p:spPr>
          <a:xfrm>
            <a:off x="15160088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70"/>
          <p:cNvSpPr/>
          <p:nvPr/>
        </p:nvSpPr>
        <p:spPr>
          <a:xfrm>
            <a:off x="16477784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70"/>
          <p:cNvSpPr/>
          <p:nvPr/>
        </p:nvSpPr>
        <p:spPr>
          <a:xfrm>
            <a:off x="665426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70"/>
          <p:cNvSpPr/>
          <p:nvPr/>
        </p:nvSpPr>
        <p:spPr>
          <a:xfrm>
            <a:off x="1983122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70"/>
          <p:cNvSpPr/>
          <p:nvPr/>
        </p:nvSpPr>
        <p:spPr>
          <a:xfrm>
            <a:off x="3300818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70"/>
          <p:cNvSpPr/>
          <p:nvPr/>
        </p:nvSpPr>
        <p:spPr>
          <a:xfrm>
            <a:off x="4618514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70"/>
          <p:cNvSpPr/>
          <p:nvPr/>
        </p:nvSpPr>
        <p:spPr>
          <a:xfrm>
            <a:off x="5936212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70"/>
          <p:cNvSpPr/>
          <p:nvPr/>
        </p:nvSpPr>
        <p:spPr>
          <a:xfrm>
            <a:off x="7253908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70"/>
          <p:cNvSpPr/>
          <p:nvPr/>
        </p:nvSpPr>
        <p:spPr>
          <a:xfrm>
            <a:off x="8571604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70"/>
          <p:cNvSpPr/>
          <p:nvPr/>
        </p:nvSpPr>
        <p:spPr>
          <a:xfrm>
            <a:off x="9889302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70"/>
          <p:cNvSpPr/>
          <p:nvPr/>
        </p:nvSpPr>
        <p:spPr>
          <a:xfrm>
            <a:off x="11206998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70"/>
          <p:cNvSpPr/>
          <p:nvPr/>
        </p:nvSpPr>
        <p:spPr>
          <a:xfrm>
            <a:off x="12524694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70"/>
          <p:cNvSpPr/>
          <p:nvPr/>
        </p:nvSpPr>
        <p:spPr>
          <a:xfrm>
            <a:off x="13842392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70"/>
          <p:cNvSpPr/>
          <p:nvPr/>
        </p:nvSpPr>
        <p:spPr>
          <a:xfrm>
            <a:off x="15160088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70"/>
          <p:cNvSpPr/>
          <p:nvPr/>
        </p:nvSpPr>
        <p:spPr>
          <a:xfrm>
            <a:off x="16477784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1"/>
          <p:cNvSpPr txBox="1"/>
          <p:nvPr>
            <p:ph type="title"/>
          </p:nvPr>
        </p:nvSpPr>
        <p:spPr>
          <a:xfrm>
            <a:off x="685800" y="685800"/>
            <a:ext cx="169164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641" name="Google Shape;641;p71"/>
          <p:cNvSpPr txBox="1"/>
          <p:nvPr>
            <p:ph idx="1" type="body"/>
          </p:nvPr>
        </p:nvSpPr>
        <p:spPr>
          <a:xfrm>
            <a:off x="685800" y="2400300"/>
            <a:ext cx="16916400" cy="6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indent="-4064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2pPr>
            <a:lvl3pPr indent="-4064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3pPr>
            <a:lvl4pPr indent="-4064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4pPr>
            <a:lvl5pPr indent="-4064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5pPr>
            <a:lvl6pPr indent="-4064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6pPr>
            <a:lvl7pPr indent="-4064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7pPr>
            <a:lvl8pPr indent="-4064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8pPr>
            <a:lvl9pPr indent="-4064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9pPr>
          </a:lstStyle>
          <a:p/>
        </p:txBody>
      </p:sp>
      <p:sp>
        <p:nvSpPr>
          <p:cNvPr id="642" name="Google Shape;642;p71"/>
          <p:cNvSpPr txBox="1"/>
          <p:nvPr>
            <p:ph idx="12" type="sldNum"/>
          </p:nvPr>
        </p:nvSpPr>
        <p:spPr>
          <a:xfrm>
            <a:off x="16916400" y="9601200"/>
            <a:ext cx="685800" cy="3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1">
  <p:cSld name="1_plain slide - just footer_1_5_2_1_3">
    <p:bg>
      <p:bgPr>
        <a:solidFill>
          <a:schemeClr val="accent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10252400" y="381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/>
          <p:nvPr>
            <p:ph type="title"/>
          </p:nvPr>
        </p:nvSpPr>
        <p:spPr>
          <a:xfrm>
            <a:off x="10035050" y="1657100"/>
            <a:ext cx="78858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" type="subTitle"/>
          </p:nvPr>
        </p:nvSpPr>
        <p:spPr>
          <a:xfrm>
            <a:off x="10035050" y="52909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60" name="Google Shape;60;p8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600" y="304800"/>
            <a:ext cx="10728502" cy="969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3 - Body Slide Text Only">
  <p:cSld name="04-3 - Body Slide Text Only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2"/>
          <p:cNvSpPr/>
          <p:nvPr/>
        </p:nvSpPr>
        <p:spPr>
          <a:xfrm>
            <a:off x="0" y="0"/>
            <a:ext cx="18288000" cy="17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72"/>
          <p:cNvSpPr txBox="1"/>
          <p:nvPr>
            <p:ph idx="1" type="body"/>
          </p:nvPr>
        </p:nvSpPr>
        <p:spPr>
          <a:xfrm>
            <a:off x="365756" y="2048256"/>
            <a:ext cx="17556600" cy="74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650" lIns="137350" spcFirstLastPara="1" rIns="137350" wrap="square" tIns="68650">
            <a:noAutofit/>
          </a:bodyPr>
          <a:lstStyle>
            <a:lvl1pPr indent="-533400" lvl="0" marL="457200" algn="l">
              <a:spcBef>
                <a:spcPts val="1000"/>
              </a:spcBef>
              <a:spcAft>
                <a:spcPts val="0"/>
              </a:spcAft>
              <a:buSzPts val="4800"/>
              <a:buChar char="●"/>
              <a:defRPr>
                <a:solidFill>
                  <a:schemeClr val="dk1"/>
                </a:solidFill>
              </a:defRPr>
            </a:lvl1pPr>
            <a:lvl2pPr indent="-457200" lvl="1" marL="914400" algn="l">
              <a:spcBef>
                <a:spcPts val="700"/>
              </a:spcBef>
              <a:spcAft>
                <a:spcPts val="0"/>
              </a:spcAft>
              <a:buSzPts val="3600"/>
              <a:buChar char="○"/>
              <a:defRPr>
                <a:solidFill>
                  <a:schemeClr val="dk1"/>
                </a:solidFill>
              </a:defRPr>
            </a:lvl2pPr>
            <a:lvl3pPr indent="-419100" lvl="2" marL="1371600" algn="l">
              <a:spcBef>
                <a:spcPts val="600"/>
              </a:spcBef>
              <a:spcAft>
                <a:spcPts val="0"/>
              </a:spcAft>
              <a:buSzPts val="3000"/>
              <a:buChar char="■"/>
              <a:defRPr>
                <a:solidFill>
                  <a:schemeClr val="dk1"/>
                </a:solidFill>
              </a:defRPr>
            </a:lvl3pPr>
            <a:lvl4pPr indent="-381000" lvl="3" marL="1828800" algn="l">
              <a:spcBef>
                <a:spcPts val="50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indent="-381000" lvl="4" marL="2286000" algn="l">
              <a:spcBef>
                <a:spcPts val="50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indent="-457200" lvl="5" marL="274320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■"/>
              <a:defRPr/>
            </a:lvl6pPr>
            <a:lvl7pPr indent="-457200" lvl="6" marL="320040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7pPr>
            <a:lvl8pPr indent="-457200" lvl="7" marL="365760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/>
            </a:lvl8pPr>
            <a:lvl9pPr indent="-457200" lvl="8" marL="4114800" algn="l">
              <a:spcBef>
                <a:spcPts val="700"/>
              </a:spcBef>
              <a:spcAft>
                <a:spcPts val="3200"/>
              </a:spcAft>
              <a:buClr>
                <a:schemeClr val="dk1"/>
              </a:buClr>
              <a:buSzPts val="3600"/>
              <a:buChar char="■"/>
              <a:defRPr/>
            </a:lvl9pPr>
          </a:lstStyle>
          <a:p/>
        </p:txBody>
      </p:sp>
      <p:sp>
        <p:nvSpPr>
          <p:cNvPr id="646" name="Google Shape;646;p72"/>
          <p:cNvSpPr txBox="1"/>
          <p:nvPr>
            <p:ph type="title"/>
          </p:nvPr>
        </p:nvSpPr>
        <p:spPr>
          <a:xfrm>
            <a:off x="393258" y="306358"/>
            <a:ext cx="175566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650" lIns="137350" spcFirstLastPara="1" rIns="137350" wrap="square" tIns="686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Ultra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647" name="Google Shape;647;p72"/>
          <p:cNvSpPr txBox="1"/>
          <p:nvPr/>
        </p:nvSpPr>
        <p:spPr>
          <a:xfrm>
            <a:off x="4598768" y="9891388"/>
            <a:ext cx="57912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650" lIns="137350" spcFirstLastPara="1" rIns="137350" wrap="square" tIns="686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T-Mobile Confidential</a:t>
            </a:r>
            <a:endParaRPr sz="280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1 2">
  <p:cSld name="1_plain slide - just footer_8_2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3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73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1" name="Google Shape;65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73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3" name="Google Shape;653;p73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73"/>
          <p:cNvSpPr/>
          <p:nvPr/>
        </p:nvSpPr>
        <p:spPr>
          <a:xfrm>
            <a:off x="400" y="1831600"/>
            <a:ext cx="18288000" cy="7848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73"/>
          <p:cNvSpPr txBox="1"/>
          <p:nvPr>
            <p:ph type="title"/>
          </p:nvPr>
        </p:nvSpPr>
        <p:spPr>
          <a:xfrm>
            <a:off x="4360550" y="487650"/>
            <a:ext cx="14517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b="1" sz="36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cxnSp>
        <p:nvCxnSpPr>
          <p:cNvPr id="656" name="Google Shape;656;p73"/>
          <p:cNvCxnSpPr/>
          <p:nvPr/>
        </p:nvCxnSpPr>
        <p:spPr>
          <a:xfrm>
            <a:off x="4073700" y="475800"/>
            <a:ext cx="0" cy="744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57" name="Google Shape;657;p73"/>
          <p:cNvGrpSpPr/>
          <p:nvPr/>
        </p:nvGrpSpPr>
        <p:grpSpPr>
          <a:xfrm>
            <a:off x="20450" y="1852600"/>
            <a:ext cx="18281400" cy="1769167"/>
            <a:chOff x="10225" y="926300"/>
            <a:chExt cx="9140700" cy="884584"/>
          </a:xfrm>
        </p:grpSpPr>
        <p:cxnSp>
          <p:nvCxnSpPr>
            <p:cNvPr id="658" name="Google Shape;658;p73"/>
            <p:cNvCxnSpPr/>
            <p:nvPr/>
          </p:nvCxnSpPr>
          <p:spPr>
            <a:xfrm>
              <a:off x="3208075" y="930684"/>
              <a:ext cx="0" cy="8802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9" name="Google Shape;659;p73"/>
            <p:cNvCxnSpPr/>
            <p:nvPr/>
          </p:nvCxnSpPr>
          <p:spPr>
            <a:xfrm>
              <a:off x="5934600" y="930684"/>
              <a:ext cx="0" cy="8802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0" name="Google Shape;660;p73"/>
            <p:cNvCxnSpPr/>
            <p:nvPr/>
          </p:nvCxnSpPr>
          <p:spPr>
            <a:xfrm>
              <a:off x="10225" y="926300"/>
              <a:ext cx="91407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61" name="Google Shape;661;p73"/>
          <p:cNvSpPr/>
          <p:nvPr/>
        </p:nvSpPr>
        <p:spPr>
          <a:xfrm>
            <a:off x="9532325" y="4125250"/>
            <a:ext cx="7890000" cy="490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73"/>
          <p:cNvSpPr/>
          <p:nvPr/>
        </p:nvSpPr>
        <p:spPr>
          <a:xfrm>
            <a:off x="764275" y="4125250"/>
            <a:ext cx="7803000" cy="490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">
  <p:cSld name="1_white background, blue footer"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4"/>
          <p:cNvSpPr txBox="1"/>
          <p:nvPr>
            <p:ph type="title"/>
          </p:nvPr>
        </p:nvSpPr>
        <p:spPr>
          <a:xfrm>
            <a:off x="611982" y="350620"/>
            <a:ext cx="1399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5" name="Google Shape;665;p74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74"/>
          <p:cNvSpPr txBox="1"/>
          <p:nvPr>
            <p:ph idx="1" type="body"/>
          </p:nvPr>
        </p:nvSpPr>
        <p:spPr>
          <a:xfrm>
            <a:off x="611982" y="1701418"/>
            <a:ext cx="17429400" cy="7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indent="-406400" lvl="0" marL="457200" marR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5D69E3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4A3E8"/>
              </a:buClr>
              <a:buSzPts val="2800"/>
              <a:buFont typeface="Calibri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9D0EC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CE6EE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74"/>
          <p:cNvSpPr/>
          <p:nvPr/>
        </p:nvSpPr>
        <p:spPr>
          <a:xfrm>
            <a:off x="0" y="9226296"/>
            <a:ext cx="18288000" cy="10608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74"/>
          <p:cNvSpPr txBox="1"/>
          <p:nvPr/>
        </p:nvSpPr>
        <p:spPr>
          <a:xfrm>
            <a:off x="13926309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9" name="Google Shape;669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54" y="9606150"/>
            <a:ext cx="1217150" cy="4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74"/>
          <p:cNvSpPr txBox="1"/>
          <p:nvPr/>
        </p:nvSpPr>
        <p:spPr>
          <a:xfrm>
            <a:off x="1546900" y="9514800"/>
            <a:ext cx="4050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1" name="Google Shape;671;p74"/>
          <p:cNvSpPr txBox="1"/>
          <p:nvPr/>
        </p:nvSpPr>
        <p:spPr>
          <a:xfrm>
            <a:off x="15156400" y="9617350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6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 1 1 1">
  <p:cSld name="1_plain slide - just footer_1_5_1_1_1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" y="18"/>
            <a:ext cx="18288000" cy="10286968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76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679" name="Google Shape;679;p76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">
  <p:cSld name="1_plain slide - just footer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7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77"/>
          <p:cNvSpPr/>
          <p:nvPr/>
        </p:nvSpPr>
        <p:spPr>
          <a:xfrm>
            <a:off x="400" y="1831600"/>
            <a:ext cx="18288000" cy="7848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77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77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685" name="Google Shape;685;p77"/>
          <p:cNvSpPr txBox="1"/>
          <p:nvPr>
            <p:ph idx="1" type="body"/>
          </p:nvPr>
        </p:nvSpPr>
        <p:spPr>
          <a:xfrm>
            <a:off x="692800" y="31571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8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78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78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690" name="Google Shape;690;p78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9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79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4" name="Google Shape;69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79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p79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79"/>
          <p:cNvSpPr/>
          <p:nvPr/>
        </p:nvSpPr>
        <p:spPr>
          <a:xfrm>
            <a:off x="400" y="4838850"/>
            <a:ext cx="18288000" cy="4840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79"/>
          <p:cNvSpPr txBox="1"/>
          <p:nvPr>
            <p:ph type="title"/>
          </p:nvPr>
        </p:nvSpPr>
        <p:spPr>
          <a:xfrm>
            <a:off x="2096200" y="4133328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Font typeface="Poppins"/>
              <a:buNone/>
              <a:defRPr b="1" sz="6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">
  <p:cSld name="1_plain slide - just footer_1_5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80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03" name="Google Shape;703;p80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 1">
  <p:cSld name="1_plain slide - just footer_1_5_1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2718" y="-23250"/>
            <a:ext cx="18370723" cy="103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81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08" name="Google Shape;708;p81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 1 1">
  <p:cSld name="1_plain slide - just footer_1_5_1_1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0" y="-12"/>
            <a:ext cx="1828805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82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13" name="Google Shape;713;p82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5">
  <p:cSld name="1_plain slide - just footer_1_5_2_1_2">
    <p:bg>
      <p:bgPr>
        <a:solidFill>
          <a:schemeClr val="accent5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9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789450" y="183032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/>
          <p:nvPr>
            <p:ph type="title"/>
          </p:nvPr>
        </p:nvSpPr>
        <p:spPr>
          <a:xfrm>
            <a:off x="572100" y="3105950"/>
            <a:ext cx="7813200" cy="3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 Medium"/>
              <a:buNone/>
              <a:defRPr sz="7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" type="subTitle"/>
          </p:nvPr>
        </p:nvSpPr>
        <p:spPr>
          <a:xfrm>
            <a:off x="572100" y="673980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oppins"/>
              <a:buNone/>
              <a:defRPr sz="24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3400" y="826025"/>
            <a:ext cx="9615296" cy="863493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/>
          <p:nvPr/>
        </p:nvSpPr>
        <p:spPr>
          <a:xfrm>
            <a:off x="0" y="9591850"/>
            <a:ext cx="18288000" cy="69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Product">
  <p:cSld name="1_plain slide - just footer_1_4_1_1_1_1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288477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83"/>
          <p:cNvSpPr txBox="1"/>
          <p:nvPr>
            <p:ph type="title"/>
          </p:nvPr>
        </p:nvSpPr>
        <p:spPr>
          <a:xfrm>
            <a:off x="734800" y="391585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18" name="Google Shape;718;p83"/>
          <p:cNvSpPr txBox="1"/>
          <p:nvPr>
            <p:ph idx="1" type="subTitle"/>
          </p:nvPr>
        </p:nvSpPr>
        <p:spPr>
          <a:xfrm>
            <a:off x="779550" y="646310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 4">
  <p:cSld name="1_plain slide - just footer_1_4_1_1_1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4"/>
          <p:cNvSpPr/>
          <p:nvPr/>
        </p:nvSpPr>
        <p:spPr>
          <a:xfrm>
            <a:off x="400" y="0"/>
            <a:ext cx="18288000" cy="10287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84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23" name="Google Shape;723;p84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  <p:pic>
        <p:nvPicPr>
          <p:cNvPr id="724" name="Google Shape;72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5950" y="2877800"/>
            <a:ext cx="10027402" cy="74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1">
  <p:cSld name="1_plain slide - just footer_1_4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85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29" name="Google Shape;729;p85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2">
  <p:cSld name="1_plain slide - just footer_1_4_1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86"/>
          <p:cNvSpPr/>
          <p:nvPr/>
        </p:nvSpPr>
        <p:spPr>
          <a:xfrm>
            <a:off x="400" y="0"/>
            <a:ext cx="18288000" cy="10287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2" name="Google Shape;732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43400" y="1036900"/>
            <a:ext cx="16444598" cy="925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86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35" name="Google Shape;735;p86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3">
  <p:cSld name="1_plain slide - just footer_1_4_1_1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87"/>
          <p:cNvSpPr txBox="1"/>
          <p:nvPr>
            <p:ph type="title"/>
          </p:nvPr>
        </p:nvSpPr>
        <p:spPr>
          <a:xfrm>
            <a:off x="734800" y="184590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39" name="Google Shape;739;p87"/>
          <p:cNvSpPr txBox="1"/>
          <p:nvPr>
            <p:ph idx="1" type="subTitle"/>
          </p:nvPr>
        </p:nvSpPr>
        <p:spPr>
          <a:xfrm>
            <a:off x="779550" y="43931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2400"/>
              <a:buFont typeface="Poppins"/>
              <a:buNone/>
              <a:defRPr sz="24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  <p:pic>
        <p:nvPicPr>
          <p:cNvPr id="740" name="Google Shape;740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814828"/>
            <a:ext cx="2589553" cy="85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">
  <p:cSld name="1_plain slide - just footer_3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8"/>
          <p:cNvSpPr/>
          <p:nvPr/>
        </p:nvSpPr>
        <p:spPr>
          <a:xfrm>
            <a:off x="6554350" y="0"/>
            <a:ext cx="11734200" cy="96756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88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88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5" name="Google Shape;745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88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7" name="Google Shape;747;p88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88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88"/>
          <p:cNvSpPr txBox="1"/>
          <p:nvPr>
            <p:ph type="title"/>
          </p:nvPr>
        </p:nvSpPr>
        <p:spPr>
          <a:xfrm>
            <a:off x="698250" y="487650"/>
            <a:ext cx="5431200" cy="3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50" name="Google Shape;750;p88"/>
          <p:cNvSpPr txBox="1"/>
          <p:nvPr>
            <p:ph idx="1" type="body"/>
          </p:nvPr>
        </p:nvSpPr>
        <p:spPr>
          <a:xfrm>
            <a:off x="7547800" y="487650"/>
            <a:ext cx="10173600" cy="85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ide">
  <p:cSld name="1_plain slide - just footer_4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89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89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4" name="Google Shape;754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89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6" name="Google Shape;756;p89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89"/>
          <p:cNvSpPr/>
          <p:nvPr/>
        </p:nvSpPr>
        <p:spPr>
          <a:xfrm>
            <a:off x="400" y="0"/>
            <a:ext cx="18288000" cy="9679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8" name="Google Shape;758;p89"/>
          <p:cNvGrpSpPr/>
          <p:nvPr/>
        </p:nvGrpSpPr>
        <p:grpSpPr>
          <a:xfrm>
            <a:off x="787250" y="1424050"/>
            <a:ext cx="16689479" cy="6739306"/>
            <a:chOff x="730809" y="862174"/>
            <a:chExt cx="2513400" cy="3740734"/>
          </a:xfrm>
        </p:grpSpPr>
        <p:sp>
          <p:nvSpPr>
            <p:cNvPr id="759" name="Google Shape;759;p89"/>
            <p:cNvSpPr/>
            <p:nvPr/>
          </p:nvSpPr>
          <p:spPr>
            <a:xfrm>
              <a:off x="730809" y="862174"/>
              <a:ext cx="2513400" cy="36858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0" name="Google Shape;760;p89"/>
            <p:cNvSpPr/>
            <p:nvPr/>
          </p:nvSpPr>
          <p:spPr>
            <a:xfrm>
              <a:off x="730809" y="4548008"/>
              <a:ext cx="2513400" cy="54900"/>
            </a:xfrm>
            <a:prstGeom prst="rect">
              <a:avLst/>
            </a:prstGeom>
            <a:solidFill>
              <a:srgbClr val="3C40FD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61" name="Google Shape;761;p89"/>
          <p:cNvSpPr/>
          <p:nvPr/>
        </p:nvSpPr>
        <p:spPr>
          <a:xfrm>
            <a:off x="1985364" y="1117150"/>
            <a:ext cx="839907" cy="659873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89"/>
          <p:cNvSpPr txBox="1"/>
          <p:nvPr>
            <p:ph type="title"/>
          </p:nvPr>
        </p:nvSpPr>
        <p:spPr>
          <a:xfrm>
            <a:off x="1630850" y="2580700"/>
            <a:ext cx="15090000" cy="3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63" name="Google Shape;763;p89"/>
          <p:cNvSpPr txBox="1"/>
          <p:nvPr>
            <p:ph idx="1" type="subTitle"/>
          </p:nvPr>
        </p:nvSpPr>
        <p:spPr>
          <a:xfrm>
            <a:off x="1648800" y="6747500"/>
            <a:ext cx="78138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FD"/>
              </a:buClr>
              <a:buSzPts val="2200"/>
              <a:buFont typeface="Poppins"/>
              <a:buNone/>
              <a:defRPr sz="2200">
                <a:solidFill>
                  <a:srgbClr val="3C40F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">
  <p:cSld name="1_plain slide - just footer_5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90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90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7" name="Google Shape;767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90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9" name="Google Shape;769;p90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90"/>
          <p:cNvSpPr/>
          <p:nvPr/>
        </p:nvSpPr>
        <p:spPr>
          <a:xfrm>
            <a:off x="400" y="4847800"/>
            <a:ext cx="18288000" cy="4831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90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90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73" name="Google Shape;773;p90"/>
          <p:cNvSpPr txBox="1"/>
          <p:nvPr>
            <p:ph idx="1" type="body"/>
          </p:nvPr>
        </p:nvSpPr>
        <p:spPr>
          <a:xfrm>
            <a:off x="692800" y="2015250"/>
            <a:ext cx="167418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74" name="Google Shape;774;p90"/>
          <p:cNvSpPr txBox="1"/>
          <p:nvPr>
            <p:ph idx="2" type="body"/>
          </p:nvPr>
        </p:nvSpPr>
        <p:spPr>
          <a:xfrm>
            <a:off x="692800" y="5450700"/>
            <a:ext cx="167418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side color - vertical">
  <p:cSld name="1_plain slide - just footer_6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91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91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" name="Google Shape;778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91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0" name="Google Shape;780;p91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91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91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83" name="Google Shape;783;p91"/>
          <p:cNvSpPr txBox="1"/>
          <p:nvPr>
            <p:ph idx="1" type="body"/>
          </p:nvPr>
        </p:nvSpPr>
        <p:spPr>
          <a:xfrm>
            <a:off x="692800" y="1965400"/>
            <a:ext cx="111984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84" name="Google Shape;784;p91"/>
          <p:cNvSpPr/>
          <p:nvPr/>
        </p:nvSpPr>
        <p:spPr>
          <a:xfrm>
            <a:off x="12971300" y="0"/>
            <a:ext cx="5316600" cy="9690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91"/>
          <p:cNvSpPr txBox="1"/>
          <p:nvPr>
            <p:ph idx="2" type="body"/>
          </p:nvPr>
        </p:nvSpPr>
        <p:spPr>
          <a:xfrm>
            <a:off x="13423300" y="1965400"/>
            <a:ext cx="4579200" cy="61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 2">
  <p:cSld name="1_plain slide - just footer_3_1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92"/>
          <p:cNvSpPr/>
          <p:nvPr/>
        </p:nvSpPr>
        <p:spPr>
          <a:xfrm>
            <a:off x="9145750" y="1852200"/>
            <a:ext cx="9142800" cy="78372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92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92"/>
          <p:cNvSpPr txBox="1"/>
          <p:nvPr/>
        </p:nvSpPr>
        <p:spPr>
          <a:xfrm>
            <a:off x="17331450" y="9779810"/>
            <a:ext cx="70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0" name="Google Shape;790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1724" y="9867440"/>
            <a:ext cx="809349" cy="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92"/>
          <p:cNvSpPr txBox="1"/>
          <p:nvPr/>
        </p:nvSpPr>
        <p:spPr>
          <a:xfrm>
            <a:off x="9762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2" name="Google Shape;792;p92"/>
          <p:cNvSpPr txBox="1"/>
          <p:nvPr/>
        </p:nvSpPr>
        <p:spPr>
          <a:xfrm>
            <a:off x="15746450" y="9790170"/>
            <a:ext cx="1975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92"/>
          <p:cNvSpPr/>
          <p:nvPr/>
        </p:nvSpPr>
        <p:spPr>
          <a:xfrm rot="-5400000">
            <a:off x="348600" y="796658"/>
            <a:ext cx="607200" cy="696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92"/>
          <p:cNvSpPr txBox="1"/>
          <p:nvPr>
            <p:ph type="title"/>
          </p:nvPr>
        </p:nvSpPr>
        <p:spPr>
          <a:xfrm>
            <a:off x="698250" y="487650"/>
            <a:ext cx="157536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95" name="Google Shape;795;p92"/>
          <p:cNvSpPr txBox="1"/>
          <p:nvPr>
            <p:ph idx="1" type="body"/>
          </p:nvPr>
        </p:nvSpPr>
        <p:spPr>
          <a:xfrm>
            <a:off x="9749350" y="227605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96" name="Google Shape;796;p92"/>
          <p:cNvSpPr txBox="1"/>
          <p:nvPr>
            <p:ph idx="2" type="body"/>
          </p:nvPr>
        </p:nvSpPr>
        <p:spPr>
          <a:xfrm>
            <a:off x="687000" y="2276050"/>
            <a:ext cx="7972200" cy="6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○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200"/>
              <a:buFont typeface="Poppins"/>
              <a:buChar char="■"/>
              <a:defRPr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6">
  <p:cSld name="1_plain slide - just footer_1_5_2_1_1">
    <p:bg>
      <p:bgPr>
        <a:solidFill>
          <a:schemeClr val="accent2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0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44950" y="707478"/>
            <a:ext cx="2589548" cy="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/>
          <p:nvPr>
            <p:ph type="title"/>
          </p:nvPr>
        </p:nvSpPr>
        <p:spPr>
          <a:xfrm>
            <a:off x="327600" y="1983100"/>
            <a:ext cx="7804200" cy="3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Poppins Medium"/>
              <a:buNone/>
              <a:defRPr sz="7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" type="subTitle"/>
          </p:nvPr>
        </p:nvSpPr>
        <p:spPr>
          <a:xfrm>
            <a:off x="327600" y="5355350"/>
            <a:ext cx="7491000" cy="12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Poppins"/>
              <a:buNone/>
              <a:defRPr sz="24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72" name="Google Shape;72;p10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8600" y="331950"/>
            <a:ext cx="9941996" cy="94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chemeClr val="lt1"/>
        </a:solidFill>
      </p:bgPr>
    </p:bg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9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9" name="Google Shape;799;p93"/>
          <p:cNvSpPr/>
          <p:nvPr/>
        </p:nvSpPr>
        <p:spPr>
          <a:xfrm>
            <a:off x="665426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93"/>
          <p:cNvSpPr/>
          <p:nvPr/>
        </p:nvSpPr>
        <p:spPr>
          <a:xfrm>
            <a:off x="1983122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93"/>
          <p:cNvSpPr/>
          <p:nvPr/>
        </p:nvSpPr>
        <p:spPr>
          <a:xfrm>
            <a:off x="3300818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93"/>
          <p:cNvSpPr/>
          <p:nvPr/>
        </p:nvSpPr>
        <p:spPr>
          <a:xfrm>
            <a:off x="4618514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93"/>
          <p:cNvSpPr/>
          <p:nvPr/>
        </p:nvSpPr>
        <p:spPr>
          <a:xfrm>
            <a:off x="5936212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93"/>
          <p:cNvSpPr/>
          <p:nvPr/>
        </p:nvSpPr>
        <p:spPr>
          <a:xfrm>
            <a:off x="7253908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93"/>
          <p:cNvSpPr/>
          <p:nvPr/>
        </p:nvSpPr>
        <p:spPr>
          <a:xfrm>
            <a:off x="8571604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93"/>
          <p:cNvSpPr/>
          <p:nvPr/>
        </p:nvSpPr>
        <p:spPr>
          <a:xfrm>
            <a:off x="9889302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93"/>
          <p:cNvSpPr/>
          <p:nvPr/>
        </p:nvSpPr>
        <p:spPr>
          <a:xfrm>
            <a:off x="11206998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93"/>
          <p:cNvSpPr/>
          <p:nvPr/>
        </p:nvSpPr>
        <p:spPr>
          <a:xfrm>
            <a:off x="12524694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93"/>
          <p:cNvSpPr/>
          <p:nvPr/>
        </p:nvSpPr>
        <p:spPr>
          <a:xfrm>
            <a:off x="13842392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93"/>
          <p:cNvSpPr/>
          <p:nvPr/>
        </p:nvSpPr>
        <p:spPr>
          <a:xfrm>
            <a:off x="15160088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93"/>
          <p:cNvSpPr/>
          <p:nvPr/>
        </p:nvSpPr>
        <p:spPr>
          <a:xfrm>
            <a:off x="16477784" y="1902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93"/>
          <p:cNvSpPr/>
          <p:nvPr/>
        </p:nvSpPr>
        <p:spPr>
          <a:xfrm>
            <a:off x="665426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93"/>
          <p:cNvSpPr/>
          <p:nvPr/>
        </p:nvSpPr>
        <p:spPr>
          <a:xfrm>
            <a:off x="1983122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93"/>
          <p:cNvSpPr/>
          <p:nvPr/>
        </p:nvSpPr>
        <p:spPr>
          <a:xfrm>
            <a:off x="3300818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93"/>
          <p:cNvSpPr/>
          <p:nvPr/>
        </p:nvSpPr>
        <p:spPr>
          <a:xfrm>
            <a:off x="4618514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93"/>
          <p:cNvSpPr/>
          <p:nvPr/>
        </p:nvSpPr>
        <p:spPr>
          <a:xfrm>
            <a:off x="5936212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93"/>
          <p:cNvSpPr/>
          <p:nvPr/>
        </p:nvSpPr>
        <p:spPr>
          <a:xfrm>
            <a:off x="7253908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93"/>
          <p:cNvSpPr/>
          <p:nvPr/>
        </p:nvSpPr>
        <p:spPr>
          <a:xfrm>
            <a:off x="8571604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93"/>
          <p:cNvSpPr/>
          <p:nvPr/>
        </p:nvSpPr>
        <p:spPr>
          <a:xfrm>
            <a:off x="9889302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93"/>
          <p:cNvSpPr/>
          <p:nvPr/>
        </p:nvSpPr>
        <p:spPr>
          <a:xfrm>
            <a:off x="11206998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93"/>
          <p:cNvSpPr/>
          <p:nvPr/>
        </p:nvSpPr>
        <p:spPr>
          <a:xfrm>
            <a:off x="12524694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93"/>
          <p:cNvSpPr/>
          <p:nvPr/>
        </p:nvSpPr>
        <p:spPr>
          <a:xfrm>
            <a:off x="13842392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93"/>
          <p:cNvSpPr/>
          <p:nvPr/>
        </p:nvSpPr>
        <p:spPr>
          <a:xfrm>
            <a:off x="15160088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93"/>
          <p:cNvSpPr/>
          <p:nvPr/>
        </p:nvSpPr>
        <p:spPr>
          <a:xfrm>
            <a:off x="16477784" y="32367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93"/>
          <p:cNvSpPr/>
          <p:nvPr/>
        </p:nvSpPr>
        <p:spPr>
          <a:xfrm>
            <a:off x="665426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93"/>
          <p:cNvSpPr/>
          <p:nvPr/>
        </p:nvSpPr>
        <p:spPr>
          <a:xfrm>
            <a:off x="1983122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93"/>
          <p:cNvSpPr/>
          <p:nvPr/>
        </p:nvSpPr>
        <p:spPr>
          <a:xfrm>
            <a:off x="3300818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93"/>
          <p:cNvSpPr/>
          <p:nvPr/>
        </p:nvSpPr>
        <p:spPr>
          <a:xfrm>
            <a:off x="4618514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93"/>
          <p:cNvSpPr/>
          <p:nvPr/>
        </p:nvSpPr>
        <p:spPr>
          <a:xfrm>
            <a:off x="5936212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93"/>
          <p:cNvSpPr/>
          <p:nvPr/>
        </p:nvSpPr>
        <p:spPr>
          <a:xfrm>
            <a:off x="7253908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93"/>
          <p:cNvSpPr/>
          <p:nvPr/>
        </p:nvSpPr>
        <p:spPr>
          <a:xfrm>
            <a:off x="8571604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93"/>
          <p:cNvSpPr/>
          <p:nvPr/>
        </p:nvSpPr>
        <p:spPr>
          <a:xfrm>
            <a:off x="9889302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93"/>
          <p:cNvSpPr/>
          <p:nvPr/>
        </p:nvSpPr>
        <p:spPr>
          <a:xfrm>
            <a:off x="11206998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93"/>
          <p:cNvSpPr/>
          <p:nvPr/>
        </p:nvSpPr>
        <p:spPr>
          <a:xfrm>
            <a:off x="12524694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93"/>
          <p:cNvSpPr/>
          <p:nvPr/>
        </p:nvSpPr>
        <p:spPr>
          <a:xfrm>
            <a:off x="13842392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93"/>
          <p:cNvSpPr/>
          <p:nvPr/>
        </p:nvSpPr>
        <p:spPr>
          <a:xfrm>
            <a:off x="15160088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93"/>
          <p:cNvSpPr/>
          <p:nvPr/>
        </p:nvSpPr>
        <p:spPr>
          <a:xfrm>
            <a:off x="16477784" y="45711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93"/>
          <p:cNvSpPr/>
          <p:nvPr/>
        </p:nvSpPr>
        <p:spPr>
          <a:xfrm>
            <a:off x="665426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93"/>
          <p:cNvSpPr/>
          <p:nvPr/>
        </p:nvSpPr>
        <p:spPr>
          <a:xfrm>
            <a:off x="1983122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93"/>
          <p:cNvSpPr/>
          <p:nvPr/>
        </p:nvSpPr>
        <p:spPr>
          <a:xfrm>
            <a:off x="3300818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93"/>
          <p:cNvSpPr/>
          <p:nvPr/>
        </p:nvSpPr>
        <p:spPr>
          <a:xfrm>
            <a:off x="4618514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93"/>
          <p:cNvSpPr/>
          <p:nvPr/>
        </p:nvSpPr>
        <p:spPr>
          <a:xfrm>
            <a:off x="5936212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93"/>
          <p:cNvSpPr/>
          <p:nvPr/>
        </p:nvSpPr>
        <p:spPr>
          <a:xfrm>
            <a:off x="7253908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93"/>
          <p:cNvSpPr/>
          <p:nvPr/>
        </p:nvSpPr>
        <p:spPr>
          <a:xfrm>
            <a:off x="8571604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93"/>
          <p:cNvSpPr/>
          <p:nvPr/>
        </p:nvSpPr>
        <p:spPr>
          <a:xfrm>
            <a:off x="9889302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93"/>
          <p:cNvSpPr/>
          <p:nvPr/>
        </p:nvSpPr>
        <p:spPr>
          <a:xfrm>
            <a:off x="11206998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93"/>
          <p:cNvSpPr/>
          <p:nvPr/>
        </p:nvSpPr>
        <p:spPr>
          <a:xfrm>
            <a:off x="12524694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93"/>
          <p:cNvSpPr/>
          <p:nvPr/>
        </p:nvSpPr>
        <p:spPr>
          <a:xfrm>
            <a:off x="13842392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93"/>
          <p:cNvSpPr/>
          <p:nvPr/>
        </p:nvSpPr>
        <p:spPr>
          <a:xfrm>
            <a:off x="15160088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93"/>
          <p:cNvSpPr/>
          <p:nvPr/>
        </p:nvSpPr>
        <p:spPr>
          <a:xfrm>
            <a:off x="16477784" y="59055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93"/>
          <p:cNvSpPr/>
          <p:nvPr/>
        </p:nvSpPr>
        <p:spPr>
          <a:xfrm>
            <a:off x="665426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3"/>
          <p:cNvSpPr/>
          <p:nvPr/>
        </p:nvSpPr>
        <p:spPr>
          <a:xfrm>
            <a:off x="1983122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93"/>
          <p:cNvSpPr/>
          <p:nvPr/>
        </p:nvSpPr>
        <p:spPr>
          <a:xfrm>
            <a:off x="3300818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93"/>
          <p:cNvSpPr/>
          <p:nvPr/>
        </p:nvSpPr>
        <p:spPr>
          <a:xfrm>
            <a:off x="4618514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93"/>
          <p:cNvSpPr/>
          <p:nvPr/>
        </p:nvSpPr>
        <p:spPr>
          <a:xfrm>
            <a:off x="5936212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93"/>
          <p:cNvSpPr/>
          <p:nvPr/>
        </p:nvSpPr>
        <p:spPr>
          <a:xfrm>
            <a:off x="7253908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93"/>
          <p:cNvSpPr/>
          <p:nvPr/>
        </p:nvSpPr>
        <p:spPr>
          <a:xfrm>
            <a:off x="8571604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93"/>
          <p:cNvSpPr/>
          <p:nvPr/>
        </p:nvSpPr>
        <p:spPr>
          <a:xfrm>
            <a:off x="9889302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93"/>
          <p:cNvSpPr/>
          <p:nvPr/>
        </p:nvSpPr>
        <p:spPr>
          <a:xfrm>
            <a:off x="11206998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93"/>
          <p:cNvSpPr/>
          <p:nvPr/>
        </p:nvSpPr>
        <p:spPr>
          <a:xfrm>
            <a:off x="12524694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93"/>
          <p:cNvSpPr/>
          <p:nvPr/>
        </p:nvSpPr>
        <p:spPr>
          <a:xfrm>
            <a:off x="13842392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93"/>
          <p:cNvSpPr/>
          <p:nvPr/>
        </p:nvSpPr>
        <p:spPr>
          <a:xfrm>
            <a:off x="15160088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93"/>
          <p:cNvSpPr/>
          <p:nvPr/>
        </p:nvSpPr>
        <p:spPr>
          <a:xfrm>
            <a:off x="16477784" y="72399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93"/>
          <p:cNvSpPr/>
          <p:nvPr/>
        </p:nvSpPr>
        <p:spPr>
          <a:xfrm>
            <a:off x="665426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93"/>
          <p:cNvSpPr/>
          <p:nvPr/>
        </p:nvSpPr>
        <p:spPr>
          <a:xfrm>
            <a:off x="1983122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93"/>
          <p:cNvSpPr/>
          <p:nvPr/>
        </p:nvSpPr>
        <p:spPr>
          <a:xfrm>
            <a:off x="3300818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93"/>
          <p:cNvSpPr/>
          <p:nvPr/>
        </p:nvSpPr>
        <p:spPr>
          <a:xfrm>
            <a:off x="4618514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93"/>
          <p:cNvSpPr/>
          <p:nvPr/>
        </p:nvSpPr>
        <p:spPr>
          <a:xfrm>
            <a:off x="5936212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93"/>
          <p:cNvSpPr/>
          <p:nvPr/>
        </p:nvSpPr>
        <p:spPr>
          <a:xfrm>
            <a:off x="7253908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93"/>
          <p:cNvSpPr/>
          <p:nvPr/>
        </p:nvSpPr>
        <p:spPr>
          <a:xfrm>
            <a:off x="8571604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93"/>
          <p:cNvSpPr/>
          <p:nvPr/>
        </p:nvSpPr>
        <p:spPr>
          <a:xfrm>
            <a:off x="9889302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93"/>
          <p:cNvSpPr/>
          <p:nvPr/>
        </p:nvSpPr>
        <p:spPr>
          <a:xfrm>
            <a:off x="11206998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93"/>
          <p:cNvSpPr/>
          <p:nvPr/>
        </p:nvSpPr>
        <p:spPr>
          <a:xfrm>
            <a:off x="12524694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93"/>
          <p:cNvSpPr/>
          <p:nvPr/>
        </p:nvSpPr>
        <p:spPr>
          <a:xfrm>
            <a:off x="13842392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93"/>
          <p:cNvSpPr/>
          <p:nvPr/>
        </p:nvSpPr>
        <p:spPr>
          <a:xfrm>
            <a:off x="15160088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93"/>
          <p:cNvSpPr/>
          <p:nvPr/>
        </p:nvSpPr>
        <p:spPr>
          <a:xfrm>
            <a:off x="16477784" y="8574300"/>
            <a:ext cx="1144800" cy="1144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"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94"/>
          <p:cNvSpPr txBox="1"/>
          <p:nvPr>
            <p:ph type="title"/>
          </p:nvPr>
        </p:nvSpPr>
        <p:spPr>
          <a:xfrm>
            <a:off x="734800" y="381625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1">
  <p:cSld name="CUSTOM_1"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95"/>
          <p:cNvSpPr txBox="1"/>
          <p:nvPr>
            <p:ph type="title"/>
          </p:nvPr>
        </p:nvSpPr>
        <p:spPr>
          <a:xfrm>
            <a:off x="734800" y="3816250"/>
            <a:ext cx="79122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Poppins"/>
              <a:buNone/>
              <a:defRPr b="1" sz="7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pic>
        <p:nvPicPr>
          <p:cNvPr id="883" name="Google Shape;883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450" y="2785178"/>
            <a:ext cx="2589553" cy="85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">
  <p:cSld name="1_white background, blue footer_2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96"/>
          <p:cNvSpPr txBox="1"/>
          <p:nvPr>
            <p:ph type="title"/>
          </p:nvPr>
        </p:nvSpPr>
        <p:spPr>
          <a:xfrm>
            <a:off x="611982" y="350620"/>
            <a:ext cx="1399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6" name="Google Shape;886;p96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96"/>
          <p:cNvSpPr/>
          <p:nvPr/>
        </p:nvSpPr>
        <p:spPr>
          <a:xfrm>
            <a:off x="0" y="9226296"/>
            <a:ext cx="18288000" cy="10608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96"/>
          <p:cNvSpPr txBox="1"/>
          <p:nvPr/>
        </p:nvSpPr>
        <p:spPr>
          <a:xfrm>
            <a:off x="1392631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9" name="Google Shape;889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54" y="9606150"/>
            <a:ext cx="1217150" cy="4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96"/>
          <p:cNvSpPr txBox="1"/>
          <p:nvPr/>
        </p:nvSpPr>
        <p:spPr>
          <a:xfrm>
            <a:off x="1546900" y="9514800"/>
            <a:ext cx="4050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1" name="Google Shape;891;p96"/>
          <p:cNvSpPr txBox="1"/>
          <p:nvPr/>
        </p:nvSpPr>
        <p:spPr>
          <a:xfrm>
            <a:off x="15156400" y="9617350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6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">
  <p:cSld name="1_white background, blue footer_3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97"/>
          <p:cNvSpPr txBox="1"/>
          <p:nvPr>
            <p:ph type="title"/>
          </p:nvPr>
        </p:nvSpPr>
        <p:spPr>
          <a:xfrm>
            <a:off x="611982" y="350620"/>
            <a:ext cx="1399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4" name="Google Shape;894;p97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97"/>
          <p:cNvSpPr txBox="1"/>
          <p:nvPr>
            <p:ph idx="1" type="body"/>
          </p:nvPr>
        </p:nvSpPr>
        <p:spPr>
          <a:xfrm>
            <a:off x="611982" y="1701418"/>
            <a:ext cx="17429400" cy="7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indent="-406400" lvl="0" marL="457200" marR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5D69E3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4A3E8"/>
              </a:buClr>
              <a:buSzPts val="2800"/>
              <a:buFont typeface="Calibri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9D0EC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CE6EE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6" name="Google Shape;896;p97"/>
          <p:cNvSpPr/>
          <p:nvPr/>
        </p:nvSpPr>
        <p:spPr>
          <a:xfrm>
            <a:off x="0" y="9226296"/>
            <a:ext cx="18288000" cy="10608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97"/>
          <p:cNvSpPr txBox="1"/>
          <p:nvPr/>
        </p:nvSpPr>
        <p:spPr>
          <a:xfrm>
            <a:off x="1392631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8" name="Google Shape;898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54" y="9606150"/>
            <a:ext cx="1217150" cy="4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97"/>
          <p:cNvSpPr txBox="1"/>
          <p:nvPr/>
        </p:nvSpPr>
        <p:spPr>
          <a:xfrm>
            <a:off x="1546900" y="9514800"/>
            <a:ext cx="4050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0" name="Google Shape;900;p97"/>
          <p:cNvSpPr txBox="1"/>
          <p:nvPr/>
        </p:nvSpPr>
        <p:spPr>
          <a:xfrm>
            <a:off x="15156400" y="9617350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6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split slide 1">
  <p:cSld name="25_Custom Layout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98"/>
          <p:cNvSpPr/>
          <p:nvPr/>
        </p:nvSpPr>
        <p:spPr>
          <a:xfrm>
            <a:off x="9117106" y="0"/>
            <a:ext cx="9171000" cy="10287000"/>
          </a:xfrm>
          <a:prstGeom prst="rect">
            <a:avLst/>
          </a:prstGeom>
          <a:solidFill>
            <a:srgbClr val="152242"/>
          </a:solidFill>
          <a:ln>
            <a:noFill/>
          </a:ln>
        </p:spPr>
        <p:txBody>
          <a:bodyPr anchorCtr="0" anchor="ctr" bIns="34300" lIns="68550" spcFirstLastPara="1" rIns="68550" wrap="square" tIns="34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98"/>
          <p:cNvSpPr txBox="1"/>
          <p:nvPr>
            <p:ph idx="12" type="sldNum"/>
          </p:nvPr>
        </p:nvSpPr>
        <p:spPr>
          <a:xfrm>
            <a:off x="14831568" y="9534526"/>
            <a:ext cx="3209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4" name="Google Shape;904;p98"/>
          <p:cNvSpPr txBox="1"/>
          <p:nvPr>
            <p:ph idx="1" type="body"/>
          </p:nvPr>
        </p:nvSpPr>
        <p:spPr>
          <a:xfrm>
            <a:off x="9769430" y="1196788"/>
            <a:ext cx="8061600" cy="83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indent="-431800" lvl="0" marL="457200" marR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5D69E3"/>
              </a:buClr>
              <a:buSzPts val="3200"/>
              <a:buFont typeface="Calibri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4A3E8"/>
              </a:buClr>
              <a:buSzPts val="2800"/>
              <a:buFont typeface="Calibri"/>
              <a:buChar char="•"/>
              <a:defRPr b="0" i="0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9D0EC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CE6EE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05" name="Google Shape;905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23800" y="338150"/>
            <a:ext cx="1217150" cy="4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98"/>
          <p:cNvSpPr txBox="1"/>
          <p:nvPr>
            <p:ph idx="2" type="sldNum"/>
          </p:nvPr>
        </p:nvSpPr>
        <p:spPr>
          <a:xfrm>
            <a:off x="1392631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7" name="Google Shape;907;p98"/>
          <p:cNvSpPr txBox="1"/>
          <p:nvPr/>
        </p:nvSpPr>
        <p:spPr>
          <a:xfrm>
            <a:off x="3118452" y="9587842"/>
            <a:ext cx="26286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 2018 WalkMe, Ltd. </a:t>
            </a:r>
            <a:b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98"/>
          <p:cNvSpPr txBox="1"/>
          <p:nvPr/>
        </p:nvSpPr>
        <p:spPr>
          <a:xfrm>
            <a:off x="1392631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9" name="Google Shape;909;p98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427454" y="9606150"/>
            <a:ext cx="1217150" cy="4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98"/>
          <p:cNvSpPr txBox="1"/>
          <p:nvPr/>
        </p:nvSpPr>
        <p:spPr>
          <a:xfrm>
            <a:off x="1546900" y="9514800"/>
            <a:ext cx="4050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1" name="Google Shape;911;p98"/>
          <p:cNvSpPr txBox="1"/>
          <p:nvPr/>
        </p:nvSpPr>
        <p:spPr>
          <a:xfrm>
            <a:off x="15156400" y="9617350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6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1">
  <p:cSld name="1_white background, blue footer_4"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99"/>
          <p:cNvSpPr txBox="1"/>
          <p:nvPr>
            <p:ph type="title"/>
          </p:nvPr>
        </p:nvSpPr>
        <p:spPr>
          <a:xfrm>
            <a:off x="611982" y="350620"/>
            <a:ext cx="1399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4" name="Google Shape;914;p99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99"/>
          <p:cNvSpPr txBox="1"/>
          <p:nvPr>
            <p:ph idx="1" type="body"/>
          </p:nvPr>
        </p:nvSpPr>
        <p:spPr>
          <a:xfrm>
            <a:off x="611982" y="1701418"/>
            <a:ext cx="17429400" cy="7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indent="-406400" lvl="0" marL="457200" marR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5D69E3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4A3E8"/>
              </a:buClr>
              <a:buSzPts val="2800"/>
              <a:buFont typeface="Calibri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9D0EC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CE6EE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6" name="Google Shape;916;p99"/>
          <p:cNvSpPr/>
          <p:nvPr/>
        </p:nvSpPr>
        <p:spPr>
          <a:xfrm>
            <a:off x="0" y="9226296"/>
            <a:ext cx="18288000" cy="10608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99"/>
          <p:cNvSpPr txBox="1"/>
          <p:nvPr/>
        </p:nvSpPr>
        <p:spPr>
          <a:xfrm>
            <a:off x="1392631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8" name="Google Shape;918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54" y="9606150"/>
            <a:ext cx="1217150" cy="4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99"/>
          <p:cNvSpPr txBox="1"/>
          <p:nvPr/>
        </p:nvSpPr>
        <p:spPr>
          <a:xfrm>
            <a:off x="1546900" y="9514800"/>
            <a:ext cx="4050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0" name="Google Shape;920;p99"/>
          <p:cNvSpPr txBox="1"/>
          <p:nvPr/>
        </p:nvSpPr>
        <p:spPr>
          <a:xfrm>
            <a:off x="15156400" y="9617350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6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 1">
  <p:cSld name="1_white background, blue footer_2_2_1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00"/>
          <p:cNvSpPr txBox="1"/>
          <p:nvPr>
            <p:ph type="title"/>
          </p:nvPr>
        </p:nvSpPr>
        <p:spPr>
          <a:xfrm>
            <a:off x="611982" y="350620"/>
            <a:ext cx="1399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3" name="Google Shape;923;p100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100"/>
          <p:cNvSpPr/>
          <p:nvPr/>
        </p:nvSpPr>
        <p:spPr>
          <a:xfrm>
            <a:off x="0" y="9819000"/>
            <a:ext cx="18288000" cy="4680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100"/>
          <p:cNvSpPr txBox="1"/>
          <p:nvPr/>
        </p:nvSpPr>
        <p:spPr>
          <a:xfrm>
            <a:off x="13926310" y="976339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6" name="Google Shape;926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950" y="9933944"/>
            <a:ext cx="737400" cy="245616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100"/>
          <p:cNvSpPr txBox="1"/>
          <p:nvPr/>
        </p:nvSpPr>
        <p:spPr>
          <a:xfrm>
            <a:off x="992112" y="9873646"/>
            <a:ext cx="2682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8" name="Google Shape;928;p100"/>
          <p:cNvSpPr txBox="1"/>
          <p:nvPr/>
        </p:nvSpPr>
        <p:spPr>
          <a:xfrm>
            <a:off x="15156400" y="9846214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4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2">
  <p:cSld name="1_white background, blue footer_5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01"/>
          <p:cNvSpPr txBox="1"/>
          <p:nvPr>
            <p:ph type="title"/>
          </p:nvPr>
        </p:nvSpPr>
        <p:spPr>
          <a:xfrm>
            <a:off x="611982" y="350620"/>
            <a:ext cx="13991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1" name="Google Shape;931;p101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01"/>
          <p:cNvSpPr txBox="1"/>
          <p:nvPr>
            <p:ph idx="1" type="body"/>
          </p:nvPr>
        </p:nvSpPr>
        <p:spPr>
          <a:xfrm>
            <a:off x="611982" y="1701418"/>
            <a:ext cx="17429400" cy="7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indent="-406400" lvl="0" marL="457200" marR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5D69E3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4A3E8"/>
              </a:buClr>
              <a:buSzPts val="2800"/>
              <a:buFont typeface="Calibri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9D0EC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CE6EE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24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101"/>
          <p:cNvSpPr/>
          <p:nvPr/>
        </p:nvSpPr>
        <p:spPr>
          <a:xfrm>
            <a:off x="0" y="9226296"/>
            <a:ext cx="18288000" cy="10608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01"/>
          <p:cNvSpPr txBox="1"/>
          <p:nvPr/>
        </p:nvSpPr>
        <p:spPr>
          <a:xfrm>
            <a:off x="1392631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5" name="Google Shape;935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54" y="9606150"/>
            <a:ext cx="1217150" cy="4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01"/>
          <p:cNvSpPr txBox="1"/>
          <p:nvPr/>
        </p:nvSpPr>
        <p:spPr>
          <a:xfrm>
            <a:off x="1546900" y="9514800"/>
            <a:ext cx="4050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7" name="Google Shape;937;p101"/>
          <p:cNvSpPr txBox="1"/>
          <p:nvPr/>
        </p:nvSpPr>
        <p:spPr>
          <a:xfrm>
            <a:off x="15156400" y="9617350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6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1">
  <p:cSld name="11 - title without text (use for tables and images) 1"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2"/>
          <p:cNvSpPr/>
          <p:nvPr/>
        </p:nvSpPr>
        <p:spPr>
          <a:xfrm>
            <a:off x="790300" y="1424016"/>
            <a:ext cx="1417800" cy="61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102"/>
          <p:cNvSpPr/>
          <p:nvPr/>
        </p:nvSpPr>
        <p:spPr>
          <a:xfrm>
            <a:off x="0" y="9226296"/>
            <a:ext cx="18288000" cy="10608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102"/>
          <p:cNvSpPr txBox="1"/>
          <p:nvPr/>
        </p:nvSpPr>
        <p:spPr>
          <a:xfrm>
            <a:off x="1392631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2" name="Google Shape;942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54" y="9606150"/>
            <a:ext cx="1217150" cy="4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102"/>
          <p:cNvSpPr txBox="1"/>
          <p:nvPr/>
        </p:nvSpPr>
        <p:spPr>
          <a:xfrm>
            <a:off x="1546900" y="9514800"/>
            <a:ext cx="4050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4" name="Google Shape;944;p102"/>
          <p:cNvSpPr txBox="1"/>
          <p:nvPr/>
        </p:nvSpPr>
        <p:spPr>
          <a:xfrm>
            <a:off x="15156400" y="9617350"/>
            <a:ext cx="2234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16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102"/>
          <p:cNvSpPr txBox="1"/>
          <p:nvPr>
            <p:ph type="title"/>
          </p:nvPr>
        </p:nvSpPr>
        <p:spPr>
          <a:xfrm>
            <a:off x="612000" y="2"/>
            <a:ext cx="13991400" cy="14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10.xml"/><Relationship Id="rId55" Type="http://schemas.openxmlformats.org/officeDocument/2006/relationships/theme" Target="../theme/theme5.xml"/><Relationship Id="rId10" Type="http://schemas.openxmlformats.org/officeDocument/2006/relationships/slideLayout" Target="../slideLayouts/slideLayout9.xml"/><Relationship Id="rId54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20" Type="http://schemas.openxmlformats.org/officeDocument/2006/relationships/theme" Target="../theme/theme6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30" Type="http://schemas.openxmlformats.org/officeDocument/2006/relationships/theme" Target="../theme/theme2.xml"/><Relationship Id="rId20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0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39.xml"/><Relationship Id="rId42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40.xml"/><Relationship Id="rId44" Type="http://schemas.openxmlformats.org/officeDocument/2006/relationships/slideLayout" Target="../slideLayouts/slideLayout143.xml"/><Relationship Id="rId43" Type="http://schemas.openxmlformats.org/officeDocument/2006/relationships/slideLayout" Target="../slideLayouts/slideLayout142.xml"/><Relationship Id="rId46" Type="http://schemas.openxmlformats.org/officeDocument/2006/relationships/slideLayout" Target="../slideLayouts/slideLayout145.xml"/><Relationship Id="rId45" Type="http://schemas.openxmlformats.org/officeDocument/2006/relationships/slideLayout" Target="../slideLayouts/slideLayout144.xml"/><Relationship Id="rId1" Type="http://schemas.openxmlformats.org/officeDocument/2006/relationships/image" Target="../media/image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147.xml"/><Relationship Id="rId47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30.xml"/><Relationship Id="rId30" Type="http://schemas.openxmlformats.org/officeDocument/2006/relationships/slideLayout" Target="../slideLayouts/slideLayout129.xml"/><Relationship Id="rId33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4.xml"/><Relationship Id="rId34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6.xml"/><Relationship Id="rId36" Type="http://schemas.openxmlformats.org/officeDocument/2006/relationships/slideLayout" Target="../slideLayouts/slideLayout135.xml"/><Relationship Id="rId39" Type="http://schemas.openxmlformats.org/officeDocument/2006/relationships/slideLayout" Target="../slideLayouts/slideLayout138.xml"/><Relationship Id="rId38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28.xml"/><Relationship Id="rId51" Type="http://schemas.openxmlformats.org/officeDocument/2006/relationships/slideLayout" Target="../slideLayouts/slideLayout150.xml"/><Relationship Id="rId50" Type="http://schemas.openxmlformats.org/officeDocument/2006/relationships/slideLayout" Target="../slideLayouts/slideLayout149.xml"/><Relationship Id="rId53" Type="http://schemas.openxmlformats.org/officeDocument/2006/relationships/slideLayout" Target="../slideLayouts/slideLayout152.xml"/><Relationship Id="rId52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10.xml"/><Relationship Id="rId5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09.xml"/><Relationship Id="rId54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12.xml"/><Relationship Id="rId57" Type="http://schemas.openxmlformats.org/officeDocument/2006/relationships/theme" Target="../theme/theme3.xml"/><Relationship Id="rId12" Type="http://schemas.openxmlformats.org/officeDocument/2006/relationships/slideLayout" Target="../slideLayouts/slideLayout111.xml"/><Relationship Id="rId56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17.xml"/></Relationships>
</file>

<file path=ppt/slideMasters/_rels/slideMaster5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94.xml"/><Relationship Id="rId42" Type="http://schemas.openxmlformats.org/officeDocument/2006/relationships/slideLayout" Target="../slideLayouts/slideLayout196.xml"/><Relationship Id="rId41" Type="http://schemas.openxmlformats.org/officeDocument/2006/relationships/slideLayout" Target="../slideLayouts/slideLayout195.xml"/><Relationship Id="rId44" Type="http://schemas.openxmlformats.org/officeDocument/2006/relationships/slideLayout" Target="../slideLayouts/slideLayout198.xml"/><Relationship Id="rId43" Type="http://schemas.openxmlformats.org/officeDocument/2006/relationships/slideLayout" Target="../slideLayouts/slideLayout197.xml"/><Relationship Id="rId46" Type="http://schemas.openxmlformats.org/officeDocument/2006/relationships/slideLayout" Target="../slideLayouts/slideLayout200.xml"/><Relationship Id="rId45" Type="http://schemas.openxmlformats.org/officeDocument/2006/relationships/slideLayout" Target="../slideLayouts/slideLayout199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48" Type="http://schemas.openxmlformats.org/officeDocument/2006/relationships/slideLayout" Target="../slideLayouts/slideLayout202.xml"/><Relationship Id="rId47" Type="http://schemas.openxmlformats.org/officeDocument/2006/relationships/slideLayout" Target="../slideLayouts/slideLayout201.xml"/><Relationship Id="rId49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73" Type="http://schemas.openxmlformats.org/officeDocument/2006/relationships/slideLayout" Target="../slideLayouts/slideLayout227.xml"/><Relationship Id="rId72" Type="http://schemas.openxmlformats.org/officeDocument/2006/relationships/slideLayout" Target="../slideLayouts/slideLayout226.xml"/><Relationship Id="rId31" Type="http://schemas.openxmlformats.org/officeDocument/2006/relationships/slideLayout" Target="../slideLayouts/slideLayout185.xml"/><Relationship Id="rId75" Type="http://schemas.openxmlformats.org/officeDocument/2006/relationships/slideLayout" Target="../slideLayouts/slideLayout229.xml"/><Relationship Id="rId30" Type="http://schemas.openxmlformats.org/officeDocument/2006/relationships/slideLayout" Target="../slideLayouts/slideLayout184.xml"/><Relationship Id="rId74" Type="http://schemas.openxmlformats.org/officeDocument/2006/relationships/slideLayout" Target="../slideLayouts/slideLayout228.xml"/><Relationship Id="rId33" Type="http://schemas.openxmlformats.org/officeDocument/2006/relationships/slideLayout" Target="../slideLayouts/slideLayout187.xml"/><Relationship Id="rId32" Type="http://schemas.openxmlformats.org/officeDocument/2006/relationships/slideLayout" Target="../slideLayouts/slideLayout186.xml"/><Relationship Id="rId76" Type="http://schemas.openxmlformats.org/officeDocument/2006/relationships/theme" Target="../theme/theme4.xml"/><Relationship Id="rId35" Type="http://schemas.openxmlformats.org/officeDocument/2006/relationships/slideLayout" Target="../slideLayouts/slideLayout189.xml"/><Relationship Id="rId34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225.xml"/><Relationship Id="rId70" Type="http://schemas.openxmlformats.org/officeDocument/2006/relationships/slideLayout" Target="../slideLayouts/slideLayout224.xml"/><Relationship Id="rId37" Type="http://schemas.openxmlformats.org/officeDocument/2006/relationships/slideLayout" Target="../slideLayouts/slideLayout191.xml"/><Relationship Id="rId36" Type="http://schemas.openxmlformats.org/officeDocument/2006/relationships/slideLayout" Target="../slideLayouts/slideLayout190.xml"/><Relationship Id="rId39" Type="http://schemas.openxmlformats.org/officeDocument/2006/relationships/slideLayout" Target="../slideLayouts/slideLayout193.xml"/><Relationship Id="rId38" Type="http://schemas.openxmlformats.org/officeDocument/2006/relationships/slideLayout" Target="../slideLayouts/slideLayout192.xml"/><Relationship Id="rId62" Type="http://schemas.openxmlformats.org/officeDocument/2006/relationships/slideLayout" Target="../slideLayouts/slideLayout216.xml"/><Relationship Id="rId61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174.xml"/><Relationship Id="rId64" Type="http://schemas.openxmlformats.org/officeDocument/2006/relationships/slideLayout" Target="../slideLayouts/slideLayout218.xml"/><Relationship Id="rId63" Type="http://schemas.openxmlformats.org/officeDocument/2006/relationships/slideLayout" Target="../slideLayouts/slideLayout217.xml"/><Relationship Id="rId22" Type="http://schemas.openxmlformats.org/officeDocument/2006/relationships/slideLayout" Target="../slideLayouts/slideLayout176.xml"/><Relationship Id="rId66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175.xml"/><Relationship Id="rId65" Type="http://schemas.openxmlformats.org/officeDocument/2006/relationships/slideLayout" Target="../slideLayouts/slideLayout219.xml"/><Relationship Id="rId24" Type="http://schemas.openxmlformats.org/officeDocument/2006/relationships/slideLayout" Target="../slideLayouts/slideLayout178.xml"/><Relationship Id="rId68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177.xml"/><Relationship Id="rId67" Type="http://schemas.openxmlformats.org/officeDocument/2006/relationships/slideLayout" Target="../slideLayouts/slideLayout221.xml"/><Relationship Id="rId60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180.xml"/><Relationship Id="rId25" Type="http://schemas.openxmlformats.org/officeDocument/2006/relationships/slideLayout" Target="../slideLayouts/slideLayout179.xml"/><Relationship Id="rId69" Type="http://schemas.openxmlformats.org/officeDocument/2006/relationships/slideLayout" Target="../slideLayouts/slideLayout223.xml"/><Relationship Id="rId28" Type="http://schemas.openxmlformats.org/officeDocument/2006/relationships/slideLayout" Target="../slideLayouts/slideLayout182.xml"/><Relationship Id="rId27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183.xml"/><Relationship Id="rId51" Type="http://schemas.openxmlformats.org/officeDocument/2006/relationships/slideLayout" Target="../slideLayouts/slideLayout205.xml"/><Relationship Id="rId50" Type="http://schemas.openxmlformats.org/officeDocument/2006/relationships/slideLayout" Target="../slideLayouts/slideLayout204.xml"/><Relationship Id="rId53" Type="http://schemas.openxmlformats.org/officeDocument/2006/relationships/slideLayout" Target="../slideLayouts/slideLayout207.xml"/><Relationship Id="rId52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64.xml"/><Relationship Id="rId54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167.xml"/><Relationship Id="rId5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166.xml"/><Relationship Id="rId56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169.xml"/><Relationship Id="rId5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171.xml"/><Relationship Id="rId16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 SemiBold"/>
              <a:buNone/>
              <a:defRPr i="0" sz="56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4191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"/>
              <a:buChar char="●"/>
              <a:defRPr i="0" sz="3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○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■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●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○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■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●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○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marR="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2200"/>
              <a:buFont typeface="Poppins"/>
              <a:buChar char="■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79" l="0" r="0" t="69"/>
          <a:stretch/>
        </p:blipFill>
        <p:spPr>
          <a:xfrm>
            <a:off x="543024" y="9867440"/>
            <a:ext cx="809348" cy="26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12475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14655150" y="9790150"/>
            <a:ext cx="30906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12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14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12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1178">
          <p15:clr>
            <a:srgbClr val="E46962"/>
          </p15:clr>
        </p15:guide>
        <p15:guide id="2" pos="342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5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3" name="Google Shape;443;p55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4572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●"/>
              <a:defRPr b="0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28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4" name="Google Shape;444;p5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75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4" name="Google Shape;674;p75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4572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●"/>
              <a:defRPr b="0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28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5" name="Google Shape;675;p7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05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 SemiBold"/>
              <a:buNone/>
              <a:defRPr i="0" sz="56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65" name="Google Shape;965;p105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4191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"/>
              <a:buChar char="●"/>
              <a:defRPr i="0" sz="3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○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■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●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○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■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●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○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marR="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2200"/>
              <a:buFont typeface="Poppins"/>
              <a:buChar char="■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66" name="Google Shape;966;p105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7" name="Google Shape;967;p105"/>
          <p:cNvPicPr preferRelativeResize="0"/>
          <p:nvPr/>
        </p:nvPicPr>
        <p:blipFill rotWithShape="1">
          <a:blip r:embed="rId1">
            <a:alphaModFix/>
          </a:blip>
          <a:srcRect b="79" l="0" r="0" t="69"/>
          <a:stretch/>
        </p:blipFill>
        <p:spPr>
          <a:xfrm>
            <a:off x="543024" y="9867440"/>
            <a:ext cx="809348" cy="269099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105"/>
          <p:cNvSpPr txBox="1"/>
          <p:nvPr/>
        </p:nvSpPr>
        <p:spPr>
          <a:xfrm>
            <a:off x="12475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9" name="Google Shape;969;p105"/>
          <p:cNvSpPr txBox="1"/>
          <p:nvPr/>
        </p:nvSpPr>
        <p:spPr>
          <a:xfrm>
            <a:off x="14655150" y="9790150"/>
            <a:ext cx="30906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12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14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12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70" name="Google Shape;970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868" y="9810897"/>
            <a:ext cx="1259883" cy="3822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78" r:id="rId32"/>
    <p:sldLayoutId id="2147483779" r:id="rId33"/>
    <p:sldLayoutId id="2147483780" r:id="rId34"/>
    <p:sldLayoutId id="2147483781" r:id="rId35"/>
    <p:sldLayoutId id="2147483782" r:id="rId36"/>
    <p:sldLayoutId id="2147483783" r:id="rId37"/>
    <p:sldLayoutId id="2147483784" r:id="rId38"/>
    <p:sldLayoutId id="2147483785" r:id="rId39"/>
    <p:sldLayoutId id="2147483786" r:id="rId40"/>
    <p:sldLayoutId id="2147483787" r:id="rId41"/>
    <p:sldLayoutId id="2147483788" r:id="rId42"/>
    <p:sldLayoutId id="2147483789" r:id="rId43"/>
    <p:sldLayoutId id="2147483790" r:id="rId44"/>
    <p:sldLayoutId id="2147483791" r:id="rId45"/>
    <p:sldLayoutId id="2147483792" r:id="rId46"/>
    <p:sldLayoutId id="2147483793" r:id="rId47"/>
    <p:sldLayoutId id="2147483794" r:id="rId48"/>
    <p:sldLayoutId id="2147483795" r:id="rId49"/>
    <p:sldLayoutId id="2147483796" r:id="rId50"/>
    <p:sldLayoutId id="2147483797" r:id="rId51"/>
    <p:sldLayoutId id="2147483798" r:id="rId52"/>
    <p:sldLayoutId id="2147483799" r:id="rId53"/>
    <p:sldLayoutId id="2147483800" r:id="rId54"/>
    <p:sldLayoutId id="2147483801" r:id="rId55"/>
    <p:sldLayoutId id="2147483802" r:id="rId5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1178">
          <p15:clr>
            <a:srgbClr val="E46962"/>
          </p15:clr>
        </p15:guide>
        <p15:guide id="2" pos="342">
          <p15:clr>
            <a:srgbClr val="E46962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60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 SemiBold"/>
              <a:buNone/>
              <a:defRPr i="0" sz="56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oppins"/>
              <a:buNone/>
              <a:defRPr i="0" sz="5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08" name="Google Shape;1408;p160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4191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"/>
              <a:buChar char="●"/>
              <a:defRPr i="0" sz="3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8300" lvl="1" marL="9144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○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68300" lvl="2" marL="13716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■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68300" lvl="3" marL="18288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●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68300" lvl="4" marL="22860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○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68300" lvl="5" marL="27432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■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68300" lvl="6" marL="32004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●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68300" lvl="7" marL="3657600" marR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oppins"/>
              <a:buChar char="○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68300" lvl="8" marL="4114800" marR="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2200"/>
              <a:buFont typeface="Poppins"/>
              <a:buChar char="■"/>
              <a:defRPr i="0" sz="22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09" name="Google Shape;1409;p160"/>
          <p:cNvSpPr/>
          <p:nvPr/>
        </p:nvSpPr>
        <p:spPr>
          <a:xfrm>
            <a:off x="0" y="9686150"/>
            <a:ext cx="18288000" cy="6006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0" i="0" sz="64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0" name="Google Shape;1410;p160"/>
          <p:cNvPicPr preferRelativeResize="0"/>
          <p:nvPr/>
        </p:nvPicPr>
        <p:blipFill rotWithShape="1">
          <a:blip r:embed="rId1">
            <a:alphaModFix/>
          </a:blip>
          <a:srcRect b="79" l="0" r="0" t="69"/>
          <a:stretch/>
        </p:blipFill>
        <p:spPr>
          <a:xfrm>
            <a:off x="543024" y="9867440"/>
            <a:ext cx="809348" cy="26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160"/>
          <p:cNvSpPr txBox="1"/>
          <p:nvPr/>
        </p:nvSpPr>
        <p:spPr>
          <a:xfrm>
            <a:off x="1247548" y="9763450"/>
            <a:ext cx="313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2" name="Google Shape;1412;p160"/>
          <p:cNvSpPr txBox="1"/>
          <p:nvPr/>
        </p:nvSpPr>
        <p:spPr>
          <a:xfrm>
            <a:off x="14655150" y="9790150"/>
            <a:ext cx="30906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12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14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12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5" r:id="rId34"/>
    <p:sldLayoutId id="2147483836" r:id="rId35"/>
    <p:sldLayoutId id="2147483837" r:id="rId36"/>
    <p:sldLayoutId id="2147483838" r:id="rId37"/>
    <p:sldLayoutId id="2147483839" r:id="rId38"/>
    <p:sldLayoutId id="2147483840" r:id="rId39"/>
    <p:sldLayoutId id="2147483841" r:id="rId40"/>
    <p:sldLayoutId id="2147483842" r:id="rId41"/>
    <p:sldLayoutId id="2147483843" r:id="rId42"/>
    <p:sldLayoutId id="2147483844" r:id="rId43"/>
    <p:sldLayoutId id="2147483845" r:id="rId44"/>
    <p:sldLayoutId id="2147483846" r:id="rId45"/>
    <p:sldLayoutId id="2147483847" r:id="rId46"/>
    <p:sldLayoutId id="2147483848" r:id="rId47"/>
    <p:sldLayoutId id="2147483849" r:id="rId48"/>
    <p:sldLayoutId id="2147483850" r:id="rId49"/>
    <p:sldLayoutId id="2147483851" r:id="rId50"/>
    <p:sldLayoutId id="2147483852" r:id="rId51"/>
    <p:sldLayoutId id="2147483853" r:id="rId52"/>
    <p:sldLayoutId id="2147483854" r:id="rId53"/>
    <p:sldLayoutId id="2147483855" r:id="rId54"/>
    <p:sldLayoutId id="2147483856" r:id="rId55"/>
    <p:sldLayoutId id="2147483857" r:id="rId56"/>
    <p:sldLayoutId id="2147483858" r:id="rId57"/>
    <p:sldLayoutId id="2147483859" r:id="rId58"/>
    <p:sldLayoutId id="2147483860" r:id="rId59"/>
    <p:sldLayoutId id="2147483861" r:id="rId60"/>
    <p:sldLayoutId id="2147483862" r:id="rId61"/>
    <p:sldLayoutId id="2147483863" r:id="rId62"/>
    <p:sldLayoutId id="2147483864" r:id="rId63"/>
    <p:sldLayoutId id="2147483865" r:id="rId64"/>
    <p:sldLayoutId id="2147483866" r:id="rId65"/>
    <p:sldLayoutId id="2147483867" r:id="rId66"/>
    <p:sldLayoutId id="2147483868" r:id="rId67"/>
    <p:sldLayoutId id="2147483869" r:id="rId68"/>
    <p:sldLayoutId id="2147483870" r:id="rId69"/>
    <p:sldLayoutId id="2147483871" r:id="rId70"/>
    <p:sldLayoutId id="2147483872" r:id="rId71"/>
    <p:sldLayoutId id="2147483873" r:id="rId72"/>
    <p:sldLayoutId id="2147483874" r:id="rId73"/>
    <p:sldLayoutId id="2147483875" r:id="rId74"/>
    <p:sldLayoutId id="2147483876" r:id="rId7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1178">
          <p15:clr>
            <a:srgbClr val="E46962"/>
          </p15:clr>
        </p15:guide>
        <p15:guide id="2" pos="342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5.jpg"/><Relationship Id="rId4" Type="http://schemas.openxmlformats.org/officeDocument/2006/relationships/image" Target="../media/image137.jpg"/><Relationship Id="rId5" Type="http://schemas.openxmlformats.org/officeDocument/2006/relationships/image" Target="../media/image1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5.png"/><Relationship Id="rId4" Type="http://schemas.openxmlformats.org/officeDocument/2006/relationships/image" Target="../media/image132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3.png"/><Relationship Id="rId8" Type="http://schemas.openxmlformats.org/officeDocument/2006/relationships/image" Target="../media/image1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4.png"/><Relationship Id="rId4" Type="http://schemas.openxmlformats.org/officeDocument/2006/relationships/image" Target="../media/image1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4.png"/><Relationship Id="rId4" Type="http://schemas.openxmlformats.org/officeDocument/2006/relationships/image" Target="../media/image1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7.png"/><Relationship Id="rId4" Type="http://schemas.openxmlformats.org/officeDocument/2006/relationships/image" Target="../media/image1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6.png"/><Relationship Id="rId4" Type="http://schemas.openxmlformats.org/officeDocument/2006/relationships/image" Target="../media/image124.png"/><Relationship Id="rId5" Type="http://schemas.openxmlformats.org/officeDocument/2006/relationships/image" Target="../media/image1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8.png"/><Relationship Id="rId4" Type="http://schemas.openxmlformats.org/officeDocument/2006/relationships/image" Target="../media/image1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4.png"/><Relationship Id="rId4" Type="http://schemas.openxmlformats.org/officeDocument/2006/relationships/image" Target="../media/image1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4.png"/><Relationship Id="rId4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235"/>
          <p:cNvSpPr txBox="1"/>
          <p:nvPr>
            <p:ph type="title"/>
          </p:nvPr>
        </p:nvSpPr>
        <p:spPr>
          <a:xfrm>
            <a:off x="455950" y="3393775"/>
            <a:ext cx="7885800" cy="19275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5700"/>
              <a:t>Roadshow Deck </a:t>
            </a:r>
            <a:endParaRPr sz="5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5700"/>
              <a:t>Template </a:t>
            </a:r>
            <a:endParaRPr sz="5700"/>
          </a:p>
        </p:txBody>
      </p:sp>
      <p:sp>
        <p:nvSpPr>
          <p:cNvPr id="2036" name="Google Shape;2036;p235"/>
          <p:cNvSpPr txBox="1"/>
          <p:nvPr>
            <p:ph idx="1" type="subTitle"/>
          </p:nvPr>
        </p:nvSpPr>
        <p:spPr>
          <a:xfrm>
            <a:off x="1086000" y="13341250"/>
            <a:ext cx="14982000" cy="2491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"/>
              <a:t>Eliminate digital friction from your workflows and turn your tech stack into a competitive advantage with WalkMe.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7" name="Google Shape;2037;p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400" y="2244700"/>
            <a:ext cx="5362374" cy="114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244"/>
          <p:cNvSpPr txBox="1"/>
          <p:nvPr>
            <p:ph type="title"/>
          </p:nvPr>
        </p:nvSpPr>
        <p:spPr>
          <a:xfrm>
            <a:off x="2096200" y="3538105"/>
            <a:ext cx="14096400" cy="1231500"/>
          </a:xfrm>
          <a:prstGeom prst="rect">
            <a:avLst/>
          </a:prstGeom>
        </p:spPr>
        <p:txBody>
          <a:bodyPr anchorCtr="0" anchor="t" bIns="0" lIns="18285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  <p:pic>
        <p:nvPicPr>
          <p:cNvPr id="2233" name="Google Shape;2233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7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245"/>
          <p:cNvSpPr txBox="1"/>
          <p:nvPr>
            <p:ph type="title"/>
          </p:nvPr>
        </p:nvSpPr>
        <p:spPr>
          <a:xfrm>
            <a:off x="623858" y="412121"/>
            <a:ext cx="16815000" cy="677400"/>
          </a:xfrm>
          <a:prstGeom prst="rect">
            <a:avLst/>
          </a:prstGeom>
        </p:spPr>
        <p:txBody>
          <a:bodyPr anchorCtr="0" anchor="t" bIns="0" lIns="18285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value of WalkMe.</a:t>
            </a:r>
            <a:endParaRPr/>
          </a:p>
        </p:txBody>
      </p:sp>
      <p:sp>
        <p:nvSpPr>
          <p:cNvPr id="2239" name="Google Shape;2239;p245"/>
          <p:cNvSpPr txBox="1"/>
          <p:nvPr/>
        </p:nvSpPr>
        <p:spPr>
          <a:xfrm>
            <a:off x="543000" y="1951552"/>
            <a:ext cx="1079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3200" u="none" cap="none" strike="noStrike">
                <a:solidFill>
                  <a:schemeClr val="accent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Benefits from </a:t>
            </a:r>
            <a:r>
              <a:rPr lang="en" sz="3200">
                <a:solidFill>
                  <a:schemeClr val="accent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</a:t>
            </a:r>
            <a:r>
              <a:rPr b="0" i="0" lang="en" sz="3200" u="none" cap="none" strike="noStrike">
                <a:solidFill>
                  <a:schemeClr val="accent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mployee-</a:t>
            </a:r>
            <a:r>
              <a:rPr lang="en" sz="3200">
                <a:solidFill>
                  <a:schemeClr val="accent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</a:t>
            </a:r>
            <a:r>
              <a:rPr b="0" i="0" lang="en" sz="3200" u="none" cap="none" strike="noStrike">
                <a:solidFill>
                  <a:schemeClr val="accent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acing </a:t>
            </a:r>
            <a:r>
              <a:rPr lang="en" sz="3200">
                <a:solidFill>
                  <a:schemeClr val="accent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</a:t>
            </a:r>
            <a:r>
              <a:rPr b="0" i="0" lang="en" sz="3200" u="none" cap="none" strike="noStrike">
                <a:solidFill>
                  <a:schemeClr val="accent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pps:</a:t>
            </a:r>
            <a:endParaRPr b="0" i="0" sz="3200" u="none" cap="none" strike="noStrike">
              <a:solidFill>
                <a:schemeClr val="accent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40" name="Google Shape;2240;p245"/>
          <p:cNvSpPr txBox="1"/>
          <p:nvPr/>
        </p:nvSpPr>
        <p:spPr>
          <a:xfrm>
            <a:off x="543000" y="5612789"/>
            <a:ext cx="1131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3200">
                <a:solidFill>
                  <a:schemeClr val="accent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Benefits from customer-facing services:</a:t>
            </a:r>
            <a:endParaRPr sz="3200">
              <a:solidFill>
                <a:schemeClr val="accent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41" name="Google Shape;2241;p245"/>
          <p:cNvSpPr/>
          <p:nvPr/>
        </p:nvSpPr>
        <p:spPr>
          <a:xfrm>
            <a:off x="1707636" y="9400403"/>
            <a:ext cx="142974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Source: IDC White Paper, The Business Value of WalkMe</a:t>
            </a:r>
            <a:endParaRPr sz="16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2" name="Google Shape;2242;p245"/>
          <p:cNvSpPr txBox="1"/>
          <p:nvPr/>
        </p:nvSpPr>
        <p:spPr>
          <a:xfrm>
            <a:off x="4368400" y="6358339"/>
            <a:ext cx="3017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51%</a:t>
            </a:r>
            <a:endParaRPr i="0" sz="6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Faster adoption of external customer applications and features.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3" name="Google Shape;2243;p245"/>
          <p:cNvSpPr txBox="1"/>
          <p:nvPr/>
        </p:nvSpPr>
        <p:spPr>
          <a:xfrm>
            <a:off x="7661297" y="6358350"/>
            <a:ext cx="2758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$30M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Annual revenue from improved customer experience.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4" name="Google Shape;2244;p245"/>
          <p:cNvSpPr txBox="1"/>
          <p:nvPr/>
        </p:nvSpPr>
        <p:spPr>
          <a:xfrm>
            <a:off x="7661300" y="2876300"/>
            <a:ext cx="24576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45%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Faster application migrations. 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5" name="Google Shape;2245;p245"/>
          <p:cNvSpPr txBox="1"/>
          <p:nvPr/>
        </p:nvSpPr>
        <p:spPr>
          <a:xfrm>
            <a:off x="832498" y="6339550"/>
            <a:ext cx="27582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2.3X</a:t>
            </a:r>
            <a:endParaRPr i="0" sz="6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more customers using new apps and features.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6" name="Google Shape;2246;p245"/>
          <p:cNvSpPr txBox="1"/>
          <p:nvPr/>
        </p:nvSpPr>
        <p:spPr>
          <a:xfrm>
            <a:off x="4368401" y="2842596"/>
            <a:ext cx="3283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6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41%</a:t>
            </a:r>
            <a:endParaRPr sz="6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Fewer business process errors.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7" name="Google Shape;2247;p245"/>
          <p:cNvSpPr txBox="1"/>
          <p:nvPr/>
        </p:nvSpPr>
        <p:spPr>
          <a:xfrm>
            <a:off x="832482" y="2876296"/>
            <a:ext cx="29892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6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60%</a:t>
            </a:r>
            <a:endParaRPr sz="6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Faster adoption of new applications and features.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248" name="Google Shape;2248;p245"/>
          <p:cNvCxnSpPr/>
          <p:nvPr/>
        </p:nvCxnSpPr>
        <p:spPr>
          <a:xfrm rot="10800000">
            <a:off x="542984" y="2870546"/>
            <a:ext cx="0" cy="18888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9" name="Google Shape;2249;p245"/>
          <p:cNvCxnSpPr/>
          <p:nvPr/>
        </p:nvCxnSpPr>
        <p:spPr>
          <a:xfrm rot="10800000">
            <a:off x="4104003" y="2870546"/>
            <a:ext cx="0" cy="18888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0" name="Google Shape;2250;p245"/>
          <p:cNvCxnSpPr/>
          <p:nvPr/>
        </p:nvCxnSpPr>
        <p:spPr>
          <a:xfrm rot="10800000">
            <a:off x="7385816" y="2870546"/>
            <a:ext cx="0" cy="18888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1" name="Google Shape;2251;p245"/>
          <p:cNvCxnSpPr/>
          <p:nvPr/>
        </p:nvCxnSpPr>
        <p:spPr>
          <a:xfrm rot="10800000">
            <a:off x="543000" y="6435736"/>
            <a:ext cx="0" cy="22620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2" name="Google Shape;2252;p245"/>
          <p:cNvCxnSpPr/>
          <p:nvPr/>
        </p:nvCxnSpPr>
        <p:spPr>
          <a:xfrm rot="10800000">
            <a:off x="4104002" y="6435736"/>
            <a:ext cx="0" cy="22620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3" name="Google Shape;2253;p245"/>
          <p:cNvCxnSpPr/>
          <p:nvPr/>
        </p:nvCxnSpPr>
        <p:spPr>
          <a:xfrm rot="10800000">
            <a:off x="7385800" y="6435736"/>
            <a:ext cx="0" cy="22620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54" name="Google Shape;2254;p245"/>
          <p:cNvSpPr/>
          <p:nvPr/>
        </p:nvSpPr>
        <p:spPr>
          <a:xfrm>
            <a:off x="10955825" y="6607209"/>
            <a:ext cx="6789600" cy="2781000"/>
          </a:xfrm>
          <a:prstGeom prst="roundRect">
            <a:avLst>
              <a:gd fmla="val 13258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55" name="Google Shape;2255;p245"/>
          <p:cNvSpPr txBox="1"/>
          <p:nvPr/>
        </p:nvSpPr>
        <p:spPr>
          <a:xfrm>
            <a:off x="11480934" y="7202732"/>
            <a:ext cx="5780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</a:t>
            </a:r>
            <a:r>
              <a:rPr lang="en" sz="7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41.4 </a:t>
            </a:r>
            <a:r>
              <a:rPr lang="en" sz="5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million</a:t>
            </a:r>
            <a:endParaRPr sz="58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56" name="Google Shape;2256;p245"/>
          <p:cNvSpPr txBox="1"/>
          <p:nvPr/>
        </p:nvSpPr>
        <p:spPr>
          <a:xfrm>
            <a:off x="11426424" y="8239461"/>
            <a:ext cx="603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Annual new revenue.</a:t>
            </a:r>
            <a:endParaRPr i="0" sz="4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57" name="Google Shape;2257;p245"/>
          <p:cNvSpPr/>
          <p:nvPr/>
        </p:nvSpPr>
        <p:spPr>
          <a:xfrm>
            <a:off x="11035100" y="487625"/>
            <a:ext cx="3228600" cy="2781000"/>
          </a:xfrm>
          <a:prstGeom prst="roundRect">
            <a:avLst>
              <a:gd fmla="val 13258" name="adj"/>
            </a:avLst>
          </a:prstGeom>
          <a:solidFill>
            <a:srgbClr val="0057BE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58" name="Google Shape;2258;p245"/>
          <p:cNvSpPr/>
          <p:nvPr/>
        </p:nvSpPr>
        <p:spPr>
          <a:xfrm>
            <a:off x="11029150" y="3595425"/>
            <a:ext cx="3228600" cy="2781000"/>
          </a:xfrm>
          <a:prstGeom prst="roundRect">
            <a:avLst>
              <a:gd fmla="val 13258" name="adj"/>
            </a:avLst>
          </a:prstGeom>
          <a:solidFill>
            <a:srgbClr val="0057BE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59" name="Google Shape;2259;p245"/>
          <p:cNvSpPr txBox="1"/>
          <p:nvPr/>
        </p:nvSpPr>
        <p:spPr>
          <a:xfrm>
            <a:off x="11184550" y="4076940"/>
            <a:ext cx="2917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494%</a:t>
            </a:r>
            <a:endParaRPr sz="78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60" name="Google Shape;2260;p245"/>
          <p:cNvSpPr txBox="1"/>
          <p:nvPr/>
        </p:nvSpPr>
        <p:spPr>
          <a:xfrm>
            <a:off x="11264350" y="5113690"/>
            <a:ext cx="2758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600" spcFirstLastPara="1" rIns="68600" wrap="square" tIns="34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 year ROI</a:t>
            </a:r>
            <a:endParaRPr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61" name="Google Shape;2261;p245"/>
          <p:cNvPicPr preferRelativeResize="0"/>
          <p:nvPr/>
        </p:nvPicPr>
        <p:blipFill rotWithShape="1">
          <a:blip r:embed="rId3">
            <a:alphaModFix/>
          </a:blip>
          <a:srcRect b="0" l="36085" r="26769" t="0"/>
          <a:stretch/>
        </p:blipFill>
        <p:spPr>
          <a:xfrm>
            <a:off x="14429950" y="487650"/>
            <a:ext cx="3283200" cy="5890800"/>
          </a:xfrm>
          <a:prstGeom prst="roundRect">
            <a:avLst>
              <a:gd fmla="val 9070" name="adj"/>
            </a:avLst>
          </a:prstGeom>
          <a:noFill/>
          <a:ln>
            <a:noFill/>
          </a:ln>
        </p:spPr>
      </p:pic>
      <p:pic>
        <p:nvPicPr>
          <p:cNvPr id="2262" name="Google Shape;2262;p245"/>
          <p:cNvPicPr preferRelativeResize="0"/>
          <p:nvPr/>
        </p:nvPicPr>
        <p:blipFill rotWithShape="1">
          <a:blip r:embed="rId4">
            <a:alphaModFix/>
          </a:blip>
          <a:srcRect b="10314" l="31351" r="19196" t="23570"/>
          <a:stretch/>
        </p:blipFill>
        <p:spPr>
          <a:xfrm>
            <a:off x="11029150" y="487650"/>
            <a:ext cx="3228600" cy="2877000"/>
          </a:xfrm>
          <a:prstGeom prst="roundRect">
            <a:avLst>
              <a:gd fmla="val 13295" name="adj"/>
            </a:avLst>
          </a:prstGeom>
          <a:noFill/>
          <a:ln>
            <a:noFill/>
          </a:ln>
        </p:spPr>
      </p:pic>
      <p:pic>
        <p:nvPicPr>
          <p:cNvPr id="2263" name="Google Shape;2263;p2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7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p246"/>
          <p:cNvSpPr txBox="1"/>
          <p:nvPr/>
        </p:nvSpPr>
        <p:spPr>
          <a:xfrm>
            <a:off x="6104876" y="1559350"/>
            <a:ext cx="6093000" cy="7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182850" lIns="182850" spcFirstLastPara="1" rIns="182850" wrap="square" tIns="36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" sz="3000">
                <a:latin typeface="Poppins SemiBold"/>
                <a:ea typeface="Poppins SemiBold"/>
                <a:cs typeface="Poppins SemiBold"/>
                <a:sym typeface="Poppins SemiBold"/>
              </a:rPr>
              <a:t>Scaled Value</a:t>
            </a:r>
            <a:endParaRPr b="0" i="0" sz="30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269" name="Google Shape;2269;p246"/>
          <p:cNvSpPr txBox="1"/>
          <p:nvPr/>
        </p:nvSpPr>
        <p:spPr>
          <a:xfrm>
            <a:off x="12329570" y="1559350"/>
            <a:ext cx="5553600" cy="7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182850" lIns="182850" spcFirstLastPara="1" rIns="182850" wrap="square" tIns="36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latin typeface="Poppins SemiBold"/>
                <a:ea typeface="Poppins SemiBold"/>
                <a:cs typeface="Poppins SemiBold"/>
                <a:sym typeface="Poppins SemiBold"/>
              </a:rPr>
              <a:t>Transformational Value</a:t>
            </a:r>
            <a:endParaRPr b="0" i="0" sz="30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270" name="Google Shape;2270;p246"/>
          <p:cNvSpPr txBox="1"/>
          <p:nvPr/>
        </p:nvSpPr>
        <p:spPr>
          <a:xfrm>
            <a:off x="427876" y="1559350"/>
            <a:ext cx="5553600" cy="7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182850" lIns="182850" spcFirstLastPara="1" rIns="182850" wrap="square" tIns="365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latin typeface="Poppins SemiBold"/>
                <a:ea typeface="Poppins SemiBold"/>
                <a:cs typeface="Poppins SemiBold"/>
                <a:sym typeface="Poppins SemiBold"/>
              </a:rPr>
              <a:t>Emerging Value</a:t>
            </a:r>
            <a:endParaRPr b="0" i="0" sz="30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271" name="Google Shape;2271;p246"/>
          <p:cNvSpPr txBox="1"/>
          <p:nvPr/>
        </p:nvSpPr>
        <p:spPr>
          <a:xfrm>
            <a:off x="7067526" y="4816700"/>
            <a:ext cx="4944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400" u="none" cap="none" strike="noStrike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Change Management</a:t>
            </a:r>
            <a:endParaRPr b="1" i="0" sz="2400" u="none" cap="none" strike="noStrike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Communicate and guide users through change contextually with minimal formal training.  Proactively manage change with insights. Measure Adoption,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72" name="Google Shape;2272;p246"/>
          <p:cNvSpPr txBox="1"/>
          <p:nvPr/>
        </p:nvSpPr>
        <p:spPr>
          <a:xfrm>
            <a:off x="1660576" y="4816724"/>
            <a:ext cx="43818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24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End User Efficiency</a:t>
            </a:r>
            <a:endParaRPr b="1" i="0" sz="2400" u="none" cap="none" strike="noStrike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Improve employee productivity and satisfaction by providing proactive enablement.  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73" name="Google Shape;2273;p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724" y="5074346"/>
            <a:ext cx="999650" cy="710690"/>
          </a:xfrm>
          <a:prstGeom prst="rect">
            <a:avLst/>
          </a:prstGeom>
          <a:noFill/>
          <a:ln>
            <a:noFill/>
          </a:ln>
        </p:spPr>
      </p:pic>
      <p:sp>
        <p:nvSpPr>
          <p:cNvPr id="2274" name="Google Shape;2274;p246"/>
          <p:cNvSpPr txBox="1"/>
          <p:nvPr/>
        </p:nvSpPr>
        <p:spPr>
          <a:xfrm>
            <a:off x="13372138" y="7117000"/>
            <a:ext cx="4268400" cy="16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400" u="none" cap="none" strike="noStrike">
                <a:solidFill>
                  <a:srgbClr val="338AC3"/>
                </a:solidFill>
                <a:latin typeface="Poppins"/>
                <a:ea typeface="Poppins"/>
                <a:cs typeface="Poppins"/>
                <a:sym typeface="Poppins"/>
              </a:rPr>
              <a:t>Support Revenue Generation</a:t>
            </a:r>
            <a:endParaRPr b="1" i="0" sz="2400" u="none" cap="none" strike="noStrike">
              <a:solidFill>
                <a:srgbClr val="338AC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Ensure agents leverage profiling to offer related additional products.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75" name="Google Shape;2275;p246"/>
          <p:cNvSpPr txBox="1"/>
          <p:nvPr/>
        </p:nvSpPr>
        <p:spPr>
          <a:xfrm>
            <a:off x="843498" y="438600"/>
            <a:ext cx="16447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00" spcFirstLastPara="1" rIns="137100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DAP Maturity Use Cases</a:t>
            </a:r>
            <a:r>
              <a:rPr b="1" i="0" lang="en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and Value</a:t>
            </a:r>
            <a:r>
              <a:rPr b="1" lang="en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Opportunity</a:t>
            </a:r>
            <a:endParaRPr b="1" i="0" sz="4400" u="none" cap="none" strike="noStrike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76" name="Google Shape;2276;p246"/>
          <p:cNvSpPr txBox="1"/>
          <p:nvPr/>
        </p:nvSpPr>
        <p:spPr>
          <a:xfrm>
            <a:off x="1520190" y="6643600"/>
            <a:ext cx="4268400" cy="22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Process Improvement</a:t>
            </a:r>
            <a:endParaRPr b="1" i="0" sz="2400" u="none" cap="none" strike="noStrike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Improve the overall adherence to process while enabling segmentation and reducing time.</a:t>
            </a:r>
            <a:endParaRPr sz="1800">
              <a:solidFill>
                <a:srgbClr val="20212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77" name="Google Shape;2277;p246"/>
          <p:cNvSpPr txBox="1"/>
          <p:nvPr/>
        </p:nvSpPr>
        <p:spPr>
          <a:xfrm>
            <a:off x="7067526" y="7127950"/>
            <a:ext cx="4944000" cy="20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Cross Application Automation</a:t>
            </a:r>
            <a:endParaRPr b="1" i="0" sz="2400" u="none" cap="none" strike="noStrike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Reduce the time to login to multiple systems for data entry and automation.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78" name="Google Shape;2278;p246"/>
          <p:cNvSpPr txBox="1"/>
          <p:nvPr/>
        </p:nvSpPr>
        <p:spPr>
          <a:xfrm>
            <a:off x="13379526" y="5117900"/>
            <a:ext cx="4381800" cy="20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338AC3"/>
                </a:solidFill>
                <a:latin typeface="Poppins"/>
                <a:ea typeface="Poppins"/>
                <a:cs typeface="Poppins"/>
                <a:sym typeface="Poppins"/>
              </a:rPr>
              <a:t>Empower Self-Service</a:t>
            </a:r>
            <a:endParaRPr b="1" i="0" sz="2400" u="none" cap="none" strike="noStrike">
              <a:solidFill>
                <a:srgbClr val="338AC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Prevent technology inquiries with just-in-time assistance, process guidance, and behavior-based technology help.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79" name="Google Shape;2279;p246"/>
          <p:cNvSpPr txBox="1"/>
          <p:nvPr/>
        </p:nvSpPr>
        <p:spPr>
          <a:xfrm>
            <a:off x="1660576" y="2878176"/>
            <a:ext cx="4381800" cy="16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Training Reduction</a:t>
            </a:r>
            <a:endParaRPr b="1" i="0" sz="2400" u="none" cap="none" strike="noStrike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Reduce knowledge loss from training with in-system guidance and information.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80" name="Google Shape;2280;p246"/>
          <p:cNvSpPr txBox="1"/>
          <p:nvPr/>
        </p:nvSpPr>
        <p:spPr>
          <a:xfrm>
            <a:off x="7067526" y="2878200"/>
            <a:ext cx="4944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Documentation Automation</a:t>
            </a:r>
            <a:endParaRPr b="1" i="0" sz="2400" u="none" cap="none" strike="noStrike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Reduce the need for manual document creation and maintenance with process capturing technology.  </a:t>
            </a:r>
            <a:r>
              <a:rPr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Content generation.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81" name="Google Shape;2281;p2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51374" y="5410204"/>
            <a:ext cx="856074" cy="87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2" name="Google Shape;2282;p2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0424" y="3199924"/>
            <a:ext cx="898250" cy="943268"/>
          </a:xfrm>
          <a:prstGeom prst="rect">
            <a:avLst/>
          </a:prstGeom>
          <a:noFill/>
          <a:ln>
            <a:noFill/>
          </a:ln>
        </p:spPr>
      </p:pic>
      <p:sp>
        <p:nvSpPr>
          <p:cNvPr id="2283" name="Google Shape;2283;p246"/>
          <p:cNvSpPr txBox="1"/>
          <p:nvPr/>
        </p:nvSpPr>
        <p:spPr>
          <a:xfrm>
            <a:off x="13372120" y="2878210"/>
            <a:ext cx="4268400" cy="16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338AC3"/>
                </a:solidFill>
                <a:latin typeface="Poppins"/>
                <a:ea typeface="Poppins"/>
                <a:cs typeface="Poppins"/>
                <a:sym typeface="Poppins"/>
              </a:rPr>
              <a:t>Compliance</a:t>
            </a:r>
            <a:endParaRPr b="1" i="0" sz="2400" u="none" cap="none" strike="noStrike">
              <a:solidFill>
                <a:srgbClr val="338AC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18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Create tips and guidance to ensure adherence with regulatory requirements and fraud management. Build integrated risk and policy.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284" name="Google Shape;2284;p246"/>
          <p:cNvCxnSpPr/>
          <p:nvPr/>
        </p:nvCxnSpPr>
        <p:spPr>
          <a:xfrm>
            <a:off x="617476" y="2627000"/>
            <a:ext cx="51744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5" name="Google Shape;2285;p246"/>
          <p:cNvCxnSpPr/>
          <p:nvPr/>
        </p:nvCxnSpPr>
        <p:spPr>
          <a:xfrm>
            <a:off x="6343076" y="2627000"/>
            <a:ext cx="56166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86" name="Google Shape;2286;p2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3470" y="3102670"/>
            <a:ext cx="898250" cy="898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7" name="Google Shape;2287;p246"/>
          <p:cNvGrpSpPr/>
          <p:nvPr/>
        </p:nvGrpSpPr>
        <p:grpSpPr>
          <a:xfrm>
            <a:off x="6314388" y="7365952"/>
            <a:ext cx="716432" cy="721592"/>
            <a:chOff x="1209375" y="238125"/>
            <a:chExt cx="5206625" cy="5244125"/>
          </a:xfrm>
        </p:grpSpPr>
        <p:sp>
          <p:nvSpPr>
            <p:cNvPr id="2288" name="Google Shape;2288;p246"/>
            <p:cNvSpPr/>
            <p:nvPr/>
          </p:nvSpPr>
          <p:spPr>
            <a:xfrm>
              <a:off x="1209375" y="784475"/>
              <a:ext cx="5206625" cy="3728225"/>
            </a:xfrm>
            <a:custGeom>
              <a:rect b="b" l="l" r="r" t="t"/>
              <a:pathLst>
                <a:path extrusionOk="0" h="149129" w="208265">
                  <a:moveTo>
                    <a:pt x="5999" y="1"/>
                  </a:moveTo>
                  <a:lnTo>
                    <a:pt x="3642" y="429"/>
                  </a:lnTo>
                  <a:lnTo>
                    <a:pt x="429" y="3643"/>
                  </a:lnTo>
                  <a:lnTo>
                    <a:pt x="0" y="6000"/>
                  </a:lnTo>
                  <a:lnTo>
                    <a:pt x="0" y="143129"/>
                  </a:lnTo>
                  <a:lnTo>
                    <a:pt x="429" y="145486"/>
                  </a:lnTo>
                  <a:lnTo>
                    <a:pt x="3642" y="148700"/>
                  </a:lnTo>
                  <a:lnTo>
                    <a:pt x="5999" y="149129"/>
                  </a:lnTo>
                  <a:lnTo>
                    <a:pt x="202265" y="149129"/>
                  </a:lnTo>
                  <a:lnTo>
                    <a:pt x="204622" y="148700"/>
                  </a:lnTo>
                  <a:lnTo>
                    <a:pt x="207836" y="145486"/>
                  </a:lnTo>
                  <a:lnTo>
                    <a:pt x="208264" y="143129"/>
                  </a:lnTo>
                  <a:lnTo>
                    <a:pt x="208264" y="4072"/>
                  </a:lnTo>
                  <a:lnTo>
                    <a:pt x="208050" y="2358"/>
                  </a:lnTo>
                  <a:lnTo>
                    <a:pt x="205907" y="215"/>
                  </a:lnTo>
                  <a:lnTo>
                    <a:pt x="204193" y="1"/>
                  </a:lnTo>
                  <a:lnTo>
                    <a:pt x="175053" y="1"/>
                  </a:lnTo>
                  <a:lnTo>
                    <a:pt x="173339" y="215"/>
                  </a:lnTo>
                  <a:lnTo>
                    <a:pt x="171197" y="2572"/>
                  </a:lnTo>
                  <a:lnTo>
                    <a:pt x="171197" y="5572"/>
                  </a:lnTo>
                  <a:lnTo>
                    <a:pt x="173339" y="7714"/>
                  </a:lnTo>
                  <a:lnTo>
                    <a:pt x="175053" y="8143"/>
                  </a:lnTo>
                  <a:lnTo>
                    <a:pt x="200122" y="8143"/>
                  </a:lnTo>
                  <a:lnTo>
                    <a:pt x="200122" y="140986"/>
                  </a:lnTo>
                  <a:lnTo>
                    <a:pt x="8142" y="140986"/>
                  </a:lnTo>
                  <a:lnTo>
                    <a:pt x="8142" y="8143"/>
                  </a:lnTo>
                  <a:lnTo>
                    <a:pt x="28283" y="8143"/>
                  </a:lnTo>
                  <a:lnTo>
                    <a:pt x="29997" y="7714"/>
                  </a:lnTo>
                  <a:lnTo>
                    <a:pt x="32140" y="5572"/>
                  </a:lnTo>
                  <a:lnTo>
                    <a:pt x="32140" y="2572"/>
                  </a:lnTo>
                  <a:lnTo>
                    <a:pt x="29997" y="215"/>
                  </a:lnTo>
                  <a:lnTo>
                    <a:pt x="282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246"/>
            <p:cNvSpPr/>
            <p:nvPr/>
          </p:nvSpPr>
          <p:spPr>
            <a:xfrm>
              <a:off x="1214725" y="3848450"/>
              <a:ext cx="5195900" cy="198225"/>
            </a:xfrm>
            <a:custGeom>
              <a:rect b="b" l="l" r="r" t="t"/>
              <a:pathLst>
                <a:path extrusionOk="0" h="7929" w="207836">
                  <a:moveTo>
                    <a:pt x="3857" y="1"/>
                  </a:moveTo>
                  <a:lnTo>
                    <a:pt x="1929" y="215"/>
                  </a:lnTo>
                  <a:lnTo>
                    <a:pt x="0" y="2358"/>
                  </a:lnTo>
                  <a:lnTo>
                    <a:pt x="0" y="5357"/>
                  </a:lnTo>
                  <a:lnTo>
                    <a:pt x="1929" y="7714"/>
                  </a:lnTo>
                  <a:lnTo>
                    <a:pt x="3857" y="7929"/>
                  </a:lnTo>
                  <a:lnTo>
                    <a:pt x="203979" y="7929"/>
                  </a:lnTo>
                  <a:lnTo>
                    <a:pt x="205908" y="7714"/>
                  </a:lnTo>
                  <a:lnTo>
                    <a:pt x="207836" y="5357"/>
                  </a:lnTo>
                  <a:lnTo>
                    <a:pt x="207836" y="2358"/>
                  </a:lnTo>
                  <a:lnTo>
                    <a:pt x="205908" y="215"/>
                  </a:lnTo>
                  <a:lnTo>
                    <a:pt x="2039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246"/>
            <p:cNvSpPr/>
            <p:nvPr/>
          </p:nvSpPr>
          <p:spPr>
            <a:xfrm>
              <a:off x="2885975" y="5278675"/>
              <a:ext cx="1853400" cy="203575"/>
            </a:xfrm>
            <a:custGeom>
              <a:rect b="b" l="l" r="r" t="t"/>
              <a:pathLst>
                <a:path extrusionOk="0" h="8143" w="74136">
                  <a:moveTo>
                    <a:pt x="3857" y="0"/>
                  </a:moveTo>
                  <a:lnTo>
                    <a:pt x="1929" y="429"/>
                  </a:lnTo>
                  <a:lnTo>
                    <a:pt x="1" y="2571"/>
                  </a:lnTo>
                  <a:lnTo>
                    <a:pt x="1" y="5571"/>
                  </a:lnTo>
                  <a:lnTo>
                    <a:pt x="1929" y="7928"/>
                  </a:lnTo>
                  <a:lnTo>
                    <a:pt x="3857" y="8142"/>
                  </a:lnTo>
                  <a:lnTo>
                    <a:pt x="70279" y="8142"/>
                  </a:lnTo>
                  <a:lnTo>
                    <a:pt x="72207" y="7928"/>
                  </a:lnTo>
                  <a:lnTo>
                    <a:pt x="74136" y="5571"/>
                  </a:lnTo>
                  <a:lnTo>
                    <a:pt x="74136" y="2571"/>
                  </a:lnTo>
                  <a:lnTo>
                    <a:pt x="72207" y="429"/>
                  </a:lnTo>
                  <a:lnTo>
                    <a:pt x="70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246"/>
            <p:cNvSpPr/>
            <p:nvPr/>
          </p:nvSpPr>
          <p:spPr>
            <a:xfrm>
              <a:off x="4085850" y="4309125"/>
              <a:ext cx="396425" cy="1173125"/>
            </a:xfrm>
            <a:custGeom>
              <a:rect b="b" l="l" r="r" t="t"/>
              <a:pathLst>
                <a:path extrusionOk="0" h="46925" w="15857">
                  <a:moveTo>
                    <a:pt x="4929" y="0"/>
                  </a:moveTo>
                  <a:lnTo>
                    <a:pt x="1929" y="429"/>
                  </a:lnTo>
                  <a:lnTo>
                    <a:pt x="1" y="3000"/>
                  </a:lnTo>
                  <a:lnTo>
                    <a:pt x="215" y="4929"/>
                  </a:lnTo>
                  <a:lnTo>
                    <a:pt x="7500" y="43710"/>
                  </a:lnTo>
                  <a:lnTo>
                    <a:pt x="7928" y="44996"/>
                  </a:lnTo>
                  <a:lnTo>
                    <a:pt x="10071" y="46710"/>
                  </a:lnTo>
                  <a:lnTo>
                    <a:pt x="11571" y="46924"/>
                  </a:lnTo>
                  <a:lnTo>
                    <a:pt x="12428" y="46924"/>
                  </a:lnTo>
                  <a:lnTo>
                    <a:pt x="13928" y="46281"/>
                  </a:lnTo>
                  <a:lnTo>
                    <a:pt x="15856" y="43710"/>
                  </a:lnTo>
                  <a:lnTo>
                    <a:pt x="15642" y="42210"/>
                  </a:lnTo>
                  <a:lnTo>
                    <a:pt x="8143" y="3214"/>
                  </a:lnTo>
                  <a:lnTo>
                    <a:pt x="7500" y="1500"/>
                  </a:lnTo>
                  <a:lnTo>
                    <a:pt x="49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246"/>
            <p:cNvSpPr/>
            <p:nvPr/>
          </p:nvSpPr>
          <p:spPr>
            <a:xfrm>
              <a:off x="3148450" y="4303775"/>
              <a:ext cx="396400" cy="1178475"/>
            </a:xfrm>
            <a:custGeom>
              <a:rect b="b" l="l" r="r" t="t"/>
              <a:pathLst>
                <a:path extrusionOk="0" h="47139" w="15856">
                  <a:moveTo>
                    <a:pt x="10928" y="0"/>
                  </a:moveTo>
                  <a:lnTo>
                    <a:pt x="8357" y="1714"/>
                  </a:lnTo>
                  <a:lnTo>
                    <a:pt x="7714" y="3428"/>
                  </a:lnTo>
                  <a:lnTo>
                    <a:pt x="215" y="42424"/>
                  </a:lnTo>
                  <a:lnTo>
                    <a:pt x="0" y="43924"/>
                  </a:lnTo>
                  <a:lnTo>
                    <a:pt x="1715" y="46495"/>
                  </a:lnTo>
                  <a:lnTo>
                    <a:pt x="3429" y="47138"/>
                  </a:lnTo>
                  <a:lnTo>
                    <a:pt x="4071" y="47138"/>
                  </a:lnTo>
                  <a:lnTo>
                    <a:pt x="5571" y="46924"/>
                  </a:lnTo>
                  <a:lnTo>
                    <a:pt x="7714" y="45210"/>
                  </a:lnTo>
                  <a:lnTo>
                    <a:pt x="8142" y="43924"/>
                  </a:lnTo>
                  <a:lnTo>
                    <a:pt x="15642" y="4928"/>
                  </a:lnTo>
                  <a:lnTo>
                    <a:pt x="15856" y="3000"/>
                  </a:lnTo>
                  <a:lnTo>
                    <a:pt x="13928" y="643"/>
                  </a:lnTo>
                  <a:lnTo>
                    <a:pt x="10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246"/>
            <p:cNvSpPr/>
            <p:nvPr/>
          </p:nvSpPr>
          <p:spPr>
            <a:xfrm>
              <a:off x="3721600" y="1363000"/>
              <a:ext cx="1676650" cy="2046250"/>
            </a:xfrm>
            <a:custGeom>
              <a:rect b="b" l="l" r="r" t="t"/>
              <a:pathLst>
                <a:path extrusionOk="0" h="81850" w="67066">
                  <a:moveTo>
                    <a:pt x="62137" y="0"/>
                  </a:moveTo>
                  <a:lnTo>
                    <a:pt x="59137" y="643"/>
                  </a:lnTo>
                  <a:lnTo>
                    <a:pt x="57423" y="3214"/>
                  </a:lnTo>
                  <a:lnTo>
                    <a:pt x="57638" y="4928"/>
                  </a:lnTo>
                  <a:lnTo>
                    <a:pt x="58923" y="11571"/>
                  </a:lnTo>
                  <a:lnTo>
                    <a:pt x="59137" y="18213"/>
                  </a:lnTo>
                  <a:lnTo>
                    <a:pt x="58923" y="23784"/>
                  </a:lnTo>
                  <a:lnTo>
                    <a:pt x="56781" y="34711"/>
                  </a:lnTo>
                  <a:lnTo>
                    <a:pt x="52495" y="44567"/>
                  </a:lnTo>
                  <a:lnTo>
                    <a:pt x="46496" y="53352"/>
                  </a:lnTo>
                  <a:lnTo>
                    <a:pt x="38997" y="61066"/>
                  </a:lnTo>
                  <a:lnTo>
                    <a:pt x="30212" y="66851"/>
                  </a:lnTo>
                  <a:lnTo>
                    <a:pt x="20356" y="71136"/>
                  </a:lnTo>
                  <a:lnTo>
                    <a:pt x="9428" y="73279"/>
                  </a:lnTo>
                  <a:lnTo>
                    <a:pt x="3857" y="73493"/>
                  </a:lnTo>
                  <a:lnTo>
                    <a:pt x="1929" y="73921"/>
                  </a:lnTo>
                  <a:lnTo>
                    <a:pt x="1" y="76064"/>
                  </a:lnTo>
                  <a:lnTo>
                    <a:pt x="1" y="79064"/>
                  </a:lnTo>
                  <a:lnTo>
                    <a:pt x="1929" y="81421"/>
                  </a:lnTo>
                  <a:lnTo>
                    <a:pt x="3857" y="81635"/>
                  </a:lnTo>
                  <a:lnTo>
                    <a:pt x="3857" y="81849"/>
                  </a:lnTo>
                  <a:lnTo>
                    <a:pt x="11357" y="81421"/>
                  </a:lnTo>
                  <a:lnTo>
                    <a:pt x="25712" y="77992"/>
                  </a:lnTo>
                  <a:lnTo>
                    <a:pt x="38354" y="71779"/>
                  </a:lnTo>
                  <a:lnTo>
                    <a:pt x="49067" y="62780"/>
                  </a:lnTo>
                  <a:lnTo>
                    <a:pt x="57852" y="51852"/>
                  </a:lnTo>
                  <a:lnTo>
                    <a:pt x="63851" y="39211"/>
                  </a:lnTo>
                  <a:lnTo>
                    <a:pt x="67065" y="25284"/>
                  </a:lnTo>
                  <a:lnTo>
                    <a:pt x="66851" y="10714"/>
                  </a:lnTo>
                  <a:lnTo>
                    <a:pt x="65351" y="3214"/>
                  </a:lnTo>
                  <a:lnTo>
                    <a:pt x="64708" y="1500"/>
                  </a:lnTo>
                  <a:lnTo>
                    <a:pt x="62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246"/>
            <p:cNvSpPr/>
            <p:nvPr/>
          </p:nvSpPr>
          <p:spPr>
            <a:xfrm>
              <a:off x="2736000" y="238125"/>
              <a:ext cx="2233725" cy="653525"/>
            </a:xfrm>
            <a:custGeom>
              <a:rect b="b" l="l" r="r" t="t"/>
              <a:pathLst>
                <a:path extrusionOk="0" h="26141" w="89349">
                  <a:moveTo>
                    <a:pt x="39639" y="0"/>
                  </a:moveTo>
                  <a:lnTo>
                    <a:pt x="27854" y="1714"/>
                  </a:lnTo>
                  <a:lnTo>
                    <a:pt x="16713" y="5571"/>
                  </a:lnTo>
                  <a:lnTo>
                    <a:pt x="6000" y="11570"/>
                  </a:lnTo>
                  <a:lnTo>
                    <a:pt x="1286" y="15641"/>
                  </a:lnTo>
                  <a:lnTo>
                    <a:pt x="0" y="16927"/>
                  </a:lnTo>
                  <a:lnTo>
                    <a:pt x="0" y="20141"/>
                  </a:lnTo>
                  <a:lnTo>
                    <a:pt x="1929" y="22283"/>
                  </a:lnTo>
                  <a:lnTo>
                    <a:pt x="4928" y="22712"/>
                  </a:lnTo>
                  <a:lnTo>
                    <a:pt x="6642" y="21641"/>
                  </a:lnTo>
                  <a:lnTo>
                    <a:pt x="10499" y="18427"/>
                  </a:lnTo>
                  <a:lnTo>
                    <a:pt x="18855" y="13499"/>
                  </a:lnTo>
                  <a:lnTo>
                    <a:pt x="28283" y="9856"/>
                  </a:lnTo>
                  <a:lnTo>
                    <a:pt x="37925" y="8142"/>
                  </a:lnTo>
                  <a:lnTo>
                    <a:pt x="48424" y="8142"/>
                  </a:lnTo>
                  <a:lnTo>
                    <a:pt x="59351" y="10285"/>
                  </a:lnTo>
                  <a:lnTo>
                    <a:pt x="69422" y="14570"/>
                  </a:lnTo>
                  <a:lnTo>
                    <a:pt x="78635" y="20998"/>
                  </a:lnTo>
                  <a:lnTo>
                    <a:pt x="82706" y="24855"/>
                  </a:lnTo>
                  <a:lnTo>
                    <a:pt x="83991" y="25712"/>
                  </a:lnTo>
                  <a:lnTo>
                    <a:pt x="85491" y="26140"/>
                  </a:lnTo>
                  <a:lnTo>
                    <a:pt x="87205" y="25926"/>
                  </a:lnTo>
                  <a:lnTo>
                    <a:pt x="88491" y="24855"/>
                  </a:lnTo>
                  <a:lnTo>
                    <a:pt x="89348" y="23569"/>
                  </a:lnTo>
                  <a:lnTo>
                    <a:pt x="89348" y="20569"/>
                  </a:lnTo>
                  <a:lnTo>
                    <a:pt x="88491" y="19284"/>
                  </a:lnTo>
                  <a:lnTo>
                    <a:pt x="83991" y="14784"/>
                  </a:lnTo>
                  <a:lnTo>
                    <a:pt x="73921" y="7928"/>
                  </a:lnTo>
                  <a:lnTo>
                    <a:pt x="62994" y="3000"/>
                  </a:lnTo>
                  <a:lnTo>
                    <a:pt x="51423" y="429"/>
                  </a:lnTo>
                  <a:lnTo>
                    <a:pt x="396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246"/>
            <p:cNvSpPr/>
            <p:nvPr/>
          </p:nvSpPr>
          <p:spPr>
            <a:xfrm>
              <a:off x="2221750" y="1207650"/>
              <a:ext cx="503550" cy="1617725"/>
            </a:xfrm>
            <a:custGeom>
              <a:rect b="b" l="l" r="r" t="t"/>
              <a:pathLst>
                <a:path extrusionOk="0" h="64709" w="20142">
                  <a:moveTo>
                    <a:pt x="7500" y="1"/>
                  </a:moveTo>
                  <a:lnTo>
                    <a:pt x="4715" y="1286"/>
                  </a:lnTo>
                  <a:lnTo>
                    <a:pt x="3858" y="3000"/>
                  </a:lnTo>
                  <a:lnTo>
                    <a:pt x="1501" y="10714"/>
                  </a:lnTo>
                  <a:lnTo>
                    <a:pt x="1" y="26569"/>
                  </a:lnTo>
                  <a:lnTo>
                    <a:pt x="2358" y="41996"/>
                  </a:lnTo>
                  <a:lnTo>
                    <a:pt x="8571" y="56566"/>
                  </a:lnTo>
                  <a:lnTo>
                    <a:pt x="13071" y="63209"/>
                  </a:lnTo>
                  <a:lnTo>
                    <a:pt x="14356" y="64494"/>
                  </a:lnTo>
                  <a:lnTo>
                    <a:pt x="16285" y="64708"/>
                  </a:lnTo>
                  <a:lnTo>
                    <a:pt x="17356" y="64494"/>
                  </a:lnTo>
                  <a:lnTo>
                    <a:pt x="19285" y="63423"/>
                  </a:lnTo>
                  <a:lnTo>
                    <a:pt x="20142" y="61494"/>
                  </a:lnTo>
                  <a:lnTo>
                    <a:pt x="20142" y="59352"/>
                  </a:lnTo>
                  <a:lnTo>
                    <a:pt x="19499" y="58281"/>
                  </a:lnTo>
                  <a:lnTo>
                    <a:pt x="15428" y="52495"/>
                  </a:lnTo>
                  <a:lnTo>
                    <a:pt x="10071" y="39854"/>
                  </a:lnTo>
                  <a:lnTo>
                    <a:pt x="7929" y="26141"/>
                  </a:lnTo>
                  <a:lnTo>
                    <a:pt x="9214" y="12428"/>
                  </a:lnTo>
                  <a:lnTo>
                    <a:pt x="11357" y="5786"/>
                  </a:lnTo>
                  <a:lnTo>
                    <a:pt x="12000" y="3857"/>
                  </a:lnTo>
                  <a:lnTo>
                    <a:pt x="10500" y="1072"/>
                  </a:lnTo>
                  <a:lnTo>
                    <a:pt x="7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246"/>
            <p:cNvSpPr/>
            <p:nvPr/>
          </p:nvSpPr>
          <p:spPr>
            <a:xfrm>
              <a:off x="4926825" y="1218375"/>
              <a:ext cx="680325" cy="514250"/>
            </a:xfrm>
            <a:custGeom>
              <a:rect b="b" l="l" r="r" t="t"/>
              <a:pathLst>
                <a:path extrusionOk="0" h="20570" w="27213">
                  <a:moveTo>
                    <a:pt x="12643" y="0"/>
                  </a:moveTo>
                  <a:lnTo>
                    <a:pt x="9643" y="643"/>
                  </a:lnTo>
                  <a:lnTo>
                    <a:pt x="8572" y="1929"/>
                  </a:lnTo>
                  <a:lnTo>
                    <a:pt x="644" y="14356"/>
                  </a:lnTo>
                  <a:lnTo>
                    <a:pt x="1" y="15856"/>
                  </a:lnTo>
                  <a:lnTo>
                    <a:pt x="644" y="18855"/>
                  </a:lnTo>
                  <a:lnTo>
                    <a:pt x="1715" y="19927"/>
                  </a:lnTo>
                  <a:lnTo>
                    <a:pt x="2786" y="20355"/>
                  </a:lnTo>
                  <a:lnTo>
                    <a:pt x="4072" y="20570"/>
                  </a:lnTo>
                  <a:lnTo>
                    <a:pt x="4929" y="20355"/>
                  </a:lnTo>
                  <a:lnTo>
                    <a:pt x="6857" y="19498"/>
                  </a:lnTo>
                  <a:lnTo>
                    <a:pt x="7500" y="18641"/>
                  </a:lnTo>
                  <a:lnTo>
                    <a:pt x="13500" y="9428"/>
                  </a:lnTo>
                  <a:lnTo>
                    <a:pt x="21427" y="14356"/>
                  </a:lnTo>
                  <a:lnTo>
                    <a:pt x="22927" y="15213"/>
                  </a:lnTo>
                  <a:lnTo>
                    <a:pt x="25498" y="14142"/>
                  </a:lnTo>
                  <a:lnTo>
                    <a:pt x="27212" y="11356"/>
                  </a:lnTo>
                  <a:lnTo>
                    <a:pt x="26998" y="8357"/>
                  </a:lnTo>
                  <a:lnTo>
                    <a:pt x="25498" y="7714"/>
                  </a:lnTo>
                  <a:lnTo>
                    <a:pt x="13928" y="643"/>
                  </a:lnTo>
                  <a:lnTo>
                    <a:pt x="12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246"/>
            <p:cNvSpPr/>
            <p:nvPr/>
          </p:nvSpPr>
          <p:spPr>
            <a:xfrm>
              <a:off x="2586000" y="377375"/>
              <a:ext cx="573175" cy="578550"/>
            </a:xfrm>
            <a:custGeom>
              <a:rect b="b" l="l" r="r" t="t"/>
              <a:pathLst>
                <a:path extrusionOk="0" h="23142" w="22927">
                  <a:moveTo>
                    <a:pt x="3858" y="1"/>
                  </a:moveTo>
                  <a:lnTo>
                    <a:pt x="1501" y="1929"/>
                  </a:lnTo>
                  <a:lnTo>
                    <a:pt x="1072" y="3643"/>
                  </a:lnTo>
                  <a:lnTo>
                    <a:pt x="1" y="17142"/>
                  </a:lnTo>
                  <a:lnTo>
                    <a:pt x="1" y="18642"/>
                  </a:lnTo>
                  <a:lnTo>
                    <a:pt x="1929" y="20999"/>
                  </a:lnTo>
                  <a:lnTo>
                    <a:pt x="3429" y="21427"/>
                  </a:lnTo>
                  <a:lnTo>
                    <a:pt x="18213" y="23141"/>
                  </a:lnTo>
                  <a:lnTo>
                    <a:pt x="18856" y="23141"/>
                  </a:lnTo>
                  <a:lnTo>
                    <a:pt x="20570" y="22927"/>
                  </a:lnTo>
                  <a:lnTo>
                    <a:pt x="22713" y="20784"/>
                  </a:lnTo>
                  <a:lnTo>
                    <a:pt x="22927" y="17785"/>
                  </a:lnTo>
                  <a:lnTo>
                    <a:pt x="20999" y="15428"/>
                  </a:lnTo>
                  <a:lnTo>
                    <a:pt x="19284" y="14999"/>
                  </a:lnTo>
                  <a:lnTo>
                    <a:pt x="8357" y="13928"/>
                  </a:lnTo>
                  <a:lnTo>
                    <a:pt x="9214" y="4286"/>
                  </a:lnTo>
                  <a:lnTo>
                    <a:pt x="9000" y="2572"/>
                  </a:lnTo>
                  <a:lnTo>
                    <a:pt x="6857" y="215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246"/>
            <p:cNvSpPr/>
            <p:nvPr/>
          </p:nvSpPr>
          <p:spPr>
            <a:xfrm>
              <a:off x="2328900" y="2396825"/>
              <a:ext cx="541025" cy="578525"/>
            </a:xfrm>
            <a:custGeom>
              <a:rect b="b" l="l" r="r" t="t"/>
              <a:pathLst>
                <a:path extrusionOk="0" h="23141" w="21641">
                  <a:moveTo>
                    <a:pt x="17570" y="0"/>
                  </a:moveTo>
                  <a:lnTo>
                    <a:pt x="16070" y="215"/>
                  </a:lnTo>
                  <a:lnTo>
                    <a:pt x="13713" y="2357"/>
                  </a:lnTo>
                  <a:lnTo>
                    <a:pt x="13499" y="3857"/>
                  </a:lnTo>
                  <a:lnTo>
                    <a:pt x="13284" y="14999"/>
                  </a:lnTo>
                  <a:lnTo>
                    <a:pt x="3857" y="14999"/>
                  </a:lnTo>
                  <a:lnTo>
                    <a:pt x="1928" y="15213"/>
                  </a:lnTo>
                  <a:lnTo>
                    <a:pt x="0" y="17356"/>
                  </a:lnTo>
                  <a:lnTo>
                    <a:pt x="0" y="20355"/>
                  </a:lnTo>
                  <a:lnTo>
                    <a:pt x="1928" y="22712"/>
                  </a:lnTo>
                  <a:lnTo>
                    <a:pt x="3857" y="22927"/>
                  </a:lnTo>
                  <a:lnTo>
                    <a:pt x="3857" y="23141"/>
                  </a:lnTo>
                  <a:lnTo>
                    <a:pt x="17355" y="22927"/>
                  </a:lnTo>
                  <a:lnTo>
                    <a:pt x="18855" y="22712"/>
                  </a:lnTo>
                  <a:lnTo>
                    <a:pt x="20998" y="20570"/>
                  </a:lnTo>
                  <a:lnTo>
                    <a:pt x="21212" y="19070"/>
                  </a:lnTo>
                  <a:lnTo>
                    <a:pt x="21641" y="4071"/>
                  </a:lnTo>
                  <a:lnTo>
                    <a:pt x="21426" y="2357"/>
                  </a:lnTo>
                  <a:lnTo>
                    <a:pt x="19284" y="215"/>
                  </a:lnTo>
                  <a:lnTo>
                    <a:pt x="175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246"/>
            <p:cNvSpPr/>
            <p:nvPr/>
          </p:nvSpPr>
          <p:spPr>
            <a:xfrm>
              <a:off x="3153800" y="1180875"/>
              <a:ext cx="1349900" cy="1365950"/>
            </a:xfrm>
            <a:custGeom>
              <a:rect b="b" l="l" r="r" t="t"/>
              <a:pathLst>
                <a:path extrusionOk="0" h="54638" w="53996">
                  <a:moveTo>
                    <a:pt x="26784" y="7928"/>
                  </a:moveTo>
                  <a:lnTo>
                    <a:pt x="29998" y="8142"/>
                  </a:lnTo>
                  <a:lnTo>
                    <a:pt x="36211" y="10499"/>
                  </a:lnTo>
                  <a:lnTo>
                    <a:pt x="41139" y="14570"/>
                  </a:lnTo>
                  <a:lnTo>
                    <a:pt x="44568" y="20141"/>
                  </a:lnTo>
                  <a:lnTo>
                    <a:pt x="45425" y="23355"/>
                  </a:lnTo>
                  <a:lnTo>
                    <a:pt x="46067" y="27212"/>
                  </a:lnTo>
                  <a:lnTo>
                    <a:pt x="44568" y="34497"/>
                  </a:lnTo>
                  <a:lnTo>
                    <a:pt x="42853" y="37925"/>
                  </a:lnTo>
                  <a:lnTo>
                    <a:pt x="40497" y="40925"/>
                  </a:lnTo>
                  <a:lnTo>
                    <a:pt x="34497" y="45210"/>
                  </a:lnTo>
                  <a:lnTo>
                    <a:pt x="27212" y="46710"/>
                  </a:lnTo>
                  <a:lnTo>
                    <a:pt x="20141" y="45424"/>
                  </a:lnTo>
                  <a:lnTo>
                    <a:pt x="16713" y="43496"/>
                  </a:lnTo>
                  <a:lnTo>
                    <a:pt x="13499" y="41139"/>
                  </a:lnTo>
                  <a:lnTo>
                    <a:pt x="9428" y="34925"/>
                  </a:lnTo>
                  <a:lnTo>
                    <a:pt x="7714" y="27640"/>
                  </a:lnTo>
                  <a:lnTo>
                    <a:pt x="9000" y="20141"/>
                  </a:lnTo>
                  <a:lnTo>
                    <a:pt x="10928" y="16713"/>
                  </a:lnTo>
                  <a:lnTo>
                    <a:pt x="13071" y="13713"/>
                  </a:lnTo>
                  <a:lnTo>
                    <a:pt x="19070" y="9428"/>
                  </a:lnTo>
                  <a:lnTo>
                    <a:pt x="22713" y="8357"/>
                  </a:lnTo>
                  <a:lnTo>
                    <a:pt x="24641" y="8142"/>
                  </a:lnTo>
                  <a:lnTo>
                    <a:pt x="26784" y="7928"/>
                  </a:lnTo>
                  <a:close/>
                  <a:moveTo>
                    <a:pt x="23998" y="0"/>
                  </a:moveTo>
                  <a:lnTo>
                    <a:pt x="21427" y="643"/>
                  </a:lnTo>
                  <a:lnTo>
                    <a:pt x="18642" y="1286"/>
                  </a:lnTo>
                  <a:lnTo>
                    <a:pt x="13928" y="3214"/>
                  </a:lnTo>
                  <a:lnTo>
                    <a:pt x="9428" y="6428"/>
                  </a:lnTo>
                  <a:lnTo>
                    <a:pt x="5786" y="10071"/>
                  </a:lnTo>
                  <a:lnTo>
                    <a:pt x="4286" y="12428"/>
                  </a:lnTo>
                  <a:lnTo>
                    <a:pt x="3000" y="14785"/>
                  </a:lnTo>
                  <a:lnTo>
                    <a:pt x="1072" y="19927"/>
                  </a:lnTo>
                  <a:lnTo>
                    <a:pt x="1" y="27640"/>
                  </a:lnTo>
                  <a:lnTo>
                    <a:pt x="2143" y="37925"/>
                  </a:lnTo>
                  <a:lnTo>
                    <a:pt x="6214" y="44782"/>
                  </a:lnTo>
                  <a:lnTo>
                    <a:pt x="10071" y="48424"/>
                  </a:lnTo>
                  <a:lnTo>
                    <a:pt x="12428" y="50138"/>
                  </a:lnTo>
                  <a:lnTo>
                    <a:pt x="15642" y="52067"/>
                  </a:lnTo>
                  <a:lnTo>
                    <a:pt x="23141" y="54423"/>
                  </a:lnTo>
                  <a:lnTo>
                    <a:pt x="26998" y="54638"/>
                  </a:lnTo>
                  <a:lnTo>
                    <a:pt x="29998" y="54423"/>
                  </a:lnTo>
                  <a:lnTo>
                    <a:pt x="32997" y="53995"/>
                  </a:lnTo>
                  <a:lnTo>
                    <a:pt x="35568" y="53352"/>
                  </a:lnTo>
                  <a:lnTo>
                    <a:pt x="40282" y="51209"/>
                  </a:lnTo>
                  <a:lnTo>
                    <a:pt x="44782" y="48210"/>
                  </a:lnTo>
                  <a:lnTo>
                    <a:pt x="48424" y="44353"/>
                  </a:lnTo>
                  <a:lnTo>
                    <a:pt x="49924" y="41996"/>
                  </a:lnTo>
                  <a:lnTo>
                    <a:pt x="51210" y="39854"/>
                  </a:lnTo>
                  <a:lnTo>
                    <a:pt x="53138" y="34711"/>
                  </a:lnTo>
                  <a:lnTo>
                    <a:pt x="53995" y="29569"/>
                  </a:lnTo>
                  <a:lnTo>
                    <a:pt x="53995" y="24212"/>
                  </a:lnTo>
                  <a:lnTo>
                    <a:pt x="53567" y="21641"/>
                  </a:lnTo>
                  <a:lnTo>
                    <a:pt x="52710" y="18856"/>
                  </a:lnTo>
                  <a:lnTo>
                    <a:pt x="50567" y="13928"/>
                  </a:lnTo>
                  <a:lnTo>
                    <a:pt x="45853" y="7500"/>
                  </a:lnTo>
                  <a:lnTo>
                    <a:pt x="37283" y="1929"/>
                  </a:lnTo>
                  <a:lnTo>
                    <a:pt x="295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00" name="Google Shape;2300;p2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44330" y="5037976"/>
            <a:ext cx="856526" cy="846884"/>
          </a:xfrm>
          <a:prstGeom prst="rect">
            <a:avLst/>
          </a:prstGeom>
          <a:noFill/>
          <a:ln>
            <a:noFill/>
          </a:ln>
        </p:spPr>
      </p:pic>
      <p:sp>
        <p:nvSpPr>
          <p:cNvPr id="2301" name="Google Shape;2301;p246"/>
          <p:cNvSpPr/>
          <p:nvPr/>
        </p:nvSpPr>
        <p:spPr>
          <a:xfrm>
            <a:off x="12572714" y="3197858"/>
            <a:ext cx="678296" cy="707823"/>
          </a:xfrm>
          <a:custGeom>
            <a:rect b="b" l="l" r="r" t="t"/>
            <a:pathLst>
              <a:path extrusionOk="0" h="304440" w="291740">
                <a:moveTo>
                  <a:pt x="57508" y="96838"/>
                </a:moveTo>
                <a:lnTo>
                  <a:pt x="68620" y="116711"/>
                </a:lnTo>
                <a:lnTo>
                  <a:pt x="61810" y="116711"/>
                </a:lnTo>
                <a:lnTo>
                  <a:pt x="61810" y="152481"/>
                </a:lnTo>
                <a:cubicBezTo>
                  <a:pt x="61810" y="198730"/>
                  <a:pt x="99449" y="236669"/>
                  <a:pt x="145333" y="236669"/>
                </a:cubicBezTo>
                <a:cubicBezTo>
                  <a:pt x="167558" y="236669"/>
                  <a:pt x="188349" y="227636"/>
                  <a:pt x="204122" y="211738"/>
                </a:cubicBezTo>
                <a:cubicBezTo>
                  <a:pt x="205914" y="209931"/>
                  <a:pt x="208782" y="209931"/>
                  <a:pt x="210574" y="211738"/>
                </a:cubicBezTo>
                <a:cubicBezTo>
                  <a:pt x="212367" y="213544"/>
                  <a:pt x="212367" y="216435"/>
                  <a:pt x="210574" y="218242"/>
                </a:cubicBezTo>
                <a:cubicBezTo>
                  <a:pt x="193009" y="235946"/>
                  <a:pt x="170067" y="245702"/>
                  <a:pt x="145333" y="245702"/>
                </a:cubicBezTo>
                <a:cubicBezTo>
                  <a:pt x="94430" y="245341"/>
                  <a:pt x="52848" y="203789"/>
                  <a:pt x="52848" y="152481"/>
                </a:cubicBezTo>
                <a:lnTo>
                  <a:pt x="52848" y="116711"/>
                </a:lnTo>
                <a:lnTo>
                  <a:pt x="46037" y="116711"/>
                </a:lnTo>
                <a:lnTo>
                  <a:pt x="57508" y="96838"/>
                </a:lnTo>
                <a:close/>
                <a:moveTo>
                  <a:pt x="145870" y="92075"/>
                </a:moveTo>
                <a:cubicBezTo>
                  <a:pt x="148386" y="92075"/>
                  <a:pt x="150184" y="94249"/>
                  <a:pt x="150184" y="96423"/>
                </a:cubicBezTo>
                <a:lnTo>
                  <a:pt x="150184" y="104394"/>
                </a:lnTo>
                <a:cubicBezTo>
                  <a:pt x="160248" y="105843"/>
                  <a:pt x="168515" y="112002"/>
                  <a:pt x="172109" y="120698"/>
                </a:cubicBezTo>
                <a:cubicBezTo>
                  <a:pt x="173187" y="123234"/>
                  <a:pt x="172109" y="125770"/>
                  <a:pt x="169593" y="126857"/>
                </a:cubicBezTo>
                <a:cubicBezTo>
                  <a:pt x="167436" y="127582"/>
                  <a:pt x="164920" y="126857"/>
                  <a:pt x="163842" y="124321"/>
                </a:cubicBezTo>
                <a:cubicBezTo>
                  <a:pt x="160967" y="117437"/>
                  <a:pt x="153778" y="113089"/>
                  <a:pt x="145511" y="113089"/>
                </a:cubicBezTo>
                <a:cubicBezTo>
                  <a:pt x="135087" y="113089"/>
                  <a:pt x="126461" y="120698"/>
                  <a:pt x="126461" y="130480"/>
                </a:cubicBezTo>
                <a:cubicBezTo>
                  <a:pt x="126461" y="141712"/>
                  <a:pt x="133290" y="147509"/>
                  <a:pt x="145870" y="147509"/>
                </a:cubicBezTo>
                <a:cubicBezTo>
                  <a:pt x="166718" y="147509"/>
                  <a:pt x="174266" y="161277"/>
                  <a:pt x="174266" y="173958"/>
                </a:cubicBezTo>
                <a:cubicBezTo>
                  <a:pt x="174266" y="187001"/>
                  <a:pt x="163842" y="197870"/>
                  <a:pt x="150184" y="200044"/>
                </a:cubicBezTo>
                <a:lnTo>
                  <a:pt x="150184" y="207653"/>
                </a:lnTo>
                <a:cubicBezTo>
                  <a:pt x="150184" y="210189"/>
                  <a:pt x="148386" y="212363"/>
                  <a:pt x="145870" y="212363"/>
                </a:cubicBezTo>
                <a:cubicBezTo>
                  <a:pt x="143354" y="212363"/>
                  <a:pt x="141557" y="210189"/>
                  <a:pt x="141557" y="207653"/>
                </a:cubicBezTo>
                <a:lnTo>
                  <a:pt x="141557" y="200044"/>
                </a:lnTo>
                <a:cubicBezTo>
                  <a:pt x="131493" y="198595"/>
                  <a:pt x="123226" y="192436"/>
                  <a:pt x="119632" y="183378"/>
                </a:cubicBezTo>
                <a:cubicBezTo>
                  <a:pt x="118194" y="181204"/>
                  <a:pt x="119632" y="178668"/>
                  <a:pt x="121788" y="177581"/>
                </a:cubicBezTo>
                <a:cubicBezTo>
                  <a:pt x="123945" y="176494"/>
                  <a:pt x="126820" y="177581"/>
                  <a:pt x="127539" y="180117"/>
                </a:cubicBezTo>
                <a:cubicBezTo>
                  <a:pt x="130415" y="186639"/>
                  <a:pt x="137963" y="191349"/>
                  <a:pt x="145870" y="191349"/>
                </a:cubicBezTo>
                <a:cubicBezTo>
                  <a:pt x="156294" y="191349"/>
                  <a:pt x="164920" y="183378"/>
                  <a:pt x="164920" y="173958"/>
                </a:cubicBezTo>
                <a:cubicBezTo>
                  <a:pt x="164920" y="165987"/>
                  <a:pt x="161686" y="156567"/>
                  <a:pt x="145870" y="156567"/>
                </a:cubicBezTo>
                <a:cubicBezTo>
                  <a:pt x="125023" y="156567"/>
                  <a:pt x="117475" y="143161"/>
                  <a:pt x="117475" y="130480"/>
                </a:cubicBezTo>
                <a:cubicBezTo>
                  <a:pt x="117475" y="117437"/>
                  <a:pt x="127539" y="106205"/>
                  <a:pt x="141557" y="104394"/>
                </a:cubicBezTo>
                <a:lnTo>
                  <a:pt x="141557" y="96423"/>
                </a:lnTo>
                <a:cubicBezTo>
                  <a:pt x="141557" y="94249"/>
                  <a:pt x="143354" y="92075"/>
                  <a:pt x="145870" y="92075"/>
                </a:cubicBezTo>
                <a:close/>
                <a:moveTo>
                  <a:pt x="145179" y="58738"/>
                </a:moveTo>
                <a:cubicBezTo>
                  <a:pt x="196082" y="58738"/>
                  <a:pt x="237306" y="100306"/>
                  <a:pt x="237306" y="151191"/>
                </a:cubicBezTo>
                <a:lnTo>
                  <a:pt x="237306" y="186666"/>
                </a:lnTo>
                <a:lnTo>
                  <a:pt x="244117" y="186666"/>
                </a:lnTo>
                <a:lnTo>
                  <a:pt x="233004" y="206017"/>
                </a:lnTo>
                <a:lnTo>
                  <a:pt x="221892" y="186666"/>
                </a:lnTo>
                <a:lnTo>
                  <a:pt x="228703" y="186666"/>
                </a:lnTo>
                <a:lnTo>
                  <a:pt x="228703" y="151191"/>
                </a:lnTo>
                <a:cubicBezTo>
                  <a:pt x="228703" y="105323"/>
                  <a:pt x="191063" y="67697"/>
                  <a:pt x="145179" y="67697"/>
                </a:cubicBezTo>
                <a:cubicBezTo>
                  <a:pt x="122954" y="67697"/>
                  <a:pt x="102163" y="76297"/>
                  <a:pt x="86390" y="92064"/>
                </a:cubicBezTo>
                <a:cubicBezTo>
                  <a:pt x="85315" y="93139"/>
                  <a:pt x="84240" y="93497"/>
                  <a:pt x="83164" y="93497"/>
                </a:cubicBezTo>
                <a:cubicBezTo>
                  <a:pt x="81730" y="93497"/>
                  <a:pt x="80655" y="93139"/>
                  <a:pt x="79938" y="92064"/>
                </a:cubicBezTo>
                <a:cubicBezTo>
                  <a:pt x="77787" y="90272"/>
                  <a:pt x="77787" y="87406"/>
                  <a:pt x="79938" y="85972"/>
                </a:cubicBezTo>
                <a:cubicBezTo>
                  <a:pt x="97144" y="68413"/>
                  <a:pt x="120445" y="58738"/>
                  <a:pt x="145179" y="58738"/>
                </a:cubicBezTo>
                <a:close/>
                <a:moveTo>
                  <a:pt x="242410" y="43075"/>
                </a:moveTo>
                <a:cubicBezTo>
                  <a:pt x="273737" y="70796"/>
                  <a:pt x="291740" y="110397"/>
                  <a:pt x="291740" y="152157"/>
                </a:cubicBezTo>
                <a:cubicBezTo>
                  <a:pt x="291740" y="232439"/>
                  <a:pt x="226207" y="297960"/>
                  <a:pt x="145911" y="297960"/>
                </a:cubicBezTo>
                <a:lnTo>
                  <a:pt x="24206" y="297960"/>
                </a:lnTo>
                <a:lnTo>
                  <a:pt x="24206" y="304440"/>
                </a:lnTo>
                <a:lnTo>
                  <a:pt x="4762" y="293280"/>
                </a:lnTo>
                <a:lnTo>
                  <a:pt x="24206" y="281760"/>
                </a:lnTo>
                <a:lnTo>
                  <a:pt x="24206" y="288600"/>
                </a:lnTo>
                <a:lnTo>
                  <a:pt x="145911" y="288600"/>
                </a:lnTo>
                <a:cubicBezTo>
                  <a:pt x="221166" y="288600"/>
                  <a:pt x="282378" y="227399"/>
                  <a:pt x="282378" y="152157"/>
                </a:cubicBezTo>
                <a:cubicBezTo>
                  <a:pt x="282378" y="112917"/>
                  <a:pt x="265815" y="75836"/>
                  <a:pt x="236649" y="49915"/>
                </a:cubicBezTo>
                <a:cubicBezTo>
                  <a:pt x="234489" y="48115"/>
                  <a:pt x="234489" y="45235"/>
                  <a:pt x="236289" y="43435"/>
                </a:cubicBezTo>
                <a:cubicBezTo>
                  <a:pt x="237729" y="41635"/>
                  <a:pt x="240610" y="41275"/>
                  <a:pt x="242410" y="43075"/>
                </a:cubicBezTo>
                <a:close/>
                <a:moveTo>
                  <a:pt x="267173" y="0"/>
                </a:moveTo>
                <a:lnTo>
                  <a:pt x="286977" y="11191"/>
                </a:lnTo>
                <a:lnTo>
                  <a:pt x="267173" y="22381"/>
                </a:lnTo>
                <a:lnTo>
                  <a:pt x="267173" y="15522"/>
                </a:lnTo>
                <a:lnTo>
                  <a:pt x="145829" y="15522"/>
                </a:lnTo>
                <a:cubicBezTo>
                  <a:pt x="70214" y="15522"/>
                  <a:pt x="9002" y="76892"/>
                  <a:pt x="9002" y="152700"/>
                </a:cubicBezTo>
                <a:cubicBezTo>
                  <a:pt x="9002" y="191688"/>
                  <a:pt x="25925" y="229231"/>
                  <a:pt x="55091" y="255222"/>
                </a:cubicBezTo>
                <a:cubicBezTo>
                  <a:pt x="56891" y="256666"/>
                  <a:pt x="56891" y="259915"/>
                  <a:pt x="55451" y="261720"/>
                </a:cubicBezTo>
                <a:cubicBezTo>
                  <a:pt x="54371" y="262442"/>
                  <a:pt x="53290" y="263164"/>
                  <a:pt x="52210" y="263164"/>
                </a:cubicBezTo>
                <a:cubicBezTo>
                  <a:pt x="50770" y="263164"/>
                  <a:pt x="49690" y="262803"/>
                  <a:pt x="48970" y="261720"/>
                </a:cubicBezTo>
                <a:cubicBezTo>
                  <a:pt x="18003" y="234285"/>
                  <a:pt x="0" y="194576"/>
                  <a:pt x="0" y="152700"/>
                </a:cubicBezTo>
                <a:cubicBezTo>
                  <a:pt x="0" y="72199"/>
                  <a:pt x="65533" y="6498"/>
                  <a:pt x="145829" y="6498"/>
                </a:cubicBezTo>
                <a:lnTo>
                  <a:pt x="267173" y="6498"/>
                </a:lnTo>
                <a:lnTo>
                  <a:pt x="267173" y="0"/>
                </a:lnTo>
                <a:close/>
              </a:path>
            </a:pathLst>
          </a:custGeom>
          <a:solidFill>
            <a:srgbClr val="338AC3"/>
          </a:solidFill>
          <a:ln>
            <a:noFill/>
          </a:ln>
        </p:spPr>
        <p:txBody>
          <a:bodyPr anchorCtr="0" anchor="ctr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02" name="Google Shape;2302;p246"/>
          <p:cNvSpPr/>
          <p:nvPr/>
        </p:nvSpPr>
        <p:spPr>
          <a:xfrm>
            <a:off x="732720" y="6908450"/>
            <a:ext cx="717084" cy="709867"/>
          </a:xfrm>
          <a:custGeom>
            <a:rect b="b" l="l" r="r" t="t"/>
            <a:pathLst>
              <a:path extrusionOk="0" h="288564" w="288565">
                <a:moveTo>
                  <a:pt x="84929" y="239713"/>
                </a:moveTo>
                <a:lnTo>
                  <a:pt x="167124" y="239713"/>
                </a:lnTo>
                <a:cubicBezTo>
                  <a:pt x="168927" y="239713"/>
                  <a:pt x="171090" y="241999"/>
                  <a:pt x="171090" y="243904"/>
                </a:cubicBezTo>
                <a:cubicBezTo>
                  <a:pt x="171090" y="246571"/>
                  <a:pt x="168927" y="248857"/>
                  <a:pt x="167124" y="248857"/>
                </a:cubicBezTo>
                <a:lnTo>
                  <a:pt x="84929" y="248857"/>
                </a:lnTo>
                <a:cubicBezTo>
                  <a:pt x="82765" y="248857"/>
                  <a:pt x="80963" y="246571"/>
                  <a:pt x="80963" y="243904"/>
                </a:cubicBezTo>
                <a:cubicBezTo>
                  <a:pt x="80963" y="241999"/>
                  <a:pt x="82765" y="239713"/>
                  <a:pt x="84929" y="239713"/>
                </a:cubicBezTo>
                <a:close/>
                <a:moveTo>
                  <a:pt x="47266" y="232384"/>
                </a:moveTo>
                <a:cubicBezTo>
                  <a:pt x="41515" y="232384"/>
                  <a:pt x="37201" y="236657"/>
                  <a:pt x="37201" y="242354"/>
                </a:cubicBezTo>
                <a:cubicBezTo>
                  <a:pt x="37201" y="248051"/>
                  <a:pt x="41515" y="252680"/>
                  <a:pt x="47266" y="252680"/>
                </a:cubicBezTo>
                <a:cubicBezTo>
                  <a:pt x="53016" y="252680"/>
                  <a:pt x="57330" y="248051"/>
                  <a:pt x="57330" y="242354"/>
                </a:cubicBezTo>
                <a:cubicBezTo>
                  <a:pt x="57330" y="236657"/>
                  <a:pt x="53016" y="232384"/>
                  <a:pt x="47266" y="232384"/>
                </a:cubicBezTo>
                <a:close/>
                <a:moveTo>
                  <a:pt x="47266" y="223838"/>
                </a:moveTo>
                <a:cubicBezTo>
                  <a:pt x="58049" y="223838"/>
                  <a:pt x="66316" y="232384"/>
                  <a:pt x="66316" y="242354"/>
                </a:cubicBezTo>
                <a:cubicBezTo>
                  <a:pt x="66316" y="253036"/>
                  <a:pt x="58049" y="261582"/>
                  <a:pt x="47266" y="261582"/>
                </a:cubicBezTo>
                <a:cubicBezTo>
                  <a:pt x="37201" y="261582"/>
                  <a:pt x="28575" y="253036"/>
                  <a:pt x="28575" y="242354"/>
                </a:cubicBezTo>
                <a:cubicBezTo>
                  <a:pt x="28575" y="232384"/>
                  <a:pt x="37201" y="223838"/>
                  <a:pt x="47266" y="223838"/>
                </a:cubicBezTo>
                <a:close/>
                <a:moveTo>
                  <a:pt x="84886" y="180975"/>
                </a:moveTo>
                <a:lnTo>
                  <a:pt x="125539" y="180975"/>
                </a:lnTo>
                <a:cubicBezTo>
                  <a:pt x="127679" y="180975"/>
                  <a:pt x="129818" y="183173"/>
                  <a:pt x="129818" y="185738"/>
                </a:cubicBezTo>
                <a:cubicBezTo>
                  <a:pt x="129818" y="187936"/>
                  <a:pt x="127679" y="190134"/>
                  <a:pt x="125539" y="190134"/>
                </a:cubicBezTo>
                <a:lnTo>
                  <a:pt x="84886" y="190134"/>
                </a:lnTo>
                <a:cubicBezTo>
                  <a:pt x="82746" y="190134"/>
                  <a:pt x="80963" y="187936"/>
                  <a:pt x="80963" y="185738"/>
                </a:cubicBezTo>
                <a:cubicBezTo>
                  <a:pt x="80963" y="183173"/>
                  <a:pt x="82746" y="180975"/>
                  <a:pt x="84886" y="180975"/>
                </a:cubicBezTo>
                <a:close/>
                <a:moveTo>
                  <a:pt x="47266" y="175314"/>
                </a:moveTo>
                <a:cubicBezTo>
                  <a:pt x="41515" y="175314"/>
                  <a:pt x="37201" y="180347"/>
                  <a:pt x="37201" y="185738"/>
                </a:cubicBezTo>
                <a:cubicBezTo>
                  <a:pt x="37201" y="191130"/>
                  <a:pt x="41515" y="195802"/>
                  <a:pt x="47266" y="195802"/>
                </a:cubicBezTo>
                <a:cubicBezTo>
                  <a:pt x="53016" y="195802"/>
                  <a:pt x="57330" y="191130"/>
                  <a:pt x="57330" y="185738"/>
                </a:cubicBezTo>
                <a:cubicBezTo>
                  <a:pt x="57330" y="180347"/>
                  <a:pt x="53016" y="175314"/>
                  <a:pt x="47266" y="175314"/>
                </a:cubicBezTo>
                <a:close/>
                <a:moveTo>
                  <a:pt x="47266" y="166688"/>
                </a:moveTo>
                <a:cubicBezTo>
                  <a:pt x="58049" y="166688"/>
                  <a:pt x="66316" y="175314"/>
                  <a:pt x="66316" y="185738"/>
                </a:cubicBezTo>
                <a:cubicBezTo>
                  <a:pt x="66316" y="196162"/>
                  <a:pt x="58049" y="204429"/>
                  <a:pt x="47266" y="204429"/>
                </a:cubicBezTo>
                <a:cubicBezTo>
                  <a:pt x="37201" y="204429"/>
                  <a:pt x="28575" y="196162"/>
                  <a:pt x="28575" y="185738"/>
                </a:cubicBezTo>
                <a:cubicBezTo>
                  <a:pt x="28575" y="175314"/>
                  <a:pt x="37201" y="166688"/>
                  <a:pt x="47266" y="166688"/>
                </a:cubicBezTo>
                <a:close/>
                <a:moveTo>
                  <a:pt x="213339" y="126009"/>
                </a:moveTo>
                <a:lnTo>
                  <a:pt x="203979" y="145613"/>
                </a:lnTo>
                <a:cubicBezTo>
                  <a:pt x="203619" y="146702"/>
                  <a:pt x="201819" y="147792"/>
                  <a:pt x="200739" y="148155"/>
                </a:cubicBezTo>
                <a:lnTo>
                  <a:pt x="179500" y="151059"/>
                </a:lnTo>
                <a:lnTo>
                  <a:pt x="194979" y="165943"/>
                </a:lnTo>
                <a:cubicBezTo>
                  <a:pt x="195699" y="167395"/>
                  <a:pt x="196059" y="168485"/>
                  <a:pt x="196059" y="170300"/>
                </a:cubicBezTo>
                <a:lnTo>
                  <a:pt x="192459" y="191719"/>
                </a:lnTo>
                <a:lnTo>
                  <a:pt x="211539" y="181191"/>
                </a:lnTo>
                <a:cubicBezTo>
                  <a:pt x="211899" y="181191"/>
                  <a:pt x="212979" y="180828"/>
                  <a:pt x="213339" y="180828"/>
                </a:cubicBezTo>
                <a:cubicBezTo>
                  <a:pt x="214059" y="180828"/>
                  <a:pt x="214779" y="181191"/>
                  <a:pt x="215499" y="181191"/>
                </a:cubicBezTo>
                <a:lnTo>
                  <a:pt x="234939" y="191719"/>
                </a:lnTo>
                <a:lnTo>
                  <a:pt x="230979" y="170300"/>
                </a:lnTo>
                <a:cubicBezTo>
                  <a:pt x="230619" y="168485"/>
                  <a:pt x="230979" y="167395"/>
                  <a:pt x="232419" y="165943"/>
                </a:cubicBezTo>
                <a:lnTo>
                  <a:pt x="247898" y="151059"/>
                </a:lnTo>
                <a:lnTo>
                  <a:pt x="226299" y="148155"/>
                </a:lnTo>
                <a:cubicBezTo>
                  <a:pt x="224859" y="147792"/>
                  <a:pt x="223779" y="146702"/>
                  <a:pt x="223059" y="145613"/>
                </a:cubicBezTo>
                <a:lnTo>
                  <a:pt x="213339" y="126009"/>
                </a:lnTo>
                <a:close/>
                <a:moveTo>
                  <a:pt x="84932" y="122238"/>
                </a:moveTo>
                <a:lnTo>
                  <a:pt x="131835" y="122238"/>
                </a:lnTo>
                <a:cubicBezTo>
                  <a:pt x="134360" y="122238"/>
                  <a:pt x="136164" y="124524"/>
                  <a:pt x="136164" y="126810"/>
                </a:cubicBezTo>
                <a:cubicBezTo>
                  <a:pt x="136164" y="129096"/>
                  <a:pt x="134360" y="131382"/>
                  <a:pt x="131835" y="131382"/>
                </a:cubicBezTo>
                <a:lnTo>
                  <a:pt x="84932" y="131382"/>
                </a:lnTo>
                <a:cubicBezTo>
                  <a:pt x="82767" y="131382"/>
                  <a:pt x="80963" y="129096"/>
                  <a:pt x="80963" y="126810"/>
                </a:cubicBezTo>
                <a:cubicBezTo>
                  <a:pt x="80963" y="124524"/>
                  <a:pt x="82767" y="122238"/>
                  <a:pt x="84932" y="122238"/>
                </a:cubicBezTo>
                <a:close/>
                <a:moveTo>
                  <a:pt x="47266" y="116217"/>
                </a:moveTo>
                <a:cubicBezTo>
                  <a:pt x="41515" y="116217"/>
                  <a:pt x="37201" y="121249"/>
                  <a:pt x="37201" y="126641"/>
                </a:cubicBezTo>
                <a:cubicBezTo>
                  <a:pt x="37201" y="132751"/>
                  <a:pt x="41515" y="137064"/>
                  <a:pt x="47266" y="137064"/>
                </a:cubicBezTo>
                <a:cubicBezTo>
                  <a:pt x="53016" y="137064"/>
                  <a:pt x="57330" y="132751"/>
                  <a:pt x="57330" y="126641"/>
                </a:cubicBezTo>
                <a:cubicBezTo>
                  <a:pt x="57330" y="121249"/>
                  <a:pt x="53016" y="116217"/>
                  <a:pt x="47266" y="116217"/>
                </a:cubicBezTo>
                <a:close/>
                <a:moveTo>
                  <a:pt x="209379" y="114029"/>
                </a:moveTo>
                <a:cubicBezTo>
                  <a:pt x="211179" y="111125"/>
                  <a:pt x="216219" y="111125"/>
                  <a:pt x="217299" y="114029"/>
                </a:cubicBezTo>
                <a:lnTo>
                  <a:pt x="229899" y="139442"/>
                </a:lnTo>
                <a:lnTo>
                  <a:pt x="257618" y="143435"/>
                </a:lnTo>
                <a:cubicBezTo>
                  <a:pt x="259418" y="143798"/>
                  <a:pt x="260858" y="145250"/>
                  <a:pt x="261218" y="146339"/>
                </a:cubicBezTo>
                <a:cubicBezTo>
                  <a:pt x="261578" y="148155"/>
                  <a:pt x="261578" y="149607"/>
                  <a:pt x="260498" y="151059"/>
                </a:cubicBezTo>
                <a:lnTo>
                  <a:pt x="239979" y="170663"/>
                </a:lnTo>
                <a:lnTo>
                  <a:pt x="245018" y="198980"/>
                </a:lnTo>
                <a:cubicBezTo>
                  <a:pt x="245018" y="200795"/>
                  <a:pt x="244298" y="202247"/>
                  <a:pt x="242858" y="202973"/>
                </a:cubicBezTo>
                <a:cubicBezTo>
                  <a:pt x="242138" y="204062"/>
                  <a:pt x="241418" y="204062"/>
                  <a:pt x="240339" y="204062"/>
                </a:cubicBezTo>
                <a:cubicBezTo>
                  <a:pt x="239619" y="204062"/>
                  <a:pt x="238899" y="204062"/>
                  <a:pt x="238539" y="203336"/>
                </a:cubicBezTo>
                <a:lnTo>
                  <a:pt x="213339" y="190267"/>
                </a:lnTo>
                <a:lnTo>
                  <a:pt x="188500" y="203336"/>
                </a:lnTo>
                <a:cubicBezTo>
                  <a:pt x="187060" y="204425"/>
                  <a:pt x="185260" y="204062"/>
                  <a:pt x="183820" y="202973"/>
                </a:cubicBezTo>
                <a:cubicBezTo>
                  <a:pt x="182740" y="202247"/>
                  <a:pt x="182020" y="200795"/>
                  <a:pt x="182380" y="198980"/>
                </a:cubicBezTo>
                <a:lnTo>
                  <a:pt x="186700" y="170663"/>
                </a:lnTo>
                <a:lnTo>
                  <a:pt x="166900" y="151059"/>
                </a:lnTo>
                <a:cubicBezTo>
                  <a:pt x="165460" y="149607"/>
                  <a:pt x="165100" y="148155"/>
                  <a:pt x="165460" y="146339"/>
                </a:cubicBezTo>
                <a:cubicBezTo>
                  <a:pt x="166540" y="145250"/>
                  <a:pt x="167620" y="143798"/>
                  <a:pt x="169060" y="143435"/>
                </a:cubicBezTo>
                <a:lnTo>
                  <a:pt x="196779" y="139442"/>
                </a:lnTo>
                <a:lnTo>
                  <a:pt x="209379" y="114029"/>
                </a:lnTo>
                <a:close/>
                <a:moveTo>
                  <a:pt x="47266" y="107950"/>
                </a:moveTo>
                <a:cubicBezTo>
                  <a:pt x="58049" y="107950"/>
                  <a:pt x="66316" y="116217"/>
                  <a:pt x="66316" y="126641"/>
                </a:cubicBezTo>
                <a:cubicBezTo>
                  <a:pt x="66316" y="137064"/>
                  <a:pt x="58049" y="145691"/>
                  <a:pt x="47266" y="145691"/>
                </a:cubicBezTo>
                <a:cubicBezTo>
                  <a:pt x="37201" y="145691"/>
                  <a:pt x="28575" y="137064"/>
                  <a:pt x="28575" y="126641"/>
                </a:cubicBezTo>
                <a:cubicBezTo>
                  <a:pt x="28575" y="116217"/>
                  <a:pt x="37201" y="107950"/>
                  <a:pt x="47266" y="107950"/>
                </a:cubicBezTo>
                <a:close/>
                <a:moveTo>
                  <a:pt x="213992" y="95948"/>
                </a:moveTo>
                <a:cubicBezTo>
                  <a:pt x="177966" y="95948"/>
                  <a:pt x="148785" y="125165"/>
                  <a:pt x="148785" y="161596"/>
                </a:cubicBezTo>
                <a:cubicBezTo>
                  <a:pt x="148785" y="198027"/>
                  <a:pt x="177966" y="227244"/>
                  <a:pt x="213992" y="227244"/>
                </a:cubicBezTo>
                <a:cubicBezTo>
                  <a:pt x="250017" y="227244"/>
                  <a:pt x="279558" y="198027"/>
                  <a:pt x="279558" y="161596"/>
                </a:cubicBezTo>
                <a:cubicBezTo>
                  <a:pt x="279558" y="125165"/>
                  <a:pt x="250017" y="95948"/>
                  <a:pt x="213992" y="95948"/>
                </a:cubicBezTo>
                <a:close/>
                <a:moveTo>
                  <a:pt x="145984" y="63500"/>
                </a:moveTo>
                <a:lnTo>
                  <a:pt x="196556" y="63500"/>
                </a:lnTo>
                <a:cubicBezTo>
                  <a:pt x="198723" y="63500"/>
                  <a:pt x="201252" y="66064"/>
                  <a:pt x="201252" y="68629"/>
                </a:cubicBezTo>
                <a:cubicBezTo>
                  <a:pt x="201252" y="71193"/>
                  <a:pt x="198723" y="72659"/>
                  <a:pt x="196556" y="72659"/>
                </a:cubicBezTo>
                <a:lnTo>
                  <a:pt x="145984" y="72659"/>
                </a:lnTo>
                <a:cubicBezTo>
                  <a:pt x="143455" y="72659"/>
                  <a:pt x="141288" y="71193"/>
                  <a:pt x="141288" y="68629"/>
                </a:cubicBezTo>
                <a:cubicBezTo>
                  <a:pt x="141288" y="66064"/>
                  <a:pt x="143455" y="63500"/>
                  <a:pt x="145984" y="63500"/>
                </a:cubicBezTo>
                <a:close/>
                <a:moveTo>
                  <a:pt x="84950" y="63500"/>
                </a:moveTo>
                <a:lnTo>
                  <a:pt x="122287" y="63500"/>
                </a:lnTo>
                <a:cubicBezTo>
                  <a:pt x="124825" y="63500"/>
                  <a:pt x="126637" y="66064"/>
                  <a:pt x="126637" y="68629"/>
                </a:cubicBezTo>
                <a:cubicBezTo>
                  <a:pt x="126637" y="71193"/>
                  <a:pt x="124825" y="72659"/>
                  <a:pt x="122287" y="72659"/>
                </a:cubicBezTo>
                <a:lnTo>
                  <a:pt x="84950" y="72659"/>
                </a:lnTo>
                <a:cubicBezTo>
                  <a:pt x="82775" y="72659"/>
                  <a:pt x="80963" y="71193"/>
                  <a:pt x="80963" y="68629"/>
                </a:cubicBezTo>
                <a:cubicBezTo>
                  <a:pt x="80963" y="66064"/>
                  <a:pt x="82775" y="63500"/>
                  <a:pt x="84950" y="63500"/>
                </a:cubicBezTo>
                <a:close/>
                <a:moveTo>
                  <a:pt x="47266" y="58199"/>
                </a:moveTo>
                <a:cubicBezTo>
                  <a:pt x="41515" y="58199"/>
                  <a:pt x="37201" y="62512"/>
                  <a:pt x="37201" y="68263"/>
                </a:cubicBezTo>
                <a:cubicBezTo>
                  <a:pt x="37201" y="73654"/>
                  <a:pt x="41515" y="77968"/>
                  <a:pt x="47266" y="77968"/>
                </a:cubicBezTo>
                <a:cubicBezTo>
                  <a:pt x="53016" y="77968"/>
                  <a:pt x="57330" y="73654"/>
                  <a:pt x="57330" y="68263"/>
                </a:cubicBezTo>
                <a:cubicBezTo>
                  <a:pt x="57330" y="62512"/>
                  <a:pt x="53016" y="58199"/>
                  <a:pt x="47266" y="58199"/>
                </a:cubicBezTo>
                <a:close/>
                <a:moveTo>
                  <a:pt x="47266" y="49213"/>
                </a:moveTo>
                <a:cubicBezTo>
                  <a:pt x="58049" y="49213"/>
                  <a:pt x="66316" y="57839"/>
                  <a:pt x="66316" y="68263"/>
                </a:cubicBezTo>
                <a:cubicBezTo>
                  <a:pt x="66316" y="78327"/>
                  <a:pt x="58049" y="86954"/>
                  <a:pt x="47266" y="86954"/>
                </a:cubicBezTo>
                <a:cubicBezTo>
                  <a:pt x="37201" y="86954"/>
                  <a:pt x="28575" y="78327"/>
                  <a:pt x="28575" y="68263"/>
                </a:cubicBezTo>
                <a:cubicBezTo>
                  <a:pt x="28575" y="57839"/>
                  <a:pt x="37201" y="49213"/>
                  <a:pt x="47266" y="49213"/>
                </a:cubicBezTo>
                <a:close/>
                <a:moveTo>
                  <a:pt x="67007" y="8657"/>
                </a:moveTo>
                <a:lnTo>
                  <a:pt x="67007" y="21642"/>
                </a:lnTo>
                <a:cubicBezTo>
                  <a:pt x="67007" y="25610"/>
                  <a:pt x="69890" y="28856"/>
                  <a:pt x="74213" y="28856"/>
                </a:cubicBezTo>
                <a:lnTo>
                  <a:pt x="155991" y="28856"/>
                </a:lnTo>
                <a:cubicBezTo>
                  <a:pt x="159953" y="28856"/>
                  <a:pt x="162835" y="25610"/>
                  <a:pt x="162835" y="21642"/>
                </a:cubicBezTo>
                <a:lnTo>
                  <a:pt x="162835" y="8657"/>
                </a:lnTo>
                <a:lnTo>
                  <a:pt x="67007" y="8657"/>
                </a:lnTo>
                <a:close/>
                <a:moveTo>
                  <a:pt x="21976" y="8657"/>
                </a:moveTo>
                <a:cubicBezTo>
                  <a:pt x="14410" y="8657"/>
                  <a:pt x="8646" y="14428"/>
                  <a:pt x="8646" y="21642"/>
                </a:cubicBezTo>
                <a:lnTo>
                  <a:pt x="8646" y="266561"/>
                </a:lnTo>
                <a:cubicBezTo>
                  <a:pt x="8646" y="273775"/>
                  <a:pt x="14410" y="279907"/>
                  <a:pt x="21976" y="279907"/>
                </a:cubicBezTo>
                <a:lnTo>
                  <a:pt x="208228" y="279907"/>
                </a:lnTo>
                <a:cubicBezTo>
                  <a:pt x="215433" y="279907"/>
                  <a:pt x="221557" y="273775"/>
                  <a:pt x="221557" y="266561"/>
                </a:cubicBezTo>
                <a:lnTo>
                  <a:pt x="221557" y="235901"/>
                </a:lnTo>
                <a:cubicBezTo>
                  <a:pt x="219035" y="235901"/>
                  <a:pt x="216874" y="235901"/>
                  <a:pt x="213992" y="235901"/>
                </a:cubicBezTo>
                <a:cubicBezTo>
                  <a:pt x="173283" y="235901"/>
                  <a:pt x="139779" y="202716"/>
                  <a:pt x="139779" y="161596"/>
                </a:cubicBezTo>
                <a:cubicBezTo>
                  <a:pt x="139779" y="120836"/>
                  <a:pt x="173283" y="87291"/>
                  <a:pt x="213992" y="87291"/>
                </a:cubicBezTo>
                <a:cubicBezTo>
                  <a:pt x="216874" y="87291"/>
                  <a:pt x="219035" y="87291"/>
                  <a:pt x="221557" y="87651"/>
                </a:cubicBezTo>
                <a:lnTo>
                  <a:pt x="221557" y="21642"/>
                </a:lnTo>
                <a:cubicBezTo>
                  <a:pt x="221557" y="14428"/>
                  <a:pt x="215433" y="8657"/>
                  <a:pt x="208228" y="8657"/>
                </a:cubicBezTo>
                <a:lnTo>
                  <a:pt x="171842" y="8657"/>
                </a:lnTo>
                <a:lnTo>
                  <a:pt x="171842" y="21642"/>
                </a:lnTo>
                <a:cubicBezTo>
                  <a:pt x="171842" y="30660"/>
                  <a:pt x="164637" y="37874"/>
                  <a:pt x="155991" y="37874"/>
                </a:cubicBezTo>
                <a:lnTo>
                  <a:pt x="74213" y="37874"/>
                </a:lnTo>
                <a:cubicBezTo>
                  <a:pt x="65566" y="37874"/>
                  <a:pt x="58001" y="30660"/>
                  <a:pt x="58001" y="21642"/>
                </a:cubicBezTo>
                <a:lnTo>
                  <a:pt x="58001" y="8657"/>
                </a:lnTo>
                <a:lnTo>
                  <a:pt x="21976" y="8657"/>
                </a:lnTo>
                <a:close/>
                <a:moveTo>
                  <a:pt x="21976" y="0"/>
                </a:moveTo>
                <a:lnTo>
                  <a:pt x="208228" y="0"/>
                </a:lnTo>
                <a:cubicBezTo>
                  <a:pt x="220477" y="0"/>
                  <a:pt x="230203" y="9739"/>
                  <a:pt x="230203" y="21642"/>
                </a:cubicBezTo>
                <a:lnTo>
                  <a:pt x="230203" y="89094"/>
                </a:lnTo>
                <a:cubicBezTo>
                  <a:pt x="263347" y="96308"/>
                  <a:pt x="288565" y="126247"/>
                  <a:pt x="288565" y="161596"/>
                </a:cubicBezTo>
                <a:cubicBezTo>
                  <a:pt x="288565" y="196945"/>
                  <a:pt x="263347" y="226884"/>
                  <a:pt x="230203" y="234098"/>
                </a:cubicBezTo>
                <a:lnTo>
                  <a:pt x="230203" y="266561"/>
                </a:lnTo>
                <a:cubicBezTo>
                  <a:pt x="230203" y="278825"/>
                  <a:pt x="220477" y="288564"/>
                  <a:pt x="208228" y="288564"/>
                </a:cubicBezTo>
                <a:lnTo>
                  <a:pt x="21976" y="288564"/>
                </a:lnTo>
                <a:cubicBezTo>
                  <a:pt x="10087" y="288564"/>
                  <a:pt x="0" y="278825"/>
                  <a:pt x="0" y="266561"/>
                </a:cubicBezTo>
                <a:lnTo>
                  <a:pt x="0" y="21642"/>
                </a:lnTo>
                <a:cubicBezTo>
                  <a:pt x="0" y="9739"/>
                  <a:pt x="10087" y="0"/>
                  <a:pt x="219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grpSp>
        <p:nvGrpSpPr>
          <p:cNvPr id="2303" name="Google Shape;2303;p246"/>
          <p:cNvGrpSpPr/>
          <p:nvPr/>
        </p:nvGrpSpPr>
        <p:grpSpPr>
          <a:xfrm>
            <a:off x="12547684" y="7358834"/>
            <a:ext cx="812761" cy="658403"/>
            <a:chOff x="566400" y="238125"/>
            <a:chExt cx="6481350" cy="5250425"/>
          </a:xfrm>
        </p:grpSpPr>
        <p:sp>
          <p:nvSpPr>
            <p:cNvPr id="2304" name="Google Shape;2304;p246"/>
            <p:cNvSpPr/>
            <p:nvPr/>
          </p:nvSpPr>
          <p:spPr>
            <a:xfrm>
              <a:off x="566400" y="1550725"/>
              <a:ext cx="4917900" cy="3937825"/>
            </a:xfrm>
            <a:custGeom>
              <a:rect b="b" l="l" r="r" t="t"/>
              <a:pathLst>
                <a:path extrusionOk="0" h="157513" w="196716">
                  <a:moveTo>
                    <a:pt x="23569" y="0"/>
                  </a:moveTo>
                  <a:lnTo>
                    <a:pt x="20302" y="467"/>
                  </a:lnTo>
                  <a:lnTo>
                    <a:pt x="18902" y="2100"/>
                  </a:lnTo>
                  <a:lnTo>
                    <a:pt x="14701" y="7934"/>
                  </a:lnTo>
                  <a:lnTo>
                    <a:pt x="8168" y="20302"/>
                  </a:lnTo>
                  <a:lnTo>
                    <a:pt x="3734" y="33136"/>
                  </a:lnTo>
                  <a:lnTo>
                    <a:pt x="934" y="45971"/>
                  </a:lnTo>
                  <a:lnTo>
                    <a:pt x="0" y="59038"/>
                  </a:lnTo>
                  <a:lnTo>
                    <a:pt x="934" y="71639"/>
                  </a:lnTo>
                  <a:lnTo>
                    <a:pt x="3267" y="84240"/>
                  </a:lnTo>
                  <a:lnTo>
                    <a:pt x="7468" y="96375"/>
                  </a:lnTo>
                  <a:lnTo>
                    <a:pt x="12835" y="107809"/>
                  </a:lnTo>
                  <a:lnTo>
                    <a:pt x="19835" y="118310"/>
                  </a:lnTo>
                  <a:lnTo>
                    <a:pt x="28002" y="128110"/>
                  </a:lnTo>
                  <a:lnTo>
                    <a:pt x="37570" y="136744"/>
                  </a:lnTo>
                  <a:lnTo>
                    <a:pt x="48304" y="144212"/>
                  </a:lnTo>
                  <a:lnTo>
                    <a:pt x="59972" y="150045"/>
                  </a:lnTo>
                  <a:lnTo>
                    <a:pt x="72806" y="154479"/>
                  </a:lnTo>
                  <a:lnTo>
                    <a:pt x="86574" y="157046"/>
                  </a:lnTo>
                  <a:lnTo>
                    <a:pt x="93807" y="157513"/>
                  </a:lnTo>
                  <a:lnTo>
                    <a:pt x="98708" y="157513"/>
                  </a:lnTo>
                  <a:lnTo>
                    <a:pt x="105008" y="157279"/>
                  </a:lnTo>
                  <a:lnTo>
                    <a:pt x="117376" y="155879"/>
                  </a:lnTo>
                  <a:lnTo>
                    <a:pt x="129277" y="152846"/>
                  </a:lnTo>
                  <a:lnTo>
                    <a:pt x="140244" y="148412"/>
                  </a:lnTo>
                  <a:lnTo>
                    <a:pt x="150512" y="142812"/>
                  </a:lnTo>
                  <a:lnTo>
                    <a:pt x="160079" y="136044"/>
                  </a:lnTo>
                  <a:lnTo>
                    <a:pt x="168480" y="128344"/>
                  </a:lnTo>
                  <a:lnTo>
                    <a:pt x="176180" y="119476"/>
                  </a:lnTo>
                  <a:lnTo>
                    <a:pt x="182714" y="110142"/>
                  </a:lnTo>
                  <a:lnTo>
                    <a:pt x="188081" y="99875"/>
                  </a:lnTo>
                  <a:lnTo>
                    <a:pt x="192048" y="89141"/>
                  </a:lnTo>
                  <a:lnTo>
                    <a:pt x="195082" y="77940"/>
                  </a:lnTo>
                  <a:lnTo>
                    <a:pt x="196482" y="66272"/>
                  </a:lnTo>
                  <a:lnTo>
                    <a:pt x="196715" y="54371"/>
                  </a:lnTo>
                  <a:lnTo>
                    <a:pt x="195315" y="42470"/>
                  </a:lnTo>
                  <a:lnTo>
                    <a:pt x="192282" y="30336"/>
                  </a:lnTo>
                  <a:lnTo>
                    <a:pt x="190181" y="24269"/>
                  </a:lnTo>
                  <a:lnTo>
                    <a:pt x="189248" y="22402"/>
                  </a:lnTo>
                  <a:lnTo>
                    <a:pt x="185981" y="21235"/>
                  </a:lnTo>
                  <a:lnTo>
                    <a:pt x="182948" y="22402"/>
                  </a:lnTo>
                  <a:lnTo>
                    <a:pt x="181314" y="25436"/>
                  </a:lnTo>
                  <a:lnTo>
                    <a:pt x="182014" y="27302"/>
                  </a:lnTo>
                  <a:lnTo>
                    <a:pt x="184348" y="33836"/>
                  </a:lnTo>
                  <a:lnTo>
                    <a:pt x="187148" y="47137"/>
                  </a:lnTo>
                  <a:lnTo>
                    <a:pt x="187848" y="60438"/>
                  </a:lnTo>
                  <a:lnTo>
                    <a:pt x="186915" y="73506"/>
                  </a:lnTo>
                  <a:lnTo>
                    <a:pt x="183648" y="86340"/>
                  </a:lnTo>
                  <a:lnTo>
                    <a:pt x="178747" y="98708"/>
                  </a:lnTo>
                  <a:lnTo>
                    <a:pt x="172213" y="110142"/>
                  </a:lnTo>
                  <a:lnTo>
                    <a:pt x="163579" y="120643"/>
                  </a:lnTo>
                  <a:lnTo>
                    <a:pt x="158679" y="125544"/>
                  </a:lnTo>
                  <a:lnTo>
                    <a:pt x="152145" y="130911"/>
                  </a:lnTo>
                  <a:lnTo>
                    <a:pt x="137911" y="139545"/>
                  </a:lnTo>
                  <a:lnTo>
                    <a:pt x="122743" y="145378"/>
                  </a:lnTo>
                  <a:lnTo>
                    <a:pt x="107108" y="148412"/>
                  </a:lnTo>
                  <a:lnTo>
                    <a:pt x="91007" y="148412"/>
                  </a:lnTo>
                  <a:lnTo>
                    <a:pt x="75139" y="145612"/>
                  </a:lnTo>
                  <a:lnTo>
                    <a:pt x="59972" y="140011"/>
                  </a:lnTo>
                  <a:lnTo>
                    <a:pt x="45737" y="131377"/>
                  </a:lnTo>
                  <a:lnTo>
                    <a:pt x="39203" y="126010"/>
                  </a:lnTo>
                  <a:lnTo>
                    <a:pt x="32903" y="120176"/>
                  </a:lnTo>
                  <a:lnTo>
                    <a:pt x="22869" y="106875"/>
                  </a:lnTo>
                  <a:lnTo>
                    <a:pt x="15401" y="92408"/>
                  </a:lnTo>
                  <a:lnTo>
                    <a:pt x="10968" y="77006"/>
                  </a:lnTo>
                  <a:lnTo>
                    <a:pt x="9101" y="61138"/>
                  </a:lnTo>
                  <a:lnTo>
                    <a:pt x="10268" y="45037"/>
                  </a:lnTo>
                  <a:lnTo>
                    <a:pt x="14235" y="29169"/>
                  </a:lnTo>
                  <a:lnTo>
                    <a:pt x="21235" y="14235"/>
                  </a:lnTo>
                  <a:lnTo>
                    <a:pt x="25902" y="7234"/>
                  </a:lnTo>
                  <a:lnTo>
                    <a:pt x="27069" y="5367"/>
                  </a:lnTo>
                  <a:lnTo>
                    <a:pt x="26369" y="1867"/>
                  </a:lnTo>
                  <a:lnTo>
                    <a:pt x="23569" y="0"/>
                  </a:lnTo>
                  <a:close/>
                </a:path>
              </a:pathLst>
            </a:custGeom>
            <a:solidFill>
              <a:srgbClr val="338AC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246"/>
            <p:cNvSpPr/>
            <p:nvPr/>
          </p:nvSpPr>
          <p:spPr>
            <a:xfrm>
              <a:off x="2001500" y="576475"/>
              <a:ext cx="2835250" cy="945100"/>
            </a:xfrm>
            <a:custGeom>
              <a:rect b="b" l="l" r="r" t="t"/>
              <a:pathLst>
                <a:path extrusionOk="0" h="37804" w="113410">
                  <a:moveTo>
                    <a:pt x="38970" y="0"/>
                  </a:moveTo>
                  <a:lnTo>
                    <a:pt x="24269" y="1401"/>
                  </a:lnTo>
                  <a:lnTo>
                    <a:pt x="9801" y="5134"/>
                  </a:lnTo>
                  <a:lnTo>
                    <a:pt x="2801" y="7934"/>
                  </a:lnTo>
                  <a:lnTo>
                    <a:pt x="934" y="9101"/>
                  </a:lnTo>
                  <a:lnTo>
                    <a:pt x="1" y="12135"/>
                  </a:lnTo>
                  <a:lnTo>
                    <a:pt x="1167" y="15168"/>
                  </a:lnTo>
                  <a:lnTo>
                    <a:pt x="4201" y="16568"/>
                  </a:lnTo>
                  <a:lnTo>
                    <a:pt x="6068" y="16102"/>
                  </a:lnTo>
                  <a:lnTo>
                    <a:pt x="12602" y="13535"/>
                  </a:lnTo>
                  <a:lnTo>
                    <a:pt x="25903" y="10035"/>
                  </a:lnTo>
                  <a:lnTo>
                    <a:pt x="39204" y="8868"/>
                  </a:lnTo>
                  <a:lnTo>
                    <a:pt x="52505" y="9568"/>
                  </a:lnTo>
                  <a:lnTo>
                    <a:pt x="65572" y="12135"/>
                  </a:lnTo>
                  <a:lnTo>
                    <a:pt x="78173" y="16802"/>
                  </a:lnTo>
                  <a:lnTo>
                    <a:pt x="90074" y="23336"/>
                  </a:lnTo>
                  <a:lnTo>
                    <a:pt x="100808" y="31503"/>
                  </a:lnTo>
                  <a:lnTo>
                    <a:pt x="105709" y="36403"/>
                  </a:lnTo>
                  <a:lnTo>
                    <a:pt x="107109" y="37570"/>
                  </a:lnTo>
                  <a:lnTo>
                    <a:pt x="108976" y="37803"/>
                  </a:lnTo>
                  <a:lnTo>
                    <a:pt x="110376" y="37570"/>
                  </a:lnTo>
                  <a:lnTo>
                    <a:pt x="112476" y="36170"/>
                  </a:lnTo>
                  <a:lnTo>
                    <a:pt x="113409" y="34070"/>
                  </a:lnTo>
                  <a:lnTo>
                    <a:pt x="112943" y="31503"/>
                  </a:lnTo>
                  <a:lnTo>
                    <a:pt x="112009" y="30336"/>
                  </a:lnTo>
                  <a:lnTo>
                    <a:pt x="106642" y="24969"/>
                  </a:lnTo>
                  <a:lnTo>
                    <a:pt x="94741" y="15868"/>
                  </a:lnTo>
                  <a:lnTo>
                    <a:pt x="81907" y="8868"/>
                  </a:lnTo>
                  <a:lnTo>
                    <a:pt x="67906" y="3734"/>
                  </a:lnTo>
                  <a:lnTo>
                    <a:pt x="53671" y="934"/>
                  </a:lnTo>
                  <a:lnTo>
                    <a:pt x="38970" y="0"/>
                  </a:lnTo>
                  <a:close/>
                </a:path>
              </a:pathLst>
            </a:custGeom>
            <a:solidFill>
              <a:srgbClr val="338AC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246"/>
            <p:cNvSpPr/>
            <p:nvPr/>
          </p:nvSpPr>
          <p:spPr>
            <a:xfrm>
              <a:off x="1219775" y="1229850"/>
              <a:ext cx="3628625" cy="3611150"/>
            </a:xfrm>
            <a:custGeom>
              <a:rect b="b" l="l" r="r" t="t"/>
              <a:pathLst>
                <a:path extrusionOk="0" h="144446" w="145145">
                  <a:moveTo>
                    <a:pt x="79340" y="1"/>
                  </a:moveTo>
                  <a:lnTo>
                    <a:pt x="63005" y="234"/>
                  </a:lnTo>
                  <a:lnTo>
                    <a:pt x="47138" y="4201"/>
                  </a:lnTo>
                  <a:lnTo>
                    <a:pt x="32670" y="11435"/>
                  </a:lnTo>
                  <a:lnTo>
                    <a:pt x="19835" y="22169"/>
                  </a:lnTo>
                  <a:lnTo>
                    <a:pt x="9568" y="35937"/>
                  </a:lnTo>
                  <a:lnTo>
                    <a:pt x="5834" y="44104"/>
                  </a:lnTo>
                  <a:lnTo>
                    <a:pt x="2567" y="52505"/>
                  </a:lnTo>
                  <a:lnTo>
                    <a:pt x="1" y="69306"/>
                  </a:lnTo>
                  <a:lnTo>
                    <a:pt x="1167" y="85874"/>
                  </a:lnTo>
                  <a:lnTo>
                    <a:pt x="6301" y="101509"/>
                  </a:lnTo>
                  <a:lnTo>
                    <a:pt x="14468" y="115743"/>
                  </a:lnTo>
                  <a:lnTo>
                    <a:pt x="25669" y="127644"/>
                  </a:lnTo>
                  <a:lnTo>
                    <a:pt x="39437" y="136745"/>
                  </a:lnTo>
                  <a:lnTo>
                    <a:pt x="55538" y="142812"/>
                  </a:lnTo>
                  <a:lnTo>
                    <a:pt x="64406" y="144212"/>
                  </a:lnTo>
                  <a:lnTo>
                    <a:pt x="68606" y="144446"/>
                  </a:lnTo>
                  <a:lnTo>
                    <a:pt x="77240" y="144446"/>
                  </a:lnTo>
                  <a:lnTo>
                    <a:pt x="86341" y="143279"/>
                  </a:lnTo>
                  <a:lnTo>
                    <a:pt x="98941" y="139779"/>
                  </a:lnTo>
                  <a:lnTo>
                    <a:pt x="113876" y="131611"/>
                  </a:lnTo>
                  <a:lnTo>
                    <a:pt x="126477" y="120410"/>
                  </a:lnTo>
                  <a:lnTo>
                    <a:pt x="136278" y="106876"/>
                  </a:lnTo>
                  <a:lnTo>
                    <a:pt x="142578" y="91241"/>
                  </a:lnTo>
                  <a:lnTo>
                    <a:pt x="145145" y="74440"/>
                  </a:lnTo>
                  <a:lnTo>
                    <a:pt x="144212" y="61139"/>
                  </a:lnTo>
                  <a:lnTo>
                    <a:pt x="142111" y="52505"/>
                  </a:lnTo>
                  <a:lnTo>
                    <a:pt x="140711" y="48071"/>
                  </a:lnTo>
                  <a:lnTo>
                    <a:pt x="139778" y="46205"/>
                  </a:lnTo>
                  <a:lnTo>
                    <a:pt x="136744" y="45038"/>
                  </a:lnTo>
                  <a:lnTo>
                    <a:pt x="133711" y="45971"/>
                  </a:lnTo>
                  <a:lnTo>
                    <a:pt x="132077" y="49005"/>
                  </a:lnTo>
                  <a:lnTo>
                    <a:pt x="132544" y="50872"/>
                  </a:lnTo>
                  <a:lnTo>
                    <a:pt x="134177" y="56472"/>
                  </a:lnTo>
                  <a:lnTo>
                    <a:pt x="136044" y="67906"/>
                  </a:lnTo>
                  <a:lnTo>
                    <a:pt x="135811" y="79340"/>
                  </a:lnTo>
                  <a:lnTo>
                    <a:pt x="133477" y="90308"/>
                  </a:lnTo>
                  <a:lnTo>
                    <a:pt x="129510" y="100575"/>
                  </a:lnTo>
                  <a:lnTo>
                    <a:pt x="123443" y="110143"/>
                  </a:lnTo>
                  <a:lnTo>
                    <a:pt x="115976" y="118544"/>
                  </a:lnTo>
                  <a:lnTo>
                    <a:pt x="106875" y="125544"/>
                  </a:lnTo>
                  <a:lnTo>
                    <a:pt x="101742" y="128578"/>
                  </a:lnTo>
                  <a:lnTo>
                    <a:pt x="96375" y="130911"/>
                  </a:lnTo>
                  <a:lnTo>
                    <a:pt x="85407" y="134412"/>
                  </a:lnTo>
                  <a:lnTo>
                    <a:pt x="73973" y="135578"/>
                  </a:lnTo>
                  <a:lnTo>
                    <a:pt x="63005" y="134878"/>
                  </a:lnTo>
                  <a:lnTo>
                    <a:pt x="52038" y="132078"/>
                  </a:lnTo>
                  <a:lnTo>
                    <a:pt x="41770" y="127644"/>
                  </a:lnTo>
                  <a:lnTo>
                    <a:pt x="32436" y="121344"/>
                  </a:lnTo>
                  <a:lnTo>
                    <a:pt x="24269" y="113176"/>
                  </a:lnTo>
                  <a:lnTo>
                    <a:pt x="20769" y="108509"/>
                  </a:lnTo>
                  <a:lnTo>
                    <a:pt x="17502" y="103609"/>
                  </a:lnTo>
                  <a:lnTo>
                    <a:pt x="12602" y="93108"/>
                  </a:lnTo>
                  <a:lnTo>
                    <a:pt x="9801" y="82141"/>
                  </a:lnTo>
                  <a:lnTo>
                    <a:pt x="9101" y="70940"/>
                  </a:lnTo>
                  <a:lnTo>
                    <a:pt x="10268" y="59739"/>
                  </a:lnTo>
                  <a:lnTo>
                    <a:pt x="13302" y="49005"/>
                  </a:lnTo>
                  <a:lnTo>
                    <a:pt x="18202" y="38971"/>
                  </a:lnTo>
                  <a:lnTo>
                    <a:pt x="25203" y="29637"/>
                  </a:lnTo>
                  <a:lnTo>
                    <a:pt x="29403" y="25436"/>
                  </a:lnTo>
                  <a:lnTo>
                    <a:pt x="33837" y="21703"/>
                  </a:lnTo>
                  <a:lnTo>
                    <a:pt x="43637" y="15402"/>
                  </a:lnTo>
                  <a:lnTo>
                    <a:pt x="54138" y="11202"/>
                  </a:lnTo>
                  <a:lnTo>
                    <a:pt x="64872" y="8868"/>
                  </a:lnTo>
                  <a:lnTo>
                    <a:pt x="76073" y="8635"/>
                  </a:lnTo>
                  <a:lnTo>
                    <a:pt x="87274" y="10035"/>
                  </a:lnTo>
                  <a:lnTo>
                    <a:pt x="98008" y="13769"/>
                  </a:lnTo>
                  <a:lnTo>
                    <a:pt x="108042" y="19136"/>
                  </a:lnTo>
                  <a:lnTo>
                    <a:pt x="112709" y="22869"/>
                  </a:lnTo>
                  <a:lnTo>
                    <a:pt x="114576" y="24036"/>
                  </a:lnTo>
                  <a:lnTo>
                    <a:pt x="117843" y="23569"/>
                  </a:lnTo>
                  <a:lnTo>
                    <a:pt x="119943" y="21002"/>
                  </a:lnTo>
                  <a:lnTo>
                    <a:pt x="119710" y="17502"/>
                  </a:lnTo>
                  <a:lnTo>
                    <a:pt x="118310" y="16102"/>
                  </a:lnTo>
                  <a:lnTo>
                    <a:pt x="111076" y="10735"/>
                  </a:lnTo>
                  <a:lnTo>
                    <a:pt x="95675" y="3268"/>
                  </a:lnTo>
                  <a:lnTo>
                    <a:pt x="79340" y="1"/>
                  </a:lnTo>
                  <a:close/>
                </a:path>
              </a:pathLst>
            </a:custGeom>
            <a:solidFill>
              <a:srgbClr val="338AC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46"/>
            <p:cNvSpPr/>
            <p:nvPr/>
          </p:nvSpPr>
          <p:spPr>
            <a:xfrm>
              <a:off x="1867325" y="1871575"/>
              <a:ext cx="2327700" cy="2316050"/>
            </a:xfrm>
            <a:custGeom>
              <a:rect b="b" l="l" r="r" t="t"/>
              <a:pathLst>
                <a:path extrusionOk="0" h="92642" w="93108">
                  <a:moveTo>
                    <a:pt x="49704" y="1"/>
                  </a:moveTo>
                  <a:lnTo>
                    <a:pt x="39204" y="701"/>
                  </a:lnTo>
                  <a:lnTo>
                    <a:pt x="29169" y="3501"/>
                  </a:lnTo>
                  <a:lnTo>
                    <a:pt x="19835" y="8401"/>
                  </a:lnTo>
                  <a:lnTo>
                    <a:pt x="11901" y="15402"/>
                  </a:lnTo>
                  <a:lnTo>
                    <a:pt x="5601" y="24502"/>
                  </a:lnTo>
                  <a:lnTo>
                    <a:pt x="3268" y="29636"/>
                  </a:lnTo>
                  <a:lnTo>
                    <a:pt x="1401" y="35003"/>
                  </a:lnTo>
                  <a:lnTo>
                    <a:pt x="1" y="45971"/>
                  </a:lnTo>
                  <a:lnTo>
                    <a:pt x="1167" y="56472"/>
                  </a:lnTo>
                  <a:lnTo>
                    <a:pt x="4668" y="66506"/>
                  </a:lnTo>
                  <a:lnTo>
                    <a:pt x="10268" y="75373"/>
                  </a:lnTo>
                  <a:lnTo>
                    <a:pt x="17502" y="82840"/>
                  </a:lnTo>
                  <a:lnTo>
                    <a:pt x="26603" y="88441"/>
                  </a:lnTo>
                  <a:lnTo>
                    <a:pt x="37103" y="91941"/>
                  </a:lnTo>
                  <a:lnTo>
                    <a:pt x="42704" y="92641"/>
                  </a:lnTo>
                  <a:lnTo>
                    <a:pt x="51104" y="92641"/>
                  </a:lnTo>
                  <a:lnTo>
                    <a:pt x="59738" y="91008"/>
                  </a:lnTo>
                  <a:lnTo>
                    <a:pt x="67672" y="87741"/>
                  </a:lnTo>
                  <a:lnTo>
                    <a:pt x="74906" y="83307"/>
                  </a:lnTo>
                  <a:lnTo>
                    <a:pt x="80973" y="77707"/>
                  </a:lnTo>
                  <a:lnTo>
                    <a:pt x="86107" y="70940"/>
                  </a:lnTo>
                  <a:lnTo>
                    <a:pt x="90074" y="63239"/>
                  </a:lnTo>
                  <a:lnTo>
                    <a:pt x="92408" y="54838"/>
                  </a:lnTo>
                  <a:lnTo>
                    <a:pt x="92874" y="50405"/>
                  </a:lnTo>
                  <a:lnTo>
                    <a:pt x="93108" y="44571"/>
                  </a:lnTo>
                  <a:lnTo>
                    <a:pt x="92408" y="38737"/>
                  </a:lnTo>
                  <a:lnTo>
                    <a:pt x="91708" y="36637"/>
                  </a:lnTo>
                  <a:lnTo>
                    <a:pt x="88907" y="35003"/>
                  </a:lnTo>
                  <a:lnTo>
                    <a:pt x="85640" y="35470"/>
                  </a:lnTo>
                  <a:lnTo>
                    <a:pt x="83540" y="38037"/>
                  </a:lnTo>
                  <a:lnTo>
                    <a:pt x="83540" y="40137"/>
                  </a:lnTo>
                  <a:lnTo>
                    <a:pt x="84240" y="44804"/>
                  </a:lnTo>
                  <a:lnTo>
                    <a:pt x="84007" y="49471"/>
                  </a:lnTo>
                  <a:lnTo>
                    <a:pt x="83074" y="55772"/>
                  </a:lnTo>
                  <a:lnTo>
                    <a:pt x="78173" y="67206"/>
                  </a:lnTo>
                  <a:lnTo>
                    <a:pt x="70006" y="76073"/>
                  </a:lnTo>
                  <a:lnTo>
                    <a:pt x="59038" y="82140"/>
                  </a:lnTo>
                  <a:lnTo>
                    <a:pt x="52971" y="83541"/>
                  </a:lnTo>
                  <a:lnTo>
                    <a:pt x="46671" y="84241"/>
                  </a:lnTo>
                  <a:lnTo>
                    <a:pt x="34537" y="82140"/>
                  </a:lnTo>
                  <a:lnTo>
                    <a:pt x="23802" y="76307"/>
                  </a:lnTo>
                  <a:lnTo>
                    <a:pt x="15168" y="67439"/>
                  </a:lnTo>
                  <a:lnTo>
                    <a:pt x="12368" y="61839"/>
                  </a:lnTo>
                  <a:lnTo>
                    <a:pt x="10968" y="58339"/>
                  </a:lnTo>
                  <a:lnTo>
                    <a:pt x="9335" y="51805"/>
                  </a:lnTo>
                  <a:lnTo>
                    <a:pt x="8868" y="42237"/>
                  </a:lnTo>
                  <a:lnTo>
                    <a:pt x="12135" y="30803"/>
                  </a:lnTo>
                  <a:lnTo>
                    <a:pt x="18902" y="21002"/>
                  </a:lnTo>
                  <a:lnTo>
                    <a:pt x="28236" y="13535"/>
                  </a:lnTo>
                  <a:lnTo>
                    <a:pt x="39204" y="9335"/>
                  </a:lnTo>
                  <a:lnTo>
                    <a:pt x="51338" y="8868"/>
                  </a:lnTo>
                  <a:lnTo>
                    <a:pt x="60439" y="11435"/>
                  </a:lnTo>
                  <a:lnTo>
                    <a:pt x="66506" y="14702"/>
                  </a:lnTo>
                  <a:lnTo>
                    <a:pt x="69539" y="16802"/>
                  </a:lnTo>
                  <a:lnTo>
                    <a:pt x="70939" y="17502"/>
                  </a:lnTo>
                  <a:lnTo>
                    <a:pt x="74206" y="17269"/>
                  </a:lnTo>
                  <a:lnTo>
                    <a:pt x="75606" y="15868"/>
                  </a:lnTo>
                  <a:lnTo>
                    <a:pt x="76540" y="14468"/>
                  </a:lnTo>
                  <a:lnTo>
                    <a:pt x="76073" y="10968"/>
                  </a:lnTo>
                  <a:lnTo>
                    <a:pt x="74906" y="9801"/>
                  </a:lnTo>
                  <a:lnTo>
                    <a:pt x="70006" y="6534"/>
                  </a:lnTo>
                  <a:lnTo>
                    <a:pt x="59972" y="2101"/>
                  </a:lnTo>
                  <a:lnTo>
                    <a:pt x="49704" y="1"/>
                  </a:lnTo>
                  <a:close/>
                </a:path>
              </a:pathLst>
            </a:custGeom>
            <a:solidFill>
              <a:srgbClr val="338AC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46"/>
            <p:cNvSpPr/>
            <p:nvPr/>
          </p:nvSpPr>
          <p:spPr>
            <a:xfrm>
              <a:off x="1453125" y="984850"/>
              <a:ext cx="303375" cy="309200"/>
            </a:xfrm>
            <a:custGeom>
              <a:rect b="b" l="l" r="r" t="t"/>
              <a:pathLst>
                <a:path extrusionOk="0" h="12368" w="12135">
                  <a:moveTo>
                    <a:pt x="6068" y="0"/>
                  </a:moveTo>
                  <a:lnTo>
                    <a:pt x="3501" y="233"/>
                  </a:lnTo>
                  <a:lnTo>
                    <a:pt x="1634" y="1867"/>
                  </a:lnTo>
                  <a:lnTo>
                    <a:pt x="1" y="3734"/>
                  </a:lnTo>
                  <a:lnTo>
                    <a:pt x="1" y="8634"/>
                  </a:lnTo>
                  <a:lnTo>
                    <a:pt x="1634" y="10501"/>
                  </a:lnTo>
                  <a:lnTo>
                    <a:pt x="3501" y="11901"/>
                  </a:lnTo>
                  <a:lnTo>
                    <a:pt x="6068" y="12368"/>
                  </a:lnTo>
                  <a:lnTo>
                    <a:pt x="8635" y="11901"/>
                  </a:lnTo>
                  <a:lnTo>
                    <a:pt x="10501" y="10501"/>
                  </a:lnTo>
                  <a:lnTo>
                    <a:pt x="12135" y="8634"/>
                  </a:lnTo>
                  <a:lnTo>
                    <a:pt x="12135" y="3734"/>
                  </a:lnTo>
                  <a:lnTo>
                    <a:pt x="10501" y="1867"/>
                  </a:lnTo>
                  <a:lnTo>
                    <a:pt x="8635" y="233"/>
                  </a:lnTo>
                  <a:lnTo>
                    <a:pt x="6068" y="0"/>
                  </a:lnTo>
                  <a:close/>
                </a:path>
              </a:pathLst>
            </a:custGeom>
            <a:solidFill>
              <a:srgbClr val="338AC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46"/>
            <p:cNvSpPr/>
            <p:nvPr/>
          </p:nvSpPr>
          <p:spPr>
            <a:xfrm>
              <a:off x="2713225" y="2729150"/>
              <a:ext cx="635900" cy="612575"/>
            </a:xfrm>
            <a:custGeom>
              <a:rect b="b" l="l" r="r" t="t"/>
              <a:pathLst>
                <a:path extrusionOk="0" h="24503" w="25436">
                  <a:moveTo>
                    <a:pt x="10268" y="0"/>
                  </a:moveTo>
                  <a:lnTo>
                    <a:pt x="5601" y="1867"/>
                  </a:lnTo>
                  <a:lnTo>
                    <a:pt x="3734" y="3501"/>
                  </a:lnTo>
                  <a:lnTo>
                    <a:pt x="1867" y="5367"/>
                  </a:lnTo>
                  <a:lnTo>
                    <a:pt x="1" y="9801"/>
                  </a:lnTo>
                  <a:lnTo>
                    <a:pt x="1" y="14468"/>
                  </a:lnTo>
                  <a:lnTo>
                    <a:pt x="1867" y="18902"/>
                  </a:lnTo>
                  <a:lnTo>
                    <a:pt x="3734" y="20769"/>
                  </a:lnTo>
                  <a:lnTo>
                    <a:pt x="5601" y="22402"/>
                  </a:lnTo>
                  <a:lnTo>
                    <a:pt x="10268" y="24269"/>
                  </a:lnTo>
                  <a:lnTo>
                    <a:pt x="12835" y="24502"/>
                  </a:lnTo>
                  <a:lnTo>
                    <a:pt x="15168" y="24269"/>
                  </a:lnTo>
                  <a:lnTo>
                    <a:pt x="19835" y="22402"/>
                  </a:lnTo>
                  <a:lnTo>
                    <a:pt x="21702" y="20769"/>
                  </a:lnTo>
                  <a:lnTo>
                    <a:pt x="23569" y="18902"/>
                  </a:lnTo>
                  <a:lnTo>
                    <a:pt x="25436" y="14468"/>
                  </a:lnTo>
                  <a:lnTo>
                    <a:pt x="25436" y="9801"/>
                  </a:lnTo>
                  <a:lnTo>
                    <a:pt x="23569" y="5367"/>
                  </a:lnTo>
                  <a:lnTo>
                    <a:pt x="21702" y="3501"/>
                  </a:lnTo>
                  <a:lnTo>
                    <a:pt x="19835" y="1867"/>
                  </a:lnTo>
                  <a:lnTo>
                    <a:pt x="15168" y="0"/>
                  </a:lnTo>
                  <a:close/>
                </a:path>
              </a:pathLst>
            </a:custGeom>
            <a:solidFill>
              <a:srgbClr val="338AC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46"/>
            <p:cNvSpPr/>
            <p:nvPr/>
          </p:nvSpPr>
          <p:spPr>
            <a:xfrm>
              <a:off x="2917400" y="238125"/>
              <a:ext cx="4130350" cy="2905250"/>
            </a:xfrm>
            <a:custGeom>
              <a:rect b="b" l="l" r="r" t="t"/>
              <a:pathLst>
                <a:path extrusionOk="0" h="116210" w="165214">
                  <a:moveTo>
                    <a:pt x="137678" y="12601"/>
                  </a:moveTo>
                  <a:lnTo>
                    <a:pt x="137678" y="26135"/>
                  </a:lnTo>
                  <a:lnTo>
                    <a:pt x="137911" y="27536"/>
                  </a:lnTo>
                  <a:lnTo>
                    <a:pt x="139545" y="29869"/>
                  </a:lnTo>
                  <a:lnTo>
                    <a:pt x="140945" y="30336"/>
                  </a:lnTo>
                  <a:lnTo>
                    <a:pt x="150979" y="33136"/>
                  </a:lnTo>
                  <a:lnTo>
                    <a:pt x="131377" y="47837"/>
                  </a:lnTo>
                  <a:lnTo>
                    <a:pt x="113876" y="40837"/>
                  </a:lnTo>
                  <a:lnTo>
                    <a:pt x="113876" y="28469"/>
                  </a:lnTo>
                  <a:lnTo>
                    <a:pt x="137678" y="12601"/>
                  </a:lnTo>
                  <a:close/>
                  <a:moveTo>
                    <a:pt x="143045" y="0"/>
                  </a:moveTo>
                  <a:lnTo>
                    <a:pt x="140711" y="233"/>
                  </a:lnTo>
                  <a:lnTo>
                    <a:pt x="139778" y="700"/>
                  </a:lnTo>
                  <a:lnTo>
                    <a:pt x="107109" y="22402"/>
                  </a:lnTo>
                  <a:lnTo>
                    <a:pt x="105475" y="24035"/>
                  </a:lnTo>
                  <a:lnTo>
                    <a:pt x="105242" y="26135"/>
                  </a:lnTo>
                  <a:lnTo>
                    <a:pt x="105242" y="41303"/>
                  </a:lnTo>
                  <a:lnTo>
                    <a:pt x="2101" y="108042"/>
                  </a:lnTo>
                  <a:lnTo>
                    <a:pt x="934" y="108975"/>
                  </a:lnTo>
                  <a:lnTo>
                    <a:pt x="1" y="111776"/>
                  </a:lnTo>
                  <a:lnTo>
                    <a:pt x="934" y="114342"/>
                  </a:lnTo>
                  <a:lnTo>
                    <a:pt x="3034" y="115976"/>
                  </a:lnTo>
                  <a:lnTo>
                    <a:pt x="4668" y="116209"/>
                  </a:lnTo>
                  <a:lnTo>
                    <a:pt x="5835" y="115976"/>
                  </a:lnTo>
                  <a:lnTo>
                    <a:pt x="7001" y="115509"/>
                  </a:lnTo>
                  <a:lnTo>
                    <a:pt x="110143" y="48771"/>
                  </a:lnTo>
                  <a:lnTo>
                    <a:pt x="130677" y="56938"/>
                  </a:lnTo>
                  <a:lnTo>
                    <a:pt x="131611" y="57171"/>
                  </a:lnTo>
                  <a:lnTo>
                    <a:pt x="133944" y="56938"/>
                  </a:lnTo>
                  <a:lnTo>
                    <a:pt x="134878" y="56238"/>
                  </a:lnTo>
                  <a:lnTo>
                    <a:pt x="163580" y="34536"/>
                  </a:lnTo>
                  <a:lnTo>
                    <a:pt x="164280" y="33603"/>
                  </a:lnTo>
                  <a:lnTo>
                    <a:pt x="165213" y="31503"/>
                  </a:lnTo>
                  <a:lnTo>
                    <a:pt x="165213" y="30102"/>
                  </a:lnTo>
                  <a:lnTo>
                    <a:pt x="164747" y="28936"/>
                  </a:lnTo>
                  <a:lnTo>
                    <a:pt x="163113" y="27302"/>
                  </a:lnTo>
                  <a:lnTo>
                    <a:pt x="161946" y="26835"/>
                  </a:lnTo>
                  <a:lnTo>
                    <a:pt x="146545" y="22635"/>
                  </a:lnTo>
                  <a:lnTo>
                    <a:pt x="146545" y="4434"/>
                  </a:lnTo>
                  <a:lnTo>
                    <a:pt x="146312" y="3267"/>
                  </a:lnTo>
                  <a:lnTo>
                    <a:pt x="145145" y="1167"/>
                  </a:lnTo>
                  <a:lnTo>
                    <a:pt x="144212" y="467"/>
                  </a:lnTo>
                  <a:lnTo>
                    <a:pt x="143045" y="0"/>
                  </a:lnTo>
                  <a:close/>
                </a:path>
              </a:pathLst>
            </a:custGeom>
            <a:solidFill>
              <a:srgbClr val="338AC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311" name="Google Shape;2311;p246"/>
          <p:cNvCxnSpPr/>
          <p:nvPr/>
        </p:nvCxnSpPr>
        <p:spPr>
          <a:xfrm>
            <a:off x="12580070" y="2627000"/>
            <a:ext cx="5174400" cy="0"/>
          </a:xfrm>
          <a:prstGeom prst="straightConnector1">
            <a:avLst/>
          </a:prstGeom>
          <a:noFill/>
          <a:ln cap="flat" cmpd="sng" w="19050">
            <a:solidFill>
              <a:srgbClr val="338AC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12" name="Google Shape;2312;p2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6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247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"/>
              <a:t>What do you get from WalkMe?</a:t>
            </a:r>
            <a:endParaRPr/>
          </a:p>
        </p:txBody>
      </p:sp>
      <p:sp>
        <p:nvSpPr>
          <p:cNvPr id="2318" name="Google Shape;2318;p247"/>
          <p:cNvSpPr txBox="1"/>
          <p:nvPr/>
        </p:nvSpPr>
        <p:spPr>
          <a:xfrm>
            <a:off x="1090710" y="5329200"/>
            <a:ext cx="4700400" cy="28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Behavior visibility 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Gain a new level of insight into the digital behaviors in our organization that are reducing ROI and productivity</a:t>
            </a:r>
            <a:endParaRPr b="0" i="0" sz="2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19" name="Google Shape;2319;p247"/>
          <p:cNvSpPr txBox="1"/>
          <p:nvPr/>
        </p:nvSpPr>
        <p:spPr>
          <a:xfrm>
            <a:off x="12471760" y="5329200"/>
            <a:ext cx="4920000" cy="28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Spending optimization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analytics dashboards to identify opportunities to reduce license spend and phase out unneeded applications</a:t>
            </a:r>
            <a:endParaRPr b="0" i="0" sz="2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20" name="Google Shape;2320;p247"/>
          <p:cNvSpPr txBox="1"/>
          <p:nvPr/>
        </p:nvSpPr>
        <p:spPr>
          <a:xfrm>
            <a:off x="6878110" y="5329200"/>
            <a:ext cx="4700400" cy="28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Reduced churn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Employees are less likely to leave us for another employer when we remove frustration from their jobs</a:t>
            </a:r>
            <a:endParaRPr b="0" i="0" sz="2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21" name="Google Shape;2321;p247"/>
          <p:cNvSpPr/>
          <p:nvPr/>
        </p:nvSpPr>
        <p:spPr>
          <a:xfrm>
            <a:off x="14317442" y="3453490"/>
            <a:ext cx="1228604" cy="1220101"/>
          </a:xfrm>
          <a:custGeom>
            <a:rect b="b" l="l" r="r" t="t"/>
            <a:pathLst>
              <a:path extrusionOk="0" h="285738" w="285390">
                <a:moveTo>
                  <a:pt x="22415" y="203898"/>
                </a:moveTo>
                <a:cubicBezTo>
                  <a:pt x="24701" y="203898"/>
                  <a:pt x="26606" y="206184"/>
                  <a:pt x="26606" y="208470"/>
                </a:cubicBezTo>
                <a:cubicBezTo>
                  <a:pt x="26606" y="211137"/>
                  <a:pt x="24701" y="213042"/>
                  <a:pt x="22415" y="213042"/>
                </a:cubicBezTo>
                <a:cubicBezTo>
                  <a:pt x="19367" y="213042"/>
                  <a:pt x="17462" y="211137"/>
                  <a:pt x="17462" y="208470"/>
                </a:cubicBezTo>
                <a:cubicBezTo>
                  <a:pt x="17462" y="206184"/>
                  <a:pt x="19367" y="203898"/>
                  <a:pt x="22415" y="203898"/>
                </a:cubicBezTo>
                <a:close/>
                <a:moveTo>
                  <a:pt x="257319" y="203535"/>
                </a:moveTo>
                <a:cubicBezTo>
                  <a:pt x="255160" y="202093"/>
                  <a:pt x="244363" y="206780"/>
                  <a:pt x="236446" y="210025"/>
                </a:cubicBezTo>
                <a:cubicBezTo>
                  <a:pt x="226729" y="214352"/>
                  <a:pt x="214853" y="219039"/>
                  <a:pt x="201177" y="223365"/>
                </a:cubicBezTo>
                <a:cubicBezTo>
                  <a:pt x="201537" y="225528"/>
                  <a:pt x="201537" y="227331"/>
                  <a:pt x="201537" y="229855"/>
                </a:cubicBezTo>
                <a:cubicBezTo>
                  <a:pt x="201177" y="230936"/>
                  <a:pt x="201177" y="232739"/>
                  <a:pt x="200817" y="234181"/>
                </a:cubicBezTo>
                <a:cubicBezTo>
                  <a:pt x="223850" y="228413"/>
                  <a:pt x="240405" y="221202"/>
                  <a:pt x="251921" y="216154"/>
                </a:cubicBezTo>
                <a:cubicBezTo>
                  <a:pt x="253001" y="215794"/>
                  <a:pt x="254080" y="215433"/>
                  <a:pt x="254800" y="215073"/>
                </a:cubicBezTo>
                <a:cubicBezTo>
                  <a:pt x="258039" y="212188"/>
                  <a:pt x="259838" y="208944"/>
                  <a:pt x="259838" y="207141"/>
                </a:cubicBezTo>
                <a:cubicBezTo>
                  <a:pt x="259838" y="206420"/>
                  <a:pt x="259838" y="204978"/>
                  <a:pt x="257319" y="203535"/>
                </a:cubicBezTo>
                <a:close/>
                <a:moveTo>
                  <a:pt x="44986" y="194522"/>
                </a:moveTo>
                <a:lnTo>
                  <a:pt x="44986" y="264827"/>
                </a:lnTo>
                <a:cubicBezTo>
                  <a:pt x="64780" y="270956"/>
                  <a:pt x="181383" y="301963"/>
                  <a:pt x="269555" y="231658"/>
                </a:cubicBezTo>
                <a:cubicBezTo>
                  <a:pt x="271355" y="230576"/>
                  <a:pt x="276753" y="226249"/>
                  <a:pt x="276753" y="222644"/>
                </a:cubicBezTo>
                <a:cubicBezTo>
                  <a:pt x="276753" y="221562"/>
                  <a:pt x="276753" y="220120"/>
                  <a:pt x="274594" y="218318"/>
                </a:cubicBezTo>
                <a:cubicBezTo>
                  <a:pt x="272434" y="216875"/>
                  <a:pt x="264157" y="220481"/>
                  <a:pt x="255160" y="224447"/>
                </a:cubicBezTo>
                <a:cubicBezTo>
                  <a:pt x="241124" y="230215"/>
                  <a:pt x="219171" y="239589"/>
                  <a:pt x="187501" y="245719"/>
                </a:cubicBezTo>
                <a:cubicBezTo>
                  <a:pt x="180303" y="248603"/>
                  <a:pt x="169867" y="250045"/>
                  <a:pt x="157271" y="250045"/>
                </a:cubicBezTo>
                <a:cubicBezTo>
                  <a:pt x="146474" y="250045"/>
                  <a:pt x="133518" y="248963"/>
                  <a:pt x="118763" y="247161"/>
                </a:cubicBezTo>
                <a:cubicBezTo>
                  <a:pt x="116244" y="246800"/>
                  <a:pt x="114444" y="244637"/>
                  <a:pt x="114804" y="242113"/>
                </a:cubicBezTo>
                <a:cubicBezTo>
                  <a:pt x="115164" y="239950"/>
                  <a:pt x="117323" y="238147"/>
                  <a:pt x="119843" y="238508"/>
                </a:cubicBezTo>
                <a:cubicBezTo>
                  <a:pt x="158710" y="243555"/>
                  <a:pt x="176705" y="240671"/>
                  <a:pt x="184622" y="237787"/>
                </a:cubicBezTo>
                <a:lnTo>
                  <a:pt x="184982" y="237787"/>
                </a:lnTo>
                <a:cubicBezTo>
                  <a:pt x="192540" y="234542"/>
                  <a:pt x="192899" y="230576"/>
                  <a:pt x="192899" y="229494"/>
                </a:cubicBezTo>
                <a:cubicBezTo>
                  <a:pt x="193259" y="224086"/>
                  <a:pt x="192180" y="220120"/>
                  <a:pt x="189661" y="217957"/>
                </a:cubicBezTo>
                <a:cubicBezTo>
                  <a:pt x="186422" y="214712"/>
                  <a:pt x="181383" y="214712"/>
                  <a:pt x="181383" y="214712"/>
                </a:cubicBezTo>
                <a:cubicBezTo>
                  <a:pt x="139276" y="215433"/>
                  <a:pt x="131359" y="211107"/>
                  <a:pt x="122362" y="205699"/>
                </a:cubicBezTo>
                <a:cubicBezTo>
                  <a:pt x="113724" y="200651"/>
                  <a:pt x="104007" y="194522"/>
                  <a:pt x="44986" y="194522"/>
                </a:cubicBezTo>
                <a:close/>
                <a:moveTo>
                  <a:pt x="8637" y="194522"/>
                </a:moveTo>
                <a:lnTo>
                  <a:pt x="8637" y="263746"/>
                </a:lnTo>
                <a:lnTo>
                  <a:pt x="36349" y="263746"/>
                </a:lnTo>
                <a:lnTo>
                  <a:pt x="36349" y="194522"/>
                </a:lnTo>
                <a:lnTo>
                  <a:pt x="8637" y="194522"/>
                </a:lnTo>
                <a:close/>
                <a:moveTo>
                  <a:pt x="142122" y="177627"/>
                </a:moveTo>
                <a:cubicBezTo>
                  <a:pt x="145620" y="178344"/>
                  <a:pt x="149117" y="179061"/>
                  <a:pt x="152615" y="179061"/>
                </a:cubicBezTo>
                <a:cubicBezTo>
                  <a:pt x="155064" y="179061"/>
                  <a:pt x="156812" y="180853"/>
                  <a:pt x="156812" y="183363"/>
                </a:cubicBezTo>
                <a:cubicBezTo>
                  <a:pt x="156812" y="185513"/>
                  <a:pt x="155064" y="187664"/>
                  <a:pt x="152615" y="187664"/>
                </a:cubicBezTo>
                <a:cubicBezTo>
                  <a:pt x="148418" y="187664"/>
                  <a:pt x="144220" y="186947"/>
                  <a:pt x="140023" y="185872"/>
                </a:cubicBezTo>
                <a:cubicBezTo>
                  <a:pt x="137924" y="185513"/>
                  <a:pt x="136525" y="183004"/>
                  <a:pt x="136875" y="180853"/>
                </a:cubicBezTo>
                <a:cubicBezTo>
                  <a:pt x="137575" y="178344"/>
                  <a:pt x="140023" y="176910"/>
                  <a:pt x="142122" y="177627"/>
                </a:cubicBezTo>
                <a:close/>
                <a:moveTo>
                  <a:pt x="182534" y="167523"/>
                </a:moveTo>
                <a:cubicBezTo>
                  <a:pt x="184266" y="165798"/>
                  <a:pt x="186690" y="165798"/>
                  <a:pt x="188422" y="167523"/>
                </a:cubicBezTo>
                <a:cubicBezTo>
                  <a:pt x="190154" y="169249"/>
                  <a:pt x="190154" y="171665"/>
                  <a:pt x="188422" y="173390"/>
                </a:cubicBezTo>
                <a:cubicBezTo>
                  <a:pt x="185651" y="176151"/>
                  <a:pt x="182188" y="178912"/>
                  <a:pt x="178378" y="180983"/>
                </a:cubicBezTo>
                <a:cubicBezTo>
                  <a:pt x="178031" y="181328"/>
                  <a:pt x="176992" y="181328"/>
                  <a:pt x="176299" y="181328"/>
                </a:cubicBezTo>
                <a:cubicBezTo>
                  <a:pt x="174914" y="181328"/>
                  <a:pt x="173528" y="180983"/>
                  <a:pt x="172836" y="179602"/>
                </a:cubicBezTo>
                <a:cubicBezTo>
                  <a:pt x="171450" y="177532"/>
                  <a:pt x="172489" y="175116"/>
                  <a:pt x="174221" y="173735"/>
                </a:cubicBezTo>
                <a:cubicBezTo>
                  <a:pt x="177338" y="172010"/>
                  <a:pt x="180109" y="169939"/>
                  <a:pt x="182534" y="167523"/>
                </a:cubicBezTo>
                <a:close/>
                <a:moveTo>
                  <a:pt x="112388" y="157711"/>
                </a:moveTo>
                <a:cubicBezTo>
                  <a:pt x="114527" y="156273"/>
                  <a:pt x="117378" y="156992"/>
                  <a:pt x="118091" y="159148"/>
                </a:cubicBezTo>
                <a:cubicBezTo>
                  <a:pt x="120229" y="162383"/>
                  <a:pt x="122367" y="165259"/>
                  <a:pt x="124862" y="167775"/>
                </a:cubicBezTo>
                <a:cubicBezTo>
                  <a:pt x="126644" y="169572"/>
                  <a:pt x="126644" y="172088"/>
                  <a:pt x="124862" y="173885"/>
                </a:cubicBezTo>
                <a:cubicBezTo>
                  <a:pt x="124149" y="174604"/>
                  <a:pt x="123080" y="174963"/>
                  <a:pt x="121654" y="174963"/>
                </a:cubicBezTo>
                <a:cubicBezTo>
                  <a:pt x="120942" y="174963"/>
                  <a:pt x="119872" y="174604"/>
                  <a:pt x="118803" y="173885"/>
                </a:cubicBezTo>
                <a:cubicBezTo>
                  <a:pt x="115596" y="170650"/>
                  <a:pt x="113101" y="167415"/>
                  <a:pt x="110963" y="163462"/>
                </a:cubicBezTo>
                <a:cubicBezTo>
                  <a:pt x="109537" y="161305"/>
                  <a:pt x="110606" y="158789"/>
                  <a:pt x="112388" y="157711"/>
                </a:cubicBezTo>
                <a:close/>
                <a:moveTo>
                  <a:pt x="200342" y="134048"/>
                </a:moveTo>
                <a:cubicBezTo>
                  <a:pt x="202565" y="134048"/>
                  <a:pt x="204417" y="135827"/>
                  <a:pt x="204417" y="138318"/>
                </a:cubicBezTo>
                <a:cubicBezTo>
                  <a:pt x="204417" y="142943"/>
                  <a:pt x="204046" y="147213"/>
                  <a:pt x="202565" y="151127"/>
                </a:cubicBezTo>
                <a:cubicBezTo>
                  <a:pt x="202194" y="152906"/>
                  <a:pt x="200342" y="154329"/>
                  <a:pt x="198490" y="154329"/>
                </a:cubicBezTo>
                <a:cubicBezTo>
                  <a:pt x="198120" y="154329"/>
                  <a:pt x="197750" y="153973"/>
                  <a:pt x="197379" y="153973"/>
                </a:cubicBezTo>
                <a:cubicBezTo>
                  <a:pt x="194786" y="153262"/>
                  <a:pt x="193675" y="151127"/>
                  <a:pt x="194046" y="148992"/>
                </a:cubicBezTo>
                <a:cubicBezTo>
                  <a:pt x="195157" y="145790"/>
                  <a:pt x="195527" y="142232"/>
                  <a:pt x="195527" y="138673"/>
                </a:cubicBezTo>
                <a:cubicBezTo>
                  <a:pt x="195527" y="136183"/>
                  <a:pt x="197379" y="134048"/>
                  <a:pt x="200342" y="134048"/>
                </a:cubicBezTo>
                <a:close/>
                <a:moveTo>
                  <a:pt x="110225" y="122089"/>
                </a:moveTo>
                <a:cubicBezTo>
                  <a:pt x="112448" y="122830"/>
                  <a:pt x="113930" y="125052"/>
                  <a:pt x="113559" y="127645"/>
                </a:cubicBezTo>
                <a:cubicBezTo>
                  <a:pt x="112448" y="131349"/>
                  <a:pt x="112078" y="135053"/>
                  <a:pt x="112078" y="138757"/>
                </a:cubicBezTo>
                <a:cubicBezTo>
                  <a:pt x="112078" y="140980"/>
                  <a:pt x="109855" y="143202"/>
                  <a:pt x="107632" y="143202"/>
                </a:cubicBezTo>
                <a:cubicBezTo>
                  <a:pt x="105410" y="143202"/>
                  <a:pt x="103187" y="141350"/>
                  <a:pt x="103187" y="138757"/>
                </a:cubicBezTo>
                <a:cubicBezTo>
                  <a:pt x="103187" y="133942"/>
                  <a:pt x="103558" y="129867"/>
                  <a:pt x="104669" y="125422"/>
                </a:cubicBezTo>
                <a:cubicBezTo>
                  <a:pt x="105410" y="123200"/>
                  <a:pt x="107632" y="121348"/>
                  <a:pt x="110225" y="122089"/>
                </a:cubicBezTo>
                <a:close/>
                <a:moveTo>
                  <a:pt x="153015" y="105473"/>
                </a:moveTo>
                <a:cubicBezTo>
                  <a:pt x="155524" y="105473"/>
                  <a:pt x="157316" y="107630"/>
                  <a:pt x="157316" y="110148"/>
                </a:cubicBezTo>
                <a:lnTo>
                  <a:pt x="157316" y="112305"/>
                </a:lnTo>
                <a:cubicBezTo>
                  <a:pt x="162335" y="113384"/>
                  <a:pt x="166636" y="116620"/>
                  <a:pt x="168428" y="121295"/>
                </a:cubicBezTo>
                <a:cubicBezTo>
                  <a:pt x="169145" y="123453"/>
                  <a:pt x="168070" y="125970"/>
                  <a:pt x="165919" y="127049"/>
                </a:cubicBezTo>
                <a:cubicBezTo>
                  <a:pt x="163768" y="127768"/>
                  <a:pt x="161259" y="127049"/>
                  <a:pt x="160184" y="124891"/>
                </a:cubicBezTo>
                <a:cubicBezTo>
                  <a:pt x="159467" y="122014"/>
                  <a:pt x="156241" y="120216"/>
                  <a:pt x="153015" y="120216"/>
                </a:cubicBezTo>
                <a:cubicBezTo>
                  <a:pt x="148713" y="120216"/>
                  <a:pt x="145128" y="123453"/>
                  <a:pt x="145128" y="127049"/>
                </a:cubicBezTo>
                <a:cubicBezTo>
                  <a:pt x="145128" y="131364"/>
                  <a:pt x="147638" y="133521"/>
                  <a:pt x="153015" y="133521"/>
                </a:cubicBezTo>
                <a:cubicBezTo>
                  <a:pt x="163051" y="133521"/>
                  <a:pt x="169504" y="139635"/>
                  <a:pt x="169504" y="148624"/>
                </a:cubicBezTo>
                <a:cubicBezTo>
                  <a:pt x="169504" y="155816"/>
                  <a:pt x="164485" y="161570"/>
                  <a:pt x="157316" y="163368"/>
                </a:cubicBezTo>
                <a:lnTo>
                  <a:pt x="157316" y="165885"/>
                </a:lnTo>
                <a:cubicBezTo>
                  <a:pt x="157316" y="168043"/>
                  <a:pt x="155524" y="170200"/>
                  <a:pt x="153015" y="170200"/>
                </a:cubicBezTo>
                <a:cubicBezTo>
                  <a:pt x="150505" y="170200"/>
                  <a:pt x="148713" y="168043"/>
                  <a:pt x="148713" y="165885"/>
                </a:cubicBezTo>
                <a:lnTo>
                  <a:pt x="148713" y="163368"/>
                </a:lnTo>
                <a:cubicBezTo>
                  <a:pt x="143694" y="162289"/>
                  <a:pt x="139751" y="159053"/>
                  <a:pt x="137959" y="154378"/>
                </a:cubicBezTo>
                <a:cubicBezTo>
                  <a:pt x="136884" y="152220"/>
                  <a:pt x="137959" y="149344"/>
                  <a:pt x="140110" y="148624"/>
                </a:cubicBezTo>
                <a:cubicBezTo>
                  <a:pt x="142261" y="147546"/>
                  <a:pt x="144770" y="148624"/>
                  <a:pt x="145845" y="151142"/>
                </a:cubicBezTo>
                <a:cubicBezTo>
                  <a:pt x="146921" y="153659"/>
                  <a:pt x="149788" y="155457"/>
                  <a:pt x="153015" y="155457"/>
                </a:cubicBezTo>
                <a:cubicBezTo>
                  <a:pt x="157316" y="155457"/>
                  <a:pt x="160901" y="152220"/>
                  <a:pt x="160901" y="148624"/>
                </a:cubicBezTo>
                <a:cubicBezTo>
                  <a:pt x="160901" y="144669"/>
                  <a:pt x="158391" y="142152"/>
                  <a:pt x="153015" y="142152"/>
                </a:cubicBezTo>
                <a:cubicBezTo>
                  <a:pt x="142978" y="142152"/>
                  <a:pt x="136525" y="136398"/>
                  <a:pt x="136525" y="127049"/>
                </a:cubicBezTo>
                <a:cubicBezTo>
                  <a:pt x="136525" y="119857"/>
                  <a:pt x="141902" y="114103"/>
                  <a:pt x="148713" y="112305"/>
                </a:cubicBezTo>
                <a:lnTo>
                  <a:pt x="148713" y="110148"/>
                </a:lnTo>
                <a:cubicBezTo>
                  <a:pt x="148713" y="107630"/>
                  <a:pt x="150505" y="105473"/>
                  <a:pt x="153015" y="105473"/>
                </a:cubicBezTo>
                <a:close/>
                <a:moveTo>
                  <a:pt x="182430" y="102507"/>
                </a:moveTo>
                <a:cubicBezTo>
                  <a:pt x="184249" y="100710"/>
                  <a:pt x="187160" y="100710"/>
                  <a:pt x="188979" y="102507"/>
                </a:cubicBezTo>
                <a:cubicBezTo>
                  <a:pt x="191889" y="105383"/>
                  <a:pt x="194799" y="108977"/>
                  <a:pt x="196982" y="112931"/>
                </a:cubicBezTo>
                <a:cubicBezTo>
                  <a:pt x="198073" y="114728"/>
                  <a:pt x="197710" y="117244"/>
                  <a:pt x="195527" y="118682"/>
                </a:cubicBezTo>
                <a:cubicBezTo>
                  <a:pt x="194799" y="119041"/>
                  <a:pt x="194072" y="119400"/>
                  <a:pt x="193344" y="119400"/>
                </a:cubicBezTo>
                <a:cubicBezTo>
                  <a:pt x="191889" y="119400"/>
                  <a:pt x="190434" y="118682"/>
                  <a:pt x="189342" y="116884"/>
                </a:cubicBezTo>
                <a:cubicBezTo>
                  <a:pt x="187523" y="114009"/>
                  <a:pt x="185341" y="111133"/>
                  <a:pt x="182430" y="108617"/>
                </a:cubicBezTo>
                <a:cubicBezTo>
                  <a:pt x="180975" y="106820"/>
                  <a:pt x="180975" y="104304"/>
                  <a:pt x="182430" y="102507"/>
                </a:cubicBezTo>
                <a:close/>
                <a:moveTo>
                  <a:pt x="127529" y="93887"/>
                </a:moveTo>
                <a:cubicBezTo>
                  <a:pt x="129646" y="92773"/>
                  <a:pt x="132115" y="93516"/>
                  <a:pt x="133526" y="95745"/>
                </a:cubicBezTo>
                <a:cubicBezTo>
                  <a:pt x="134584" y="97974"/>
                  <a:pt x="133879" y="100575"/>
                  <a:pt x="131762" y="101690"/>
                </a:cubicBezTo>
                <a:cubicBezTo>
                  <a:pt x="128940" y="103547"/>
                  <a:pt x="126118" y="105776"/>
                  <a:pt x="123648" y="108749"/>
                </a:cubicBezTo>
                <a:cubicBezTo>
                  <a:pt x="122590" y="109492"/>
                  <a:pt x="121532" y="109863"/>
                  <a:pt x="120473" y="109863"/>
                </a:cubicBezTo>
                <a:cubicBezTo>
                  <a:pt x="119415" y="109863"/>
                  <a:pt x="118357" y="109492"/>
                  <a:pt x="117651" y="108749"/>
                </a:cubicBezTo>
                <a:cubicBezTo>
                  <a:pt x="115887" y="106891"/>
                  <a:pt x="115887" y="104290"/>
                  <a:pt x="117651" y="102433"/>
                </a:cubicBezTo>
                <a:cubicBezTo>
                  <a:pt x="120473" y="99089"/>
                  <a:pt x="124001" y="96488"/>
                  <a:pt x="127529" y="93887"/>
                </a:cubicBezTo>
                <a:close/>
                <a:moveTo>
                  <a:pt x="153073" y="88010"/>
                </a:moveTo>
                <a:lnTo>
                  <a:pt x="153423" y="88010"/>
                </a:lnTo>
                <a:cubicBezTo>
                  <a:pt x="157620" y="88010"/>
                  <a:pt x="161817" y="88380"/>
                  <a:pt x="166015" y="89862"/>
                </a:cubicBezTo>
                <a:cubicBezTo>
                  <a:pt x="168113" y="90232"/>
                  <a:pt x="169512" y="92826"/>
                  <a:pt x="168813" y="95048"/>
                </a:cubicBezTo>
                <a:cubicBezTo>
                  <a:pt x="168463" y="97271"/>
                  <a:pt x="166714" y="98752"/>
                  <a:pt x="164965" y="98752"/>
                </a:cubicBezTo>
                <a:cubicBezTo>
                  <a:pt x="164616" y="98752"/>
                  <a:pt x="163916" y="98752"/>
                  <a:pt x="163566" y="98382"/>
                </a:cubicBezTo>
                <a:cubicBezTo>
                  <a:pt x="160418" y="97641"/>
                  <a:pt x="156920" y="96900"/>
                  <a:pt x="153423" y="96900"/>
                </a:cubicBezTo>
                <a:cubicBezTo>
                  <a:pt x="150974" y="96900"/>
                  <a:pt x="149225" y="95048"/>
                  <a:pt x="149225" y="92455"/>
                </a:cubicBezTo>
                <a:cubicBezTo>
                  <a:pt x="149225" y="90232"/>
                  <a:pt x="150974" y="88010"/>
                  <a:pt x="153073" y="88010"/>
                </a:cubicBezTo>
                <a:close/>
                <a:moveTo>
                  <a:pt x="124881" y="61123"/>
                </a:moveTo>
                <a:cubicBezTo>
                  <a:pt x="113365" y="68333"/>
                  <a:pt x="68019" y="100061"/>
                  <a:pt x="69098" y="171447"/>
                </a:cubicBezTo>
                <a:cubicBezTo>
                  <a:pt x="69098" y="176495"/>
                  <a:pt x="68379" y="181542"/>
                  <a:pt x="66939" y="186229"/>
                </a:cubicBezTo>
                <a:cubicBezTo>
                  <a:pt x="109046" y="188032"/>
                  <a:pt x="118403" y="193080"/>
                  <a:pt x="127040" y="198127"/>
                </a:cubicBezTo>
                <a:cubicBezTo>
                  <a:pt x="134958" y="202814"/>
                  <a:pt x="141436" y="206780"/>
                  <a:pt x="181383" y="206059"/>
                </a:cubicBezTo>
                <a:cubicBezTo>
                  <a:pt x="181383" y="206059"/>
                  <a:pt x="189661" y="205699"/>
                  <a:pt x="195779" y="211467"/>
                </a:cubicBezTo>
                <a:cubicBezTo>
                  <a:pt x="196858" y="212549"/>
                  <a:pt x="197578" y="213631"/>
                  <a:pt x="198298" y="215073"/>
                </a:cubicBezTo>
                <a:cubicBezTo>
                  <a:pt x="211614" y="211107"/>
                  <a:pt x="223490" y="206420"/>
                  <a:pt x="233207" y="202093"/>
                </a:cubicBezTo>
                <a:cubicBezTo>
                  <a:pt x="237885" y="199930"/>
                  <a:pt x="242204" y="198127"/>
                  <a:pt x="245803" y="196685"/>
                </a:cubicBezTo>
                <a:cubicBezTo>
                  <a:pt x="241484" y="188753"/>
                  <a:pt x="238965" y="180100"/>
                  <a:pt x="239325" y="171447"/>
                </a:cubicBezTo>
                <a:cubicBezTo>
                  <a:pt x="240045" y="100782"/>
                  <a:pt x="195059" y="68333"/>
                  <a:pt x="183542" y="61123"/>
                </a:cubicBezTo>
                <a:cubicBezTo>
                  <a:pt x="176705" y="66891"/>
                  <a:pt x="165908" y="70136"/>
                  <a:pt x="154032" y="70136"/>
                </a:cubicBezTo>
                <a:cubicBezTo>
                  <a:pt x="142515" y="70136"/>
                  <a:pt x="131719" y="66891"/>
                  <a:pt x="124881" y="61123"/>
                </a:cubicBezTo>
                <a:close/>
                <a:moveTo>
                  <a:pt x="119483" y="8844"/>
                </a:moveTo>
                <a:cubicBezTo>
                  <a:pt x="117683" y="8123"/>
                  <a:pt x="116244" y="9205"/>
                  <a:pt x="115884" y="9926"/>
                </a:cubicBezTo>
                <a:cubicBezTo>
                  <a:pt x="114444" y="11368"/>
                  <a:pt x="113365" y="13531"/>
                  <a:pt x="114444" y="16416"/>
                </a:cubicBezTo>
                <a:lnTo>
                  <a:pt x="128840" y="53551"/>
                </a:lnTo>
                <a:cubicBezTo>
                  <a:pt x="131719" y="56075"/>
                  <a:pt x="135678" y="58238"/>
                  <a:pt x="140356" y="59680"/>
                </a:cubicBezTo>
                <a:lnTo>
                  <a:pt x="137117" y="35524"/>
                </a:lnTo>
                <a:cubicBezTo>
                  <a:pt x="136757" y="33001"/>
                  <a:pt x="138557" y="30837"/>
                  <a:pt x="140716" y="30477"/>
                </a:cubicBezTo>
                <a:cubicBezTo>
                  <a:pt x="142875" y="30116"/>
                  <a:pt x="145394" y="31919"/>
                  <a:pt x="145394" y="34443"/>
                </a:cubicBezTo>
                <a:lnTo>
                  <a:pt x="149353" y="61483"/>
                </a:lnTo>
                <a:cubicBezTo>
                  <a:pt x="150793" y="61483"/>
                  <a:pt x="152592" y="61844"/>
                  <a:pt x="154032" y="61844"/>
                </a:cubicBezTo>
                <a:cubicBezTo>
                  <a:pt x="155831" y="61844"/>
                  <a:pt x="157271" y="61483"/>
                  <a:pt x="159070" y="61483"/>
                </a:cubicBezTo>
                <a:lnTo>
                  <a:pt x="162669" y="34443"/>
                </a:lnTo>
                <a:cubicBezTo>
                  <a:pt x="163029" y="31919"/>
                  <a:pt x="165188" y="30116"/>
                  <a:pt x="167707" y="30477"/>
                </a:cubicBezTo>
                <a:cubicBezTo>
                  <a:pt x="169867" y="30837"/>
                  <a:pt x="171666" y="33001"/>
                  <a:pt x="171306" y="35524"/>
                </a:cubicBezTo>
                <a:lnTo>
                  <a:pt x="168067" y="59680"/>
                </a:lnTo>
                <a:cubicBezTo>
                  <a:pt x="172746" y="58238"/>
                  <a:pt x="176705" y="56075"/>
                  <a:pt x="179224" y="53551"/>
                </a:cubicBezTo>
                <a:lnTo>
                  <a:pt x="193619" y="16416"/>
                </a:lnTo>
                <a:cubicBezTo>
                  <a:pt x="194699" y="13531"/>
                  <a:pt x="193979" y="11368"/>
                  <a:pt x="192540" y="9926"/>
                </a:cubicBezTo>
                <a:cubicBezTo>
                  <a:pt x="192180" y="9205"/>
                  <a:pt x="190740" y="8123"/>
                  <a:pt x="188581" y="8844"/>
                </a:cubicBezTo>
                <a:lnTo>
                  <a:pt x="168067" y="15695"/>
                </a:lnTo>
                <a:cubicBezTo>
                  <a:pt x="159070" y="18939"/>
                  <a:pt x="149353" y="18939"/>
                  <a:pt x="140356" y="15695"/>
                </a:cubicBezTo>
                <a:lnTo>
                  <a:pt x="119483" y="8844"/>
                </a:lnTo>
                <a:close/>
                <a:moveTo>
                  <a:pt x="122362" y="552"/>
                </a:moveTo>
                <a:lnTo>
                  <a:pt x="142875" y="7763"/>
                </a:lnTo>
                <a:cubicBezTo>
                  <a:pt x="150433" y="10287"/>
                  <a:pt x="157990" y="10287"/>
                  <a:pt x="165548" y="7763"/>
                </a:cubicBezTo>
                <a:lnTo>
                  <a:pt x="186062" y="552"/>
                </a:lnTo>
                <a:cubicBezTo>
                  <a:pt x="190380" y="-890"/>
                  <a:pt x="195419" y="552"/>
                  <a:pt x="199018" y="4157"/>
                </a:cubicBezTo>
                <a:cubicBezTo>
                  <a:pt x="202616" y="8123"/>
                  <a:pt x="204056" y="14252"/>
                  <a:pt x="201897" y="19300"/>
                </a:cubicBezTo>
                <a:lnTo>
                  <a:pt x="188221" y="53912"/>
                </a:lnTo>
                <a:cubicBezTo>
                  <a:pt x="201537" y="62204"/>
                  <a:pt x="248682" y="97537"/>
                  <a:pt x="247962" y="171447"/>
                </a:cubicBezTo>
                <a:cubicBezTo>
                  <a:pt x="247962" y="179379"/>
                  <a:pt x="250121" y="187311"/>
                  <a:pt x="254440" y="194522"/>
                </a:cubicBezTo>
                <a:cubicBezTo>
                  <a:pt x="257679" y="194161"/>
                  <a:pt x="260198" y="194522"/>
                  <a:pt x="262717" y="196325"/>
                </a:cubicBezTo>
                <a:cubicBezTo>
                  <a:pt x="267036" y="199930"/>
                  <a:pt x="268116" y="203896"/>
                  <a:pt x="268476" y="206780"/>
                </a:cubicBezTo>
                <a:cubicBezTo>
                  <a:pt x="268476" y="207862"/>
                  <a:pt x="268116" y="208944"/>
                  <a:pt x="267756" y="210025"/>
                </a:cubicBezTo>
                <a:cubicBezTo>
                  <a:pt x="273154" y="208944"/>
                  <a:pt x="276753" y="208944"/>
                  <a:pt x="279992" y="211828"/>
                </a:cubicBezTo>
                <a:cubicBezTo>
                  <a:pt x="284671" y="215794"/>
                  <a:pt x="285390" y="220120"/>
                  <a:pt x="285390" y="223005"/>
                </a:cubicBezTo>
                <a:cubicBezTo>
                  <a:pt x="285030" y="231658"/>
                  <a:pt x="275673" y="238147"/>
                  <a:pt x="274954" y="238868"/>
                </a:cubicBezTo>
                <a:cubicBezTo>
                  <a:pt x="228528" y="275643"/>
                  <a:pt x="174545" y="285738"/>
                  <a:pt x="129919" y="285738"/>
                </a:cubicBezTo>
                <a:cubicBezTo>
                  <a:pt x="82414" y="285738"/>
                  <a:pt x="45346" y="274201"/>
                  <a:pt x="39948" y="272398"/>
                </a:cubicBezTo>
                <a:lnTo>
                  <a:pt x="4318" y="272398"/>
                </a:lnTo>
                <a:cubicBezTo>
                  <a:pt x="1799" y="272398"/>
                  <a:pt x="0" y="270596"/>
                  <a:pt x="0" y="268072"/>
                </a:cubicBezTo>
                <a:lnTo>
                  <a:pt x="0" y="190195"/>
                </a:lnTo>
                <a:cubicBezTo>
                  <a:pt x="0" y="187672"/>
                  <a:pt x="1799" y="185869"/>
                  <a:pt x="4318" y="185869"/>
                </a:cubicBezTo>
                <a:lnTo>
                  <a:pt x="40667" y="185869"/>
                </a:lnTo>
                <a:cubicBezTo>
                  <a:pt x="46786" y="185869"/>
                  <a:pt x="52544" y="185869"/>
                  <a:pt x="57942" y="185869"/>
                </a:cubicBezTo>
                <a:cubicBezTo>
                  <a:pt x="59382" y="181182"/>
                  <a:pt x="60461" y="176495"/>
                  <a:pt x="60461" y="171447"/>
                </a:cubicBezTo>
                <a:cubicBezTo>
                  <a:pt x="59382" y="97537"/>
                  <a:pt x="106887" y="62204"/>
                  <a:pt x="119843" y="53912"/>
                </a:cubicBezTo>
                <a:lnTo>
                  <a:pt x="106527" y="19300"/>
                </a:lnTo>
                <a:cubicBezTo>
                  <a:pt x="104367" y="14252"/>
                  <a:pt x="105807" y="8123"/>
                  <a:pt x="109406" y="4157"/>
                </a:cubicBezTo>
                <a:cubicBezTo>
                  <a:pt x="112645" y="552"/>
                  <a:pt x="117683" y="-890"/>
                  <a:pt x="122362" y="552"/>
                </a:cubicBez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322" name="Google Shape;2322;p247"/>
          <p:cNvGrpSpPr/>
          <p:nvPr/>
        </p:nvGrpSpPr>
        <p:grpSpPr>
          <a:xfrm>
            <a:off x="2710756" y="3453498"/>
            <a:ext cx="1460997" cy="1220635"/>
            <a:chOff x="679300" y="242600"/>
            <a:chExt cx="6270375" cy="5238775"/>
          </a:xfrm>
        </p:grpSpPr>
        <p:sp>
          <p:nvSpPr>
            <p:cNvPr id="2323" name="Google Shape;2323;p247"/>
            <p:cNvSpPr/>
            <p:nvPr/>
          </p:nvSpPr>
          <p:spPr>
            <a:xfrm>
              <a:off x="679300" y="632825"/>
              <a:ext cx="5525825" cy="165975"/>
            </a:xfrm>
            <a:custGeom>
              <a:rect b="b" l="l" r="r" t="t"/>
              <a:pathLst>
                <a:path extrusionOk="0" h="6639" w="221033">
                  <a:moveTo>
                    <a:pt x="3230" y="0"/>
                  </a:moveTo>
                  <a:lnTo>
                    <a:pt x="1615" y="179"/>
                  </a:lnTo>
                  <a:lnTo>
                    <a:pt x="0" y="2153"/>
                  </a:lnTo>
                  <a:lnTo>
                    <a:pt x="0" y="4665"/>
                  </a:lnTo>
                  <a:lnTo>
                    <a:pt x="1615" y="6459"/>
                  </a:lnTo>
                  <a:lnTo>
                    <a:pt x="3230" y="6638"/>
                  </a:lnTo>
                  <a:lnTo>
                    <a:pt x="217803" y="6638"/>
                  </a:lnTo>
                  <a:lnTo>
                    <a:pt x="219238" y="6459"/>
                  </a:lnTo>
                  <a:lnTo>
                    <a:pt x="221032" y="4665"/>
                  </a:lnTo>
                  <a:lnTo>
                    <a:pt x="221032" y="2153"/>
                  </a:lnTo>
                  <a:lnTo>
                    <a:pt x="219238" y="179"/>
                  </a:lnTo>
                  <a:lnTo>
                    <a:pt x="217803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47"/>
            <p:cNvSpPr/>
            <p:nvPr/>
          </p:nvSpPr>
          <p:spPr>
            <a:xfrm>
              <a:off x="679300" y="3781450"/>
              <a:ext cx="5525825" cy="165975"/>
            </a:xfrm>
            <a:custGeom>
              <a:rect b="b" l="l" r="r" t="t"/>
              <a:pathLst>
                <a:path extrusionOk="0" h="6639" w="221033">
                  <a:moveTo>
                    <a:pt x="3230" y="0"/>
                  </a:moveTo>
                  <a:lnTo>
                    <a:pt x="1615" y="180"/>
                  </a:lnTo>
                  <a:lnTo>
                    <a:pt x="0" y="1974"/>
                  </a:lnTo>
                  <a:lnTo>
                    <a:pt x="0" y="4486"/>
                  </a:lnTo>
                  <a:lnTo>
                    <a:pt x="1615" y="6459"/>
                  </a:lnTo>
                  <a:lnTo>
                    <a:pt x="3230" y="6638"/>
                  </a:lnTo>
                  <a:lnTo>
                    <a:pt x="217803" y="6638"/>
                  </a:lnTo>
                  <a:lnTo>
                    <a:pt x="219238" y="6459"/>
                  </a:lnTo>
                  <a:lnTo>
                    <a:pt x="221032" y="4486"/>
                  </a:lnTo>
                  <a:lnTo>
                    <a:pt x="221032" y="1974"/>
                  </a:lnTo>
                  <a:lnTo>
                    <a:pt x="219238" y="180"/>
                  </a:lnTo>
                  <a:lnTo>
                    <a:pt x="217803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47"/>
            <p:cNvSpPr/>
            <p:nvPr/>
          </p:nvSpPr>
          <p:spPr>
            <a:xfrm>
              <a:off x="5631000" y="3207325"/>
              <a:ext cx="165975" cy="740100"/>
            </a:xfrm>
            <a:custGeom>
              <a:rect b="b" l="l" r="r" t="t"/>
              <a:pathLst>
                <a:path extrusionOk="0" h="29604" w="6639">
                  <a:moveTo>
                    <a:pt x="1974" y="1"/>
                  </a:moveTo>
                  <a:lnTo>
                    <a:pt x="180" y="1795"/>
                  </a:lnTo>
                  <a:lnTo>
                    <a:pt x="0" y="3230"/>
                  </a:lnTo>
                  <a:lnTo>
                    <a:pt x="0" y="26195"/>
                  </a:lnTo>
                  <a:lnTo>
                    <a:pt x="180" y="27630"/>
                  </a:lnTo>
                  <a:lnTo>
                    <a:pt x="1974" y="29424"/>
                  </a:lnTo>
                  <a:lnTo>
                    <a:pt x="3229" y="29603"/>
                  </a:lnTo>
                  <a:lnTo>
                    <a:pt x="4665" y="29424"/>
                  </a:lnTo>
                  <a:lnTo>
                    <a:pt x="6459" y="27630"/>
                  </a:lnTo>
                  <a:lnTo>
                    <a:pt x="6638" y="26195"/>
                  </a:lnTo>
                  <a:lnTo>
                    <a:pt x="6638" y="3230"/>
                  </a:lnTo>
                  <a:lnTo>
                    <a:pt x="6459" y="1795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47"/>
            <p:cNvSpPr/>
            <p:nvPr/>
          </p:nvSpPr>
          <p:spPr>
            <a:xfrm>
              <a:off x="5631000" y="637300"/>
              <a:ext cx="165975" cy="1619200"/>
            </a:xfrm>
            <a:custGeom>
              <a:rect b="b" l="l" r="r" t="t"/>
              <a:pathLst>
                <a:path extrusionOk="0" h="64768" w="6639">
                  <a:moveTo>
                    <a:pt x="1974" y="0"/>
                  </a:moveTo>
                  <a:lnTo>
                    <a:pt x="180" y="1615"/>
                  </a:lnTo>
                  <a:lnTo>
                    <a:pt x="0" y="3230"/>
                  </a:lnTo>
                  <a:lnTo>
                    <a:pt x="0" y="61538"/>
                  </a:lnTo>
                  <a:lnTo>
                    <a:pt x="180" y="62794"/>
                  </a:lnTo>
                  <a:lnTo>
                    <a:pt x="1974" y="64588"/>
                  </a:lnTo>
                  <a:lnTo>
                    <a:pt x="3229" y="64767"/>
                  </a:lnTo>
                  <a:lnTo>
                    <a:pt x="4665" y="64588"/>
                  </a:lnTo>
                  <a:lnTo>
                    <a:pt x="6459" y="62794"/>
                  </a:lnTo>
                  <a:lnTo>
                    <a:pt x="6638" y="61538"/>
                  </a:lnTo>
                  <a:lnTo>
                    <a:pt x="6638" y="3230"/>
                  </a:lnTo>
                  <a:lnTo>
                    <a:pt x="6459" y="1615"/>
                  </a:lnTo>
                  <a:lnTo>
                    <a:pt x="4485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47"/>
            <p:cNvSpPr/>
            <p:nvPr/>
          </p:nvSpPr>
          <p:spPr>
            <a:xfrm>
              <a:off x="1082975" y="637300"/>
              <a:ext cx="170450" cy="3310125"/>
            </a:xfrm>
            <a:custGeom>
              <a:rect b="b" l="l" r="r" t="t"/>
              <a:pathLst>
                <a:path extrusionOk="0" h="132405" w="6818">
                  <a:moveTo>
                    <a:pt x="2153" y="0"/>
                  </a:moveTo>
                  <a:lnTo>
                    <a:pt x="180" y="1615"/>
                  </a:lnTo>
                  <a:lnTo>
                    <a:pt x="0" y="3230"/>
                  </a:lnTo>
                  <a:lnTo>
                    <a:pt x="0" y="128996"/>
                  </a:lnTo>
                  <a:lnTo>
                    <a:pt x="180" y="130431"/>
                  </a:lnTo>
                  <a:lnTo>
                    <a:pt x="1974" y="132225"/>
                  </a:lnTo>
                  <a:lnTo>
                    <a:pt x="3409" y="132404"/>
                  </a:lnTo>
                  <a:lnTo>
                    <a:pt x="4844" y="132225"/>
                  </a:lnTo>
                  <a:lnTo>
                    <a:pt x="6638" y="130431"/>
                  </a:lnTo>
                  <a:lnTo>
                    <a:pt x="6818" y="128996"/>
                  </a:lnTo>
                  <a:lnTo>
                    <a:pt x="6818" y="3230"/>
                  </a:lnTo>
                  <a:lnTo>
                    <a:pt x="6638" y="1615"/>
                  </a:lnTo>
                  <a:lnTo>
                    <a:pt x="4665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47"/>
            <p:cNvSpPr/>
            <p:nvPr/>
          </p:nvSpPr>
          <p:spPr>
            <a:xfrm>
              <a:off x="3356975" y="242600"/>
              <a:ext cx="165975" cy="533775"/>
            </a:xfrm>
            <a:custGeom>
              <a:rect b="b" l="l" r="r" t="t"/>
              <a:pathLst>
                <a:path extrusionOk="0" h="21351" w="6639">
                  <a:moveTo>
                    <a:pt x="2154" y="0"/>
                  </a:moveTo>
                  <a:lnTo>
                    <a:pt x="180" y="1615"/>
                  </a:lnTo>
                  <a:lnTo>
                    <a:pt x="1" y="3230"/>
                  </a:lnTo>
                  <a:lnTo>
                    <a:pt x="1" y="17941"/>
                  </a:lnTo>
                  <a:lnTo>
                    <a:pt x="180" y="19377"/>
                  </a:lnTo>
                  <a:lnTo>
                    <a:pt x="1974" y="21171"/>
                  </a:lnTo>
                  <a:lnTo>
                    <a:pt x="3409" y="21350"/>
                  </a:lnTo>
                  <a:lnTo>
                    <a:pt x="4665" y="21171"/>
                  </a:lnTo>
                  <a:lnTo>
                    <a:pt x="6459" y="19377"/>
                  </a:lnTo>
                  <a:lnTo>
                    <a:pt x="6639" y="17941"/>
                  </a:lnTo>
                  <a:lnTo>
                    <a:pt x="6639" y="3230"/>
                  </a:lnTo>
                  <a:lnTo>
                    <a:pt x="6459" y="1615"/>
                  </a:lnTo>
                  <a:lnTo>
                    <a:pt x="4665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47"/>
            <p:cNvSpPr/>
            <p:nvPr/>
          </p:nvSpPr>
          <p:spPr>
            <a:xfrm>
              <a:off x="3356975" y="3781450"/>
              <a:ext cx="165975" cy="1699925"/>
            </a:xfrm>
            <a:custGeom>
              <a:rect b="b" l="l" r="r" t="t"/>
              <a:pathLst>
                <a:path extrusionOk="0" h="67997" w="6639">
                  <a:moveTo>
                    <a:pt x="2154" y="0"/>
                  </a:moveTo>
                  <a:lnTo>
                    <a:pt x="180" y="1794"/>
                  </a:lnTo>
                  <a:lnTo>
                    <a:pt x="1" y="3230"/>
                  </a:lnTo>
                  <a:lnTo>
                    <a:pt x="1" y="64588"/>
                  </a:lnTo>
                  <a:lnTo>
                    <a:pt x="180" y="66023"/>
                  </a:lnTo>
                  <a:lnTo>
                    <a:pt x="1974" y="67817"/>
                  </a:lnTo>
                  <a:lnTo>
                    <a:pt x="3409" y="67996"/>
                  </a:lnTo>
                  <a:lnTo>
                    <a:pt x="4665" y="67817"/>
                  </a:lnTo>
                  <a:lnTo>
                    <a:pt x="6459" y="66023"/>
                  </a:lnTo>
                  <a:lnTo>
                    <a:pt x="6639" y="64588"/>
                  </a:lnTo>
                  <a:lnTo>
                    <a:pt x="6639" y="3230"/>
                  </a:lnTo>
                  <a:lnTo>
                    <a:pt x="6459" y="1794"/>
                  </a:lnTo>
                  <a:lnTo>
                    <a:pt x="4665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47"/>
            <p:cNvSpPr/>
            <p:nvPr/>
          </p:nvSpPr>
          <p:spPr>
            <a:xfrm>
              <a:off x="2316400" y="3857700"/>
              <a:ext cx="1089950" cy="1623675"/>
            </a:xfrm>
            <a:custGeom>
              <a:rect b="b" l="l" r="r" t="t"/>
              <a:pathLst>
                <a:path extrusionOk="0" h="64947" w="43598">
                  <a:moveTo>
                    <a:pt x="40727" y="0"/>
                  </a:moveTo>
                  <a:lnTo>
                    <a:pt x="38215" y="359"/>
                  </a:lnTo>
                  <a:lnTo>
                    <a:pt x="37318" y="1436"/>
                  </a:lnTo>
                  <a:lnTo>
                    <a:pt x="360" y="59744"/>
                  </a:lnTo>
                  <a:lnTo>
                    <a:pt x="1" y="60641"/>
                  </a:lnTo>
                  <a:lnTo>
                    <a:pt x="1" y="62435"/>
                  </a:lnTo>
                  <a:lnTo>
                    <a:pt x="718" y="64049"/>
                  </a:lnTo>
                  <a:lnTo>
                    <a:pt x="2333" y="64946"/>
                  </a:lnTo>
                  <a:lnTo>
                    <a:pt x="3230" y="64946"/>
                  </a:lnTo>
                  <a:lnTo>
                    <a:pt x="5024" y="64767"/>
                  </a:lnTo>
                  <a:lnTo>
                    <a:pt x="6101" y="63332"/>
                  </a:lnTo>
                  <a:lnTo>
                    <a:pt x="43059" y="5024"/>
                  </a:lnTo>
                  <a:lnTo>
                    <a:pt x="43597" y="3768"/>
                  </a:lnTo>
                  <a:lnTo>
                    <a:pt x="42880" y="1256"/>
                  </a:lnTo>
                  <a:lnTo>
                    <a:pt x="40727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47"/>
            <p:cNvSpPr/>
            <p:nvPr/>
          </p:nvSpPr>
          <p:spPr>
            <a:xfrm>
              <a:off x="3473600" y="3853200"/>
              <a:ext cx="1094425" cy="1628175"/>
            </a:xfrm>
            <a:custGeom>
              <a:rect b="b" l="l" r="r" t="t"/>
              <a:pathLst>
                <a:path extrusionOk="0" h="65127" w="43777">
                  <a:moveTo>
                    <a:pt x="2871" y="1"/>
                  </a:moveTo>
                  <a:lnTo>
                    <a:pt x="718" y="1257"/>
                  </a:lnTo>
                  <a:lnTo>
                    <a:pt x="0" y="3768"/>
                  </a:lnTo>
                  <a:lnTo>
                    <a:pt x="718" y="5204"/>
                  </a:lnTo>
                  <a:lnTo>
                    <a:pt x="37497" y="63512"/>
                  </a:lnTo>
                  <a:lnTo>
                    <a:pt x="38753" y="64947"/>
                  </a:lnTo>
                  <a:lnTo>
                    <a:pt x="40367" y="65126"/>
                  </a:lnTo>
                  <a:lnTo>
                    <a:pt x="41444" y="65126"/>
                  </a:lnTo>
                  <a:lnTo>
                    <a:pt x="42879" y="64229"/>
                  </a:lnTo>
                  <a:lnTo>
                    <a:pt x="43776" y="62615"/>
                  </a:lnTo>
                  <a:lnTo>
                    <a:pt x="43776" y="60821"/>
                  </a:lnTo>
                  <a:lnTo>
                    <a:pt x="43238" y="59924"/>
                  </a:lnTo>
                  <a:lnTo>
                    <a:pt x="6459" y="1616"/>
                  </a:lnTo>
                  <a:lnTo>
                    <a:pt x="5383" y="360"/>
                  </a:lnTo>
                  <a:lnTo>
                    <a:pt x="2871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47"/>
            <p:cNvSpPr/>
            <p:nvPr/>
          </p:nvSpPr>
          <p:spPr>
            <a:xfrm>
              <a:off x="1921700" y="1283175"/>
              <a:ext cx="3189025" cy="1928675"/>
            </a:xfrm>
            <a:custGeom>
              <a:rect b="b" l="l" r="r" t="t"/>
              <a:pathLst>
                <a:path extrusionOk="0" h="77147" w="127561">
                  <a:moveTo>
                    <a:pt x="124331" y="0"/>
                  </a:moveTo>
                  <a:lnTo>
                    <a:pt x="122896" y="359"/>
                  </a:lnTo>
                  <a:lnTo>
                    <a:pt x="97958" y="9688"/>
                  </a:lnTo>
                  <a:lnTo>
                    <a:pt x="97241" y="10047"/>
                  </a:lnTo>
                  <a:lnTo>
                    <a:pt x="96702" y="10586"/>
                  </a:lnTo>
                  <a:lnTo>
                    <a:pt x="69970" y="42162"/>
                  </a:lnTo>
                  <a:lnTo>
                    <a:pt x="31756" y="48261"/>
                  </a:lnTo>
                  <a:lnTo>
                    <a:pt x="31218" y="48441"/>
                  </a:lnTo>
                  <a:lnTo>
                    <a:pt x="30141" y="48800"/>
                  </a:lnTo>
                  <a:lnTo>
                    <a:pt x="1257" y="71226"/>
                  </a:lnTo>
                  <a:lnTo>
                    <a:pt x="360" y="71943"/>
                  </a:lnTo>
                  <a:lnTo>
                    <a:pt x="1" y="73917"/>
                  </a:lnTo>
                  <a:lnTo>
                    <a:pt x="539" y="75890"/>
                  </a:lnTo>
                  <a:lnTo>
                    <a:pt x="2154" y="77146"/>
                  </a:lnTo>
                  <a:lnTo>
                    <a:pt x="4486" y="77146"/>
                  </a:lnTo>
                  <a:lnTo>
                    <a:pt x="5383" y="76429"/>
                  </a:lnTo>
                  <a:lnTo>
                    <a:pt x="22786" y="62973"/>
                  </a:lnTo>
                  <a:lnTo>
                    <a:pt x="33550" y="54720"/>
                  </a:lnTo>
                  <a:lnTo>
                    <a:pt x="47724" y="52388"/>
                  </a:lnTo>
                  <a:lnTo>
                    <a:pt x="72303" y="48620"/>
                  </a:lnTo>
                  <a:lnTo>
                    <a:pt x="73379" y="48261"/>
                  </a:lnTo>
                  <a:lnTo>
                    <a:pt x="74276" y="47364"/>
                  </a:lnTo>
                  <a:lnTo>
                    <a:pt x="101188" y="15609"/>
                  </a:lnTo>
                  <a:lnTo>
                    <a:pt x="125228" y="6638"/>
                  </a:lnTo>
                  <a:lnTo>
                    <a:pt x="126664" y="5921"/>
                  </a:lnTo>
                  <a:lnTo>
                    <a:pt x="127561" y="3589"/>
                  </a:lnTo>
                  <a:lnTo>
                    <a:pt x="126664" y="1256"/>
                  </a:lnTo>
                  <a:lnTo>
                    <a:pt x="124331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47"/>
            <p:cNvSpPr/>
            <p:nvPr/>
          </p:nvSpPr>
          <p:spPr>
            <a:xfrm>
              <a:off x="2540675" y="2395500"/>
              <a:ext cx="372300" cy="358850"/>
            </a:xfrm>
            <a:custGeom>
              <a:rect b="b" l="l" r="r" t="t"/>
              <a:pathLst>
                <a:path extrusionOk="0" h="14354" w="14892">
                  <a:moveTo>
                    <a:pt x="6100" y="1"/>
                  </a:moveTo>
                  <a:lnTo>
                    <a:pt x="3230" y="1077"/>
                  </a:lnTo>
                  <a:lnTo>
                    <a:pt x="2153" y="1974"/>
                  </a:lnTo>
                  <a:lnTo>
                    <a:pt x="1077" y="3051"/>
                  </a:lnTo>
                  <a:lnTo>
                    <a:pt x="0" y="5742"/>
                  </a:lnTo>
                  <a:lnTo>
                    <a:pt x="0" y="8433"/>
                  </a:lnTo>
                  <a:lnTo>
                    <a:pt x="1077" y="11124"/>
                  </a:lnTo>
                  <a:lnTo>
                    <a:pt x="2153" y="12201"/>
                  </a:lnTo>
                  <a:lnTo>
                    <a:pt x="3230" y="13277"/>
                  </a:lnTo>
                  <a:lnTo>
                    <a:pt x="5921" y="14354"/>
                  </a:lnTo>
                  <a:lnTo>
                    <a:pt x="8971" y="14354"/>
                  </a:lnTo>
                  <a:lnTo>
                    <a:pt x="11662" y="13277"/>
                  </a:lnTo>
                  <a:lnTo>
                    <a:pt x="12738" y="12201"/>
                  </a:lnTo>
                  <a:lnTo>
                    <a:pt x="13815" y="11124"/>
                  </a:lnTo>
                  <a:lnTo>
                    <a:pt x="14891" y="8433"/>
                  </a:lnTo>
                  <a:lnTo>
                    <a:pt x="14891" y="5742"/>
                  </a:lnTo>
                  <a:lnTo>
                    <a:pt x="13815" y="3051"/>
                  </a:lnTo>
                  <a:lnTo>
                    <a:pt x="12738" y="1974"/>
                  </a:lnTo>
                  <a:lnTo>
                    <a:pt x="11662" y="1077"/>
                  </a:lnTo>
                  <a:lnTo>
                    <a:pt x="8971" y="1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47"/>
            <p:cNvSpPr/>
            <p:nvPr/>
          </p:nvSpPr>
          <p:spPr>
            <a:xfrm>
              <a:off x="2424050" y="2269925"/>
              <a:ext cx="605525" cy="605525"/>
            </a:xfrm>
            <a:custGeom>
              <a:rect b="b" l="l" r="r" t="t"/>
              <a:pathLst>
                <a:path extrusionOk="0" h="24221" w="24221">
                  <a:moveTo>
                    <a:pt x="12200" y="6818"/>
                  </a:moveTo>
                  <a:lnTo>
                    <a:pt x="14353" y="6997"/>
                  </a:lnTo>
                  <a:lnTo>
                    <a:pt x="17224" y="10047"/>
                  </a:lnTo>
                  <a:lnTo>
                    <a:pt x="17403" y="12200"/>
                  </a:lnTo>
                  <a:lnTo>
                    <a:pt x="17224" y="13815"/>
                  </a:lnTo>
                  <a:lnTo>
                    <a:pt x="15430" y="16327"/>
                  </a:lnTo>
                  <a:lnTo>
                    <a:pt x="12739" y="17582"/>
                  </a:lnTo>
                  <a:lnTo>
                    <a:pt x="9689" y="17044"/>
                  </a:lnTo>
                  <a:lnTo>
                    <a:pt x="8253" y="15968"/>
                  </a:lnTo>
                  <a:lnTo>
                    <a:pt x="7177" y="14533"/>
                  </a:lnTo>
                  <a:lnTo>
                    <a:pt x="6639" y="11483"/>
                  </a:lnTo>
                  <a:lnTo>
                    <a:pt x="7895" y="8791"/>
                  </a:lnTo>
                  <a:lnTo>
                    <a:pt x="10406" y="6997"/>
                  </a:lnTo>
                  <a:lnTo>
                    <a:pt x="12200" y="6818"/>
                  </a:lnTo>
                  <a:close/>
                  <a:moveTo>
                    <a:pt x="11662" y="0"/>
                  </a:moveTo>
                  <a:lnTo>
                    <a:pt x="8253" y="539"/>
                  </a:lnTo>
                  <a:lnTo>
                    <a:pt x="5024" y="2333"/>
                  </a:lnTo>
                  <a:lnTo>
                    <a:pt x="3589" y="3589"/>
                  </a:lnTo>
                  <a:lnTo>
                    <a:pt x="2333" y="5024"/>
                  </a:lnTo>
                  <a:lnTo>
                    <a:pt x="539" y="8253"/>
                  </a:lnTo>
                  <a:lnTo>
                    <a:pt x="1" y="11662"/>
                  </a:lnTo>
                  <a:lnTo>
                    <a:pt x="359" y="15071"/>
                  </a:lnTo>
                  <a:lnTo>
                    <a:pt x="1615" y="18300"/>
                  </a:lnTo>
                  <a:lnTo>
                    <a:pt x="3768" y="20991"/>
                  </a:lnTo>
                  <a:lnTo>
                    <a:pt x="6639" y="22965"/>
                  </a:lnTo>
                  <a:lnTo>
                    <a:pt x="10227" y="24041"/>
                  </a:lnTo>
                  <a:lnTo>
                    <a:pt x="12200" y="24221"/>
                  </a:lnTo>
                  <a:lnTo>
                    <a:pt x="14533" y="24041"/>
                  </a:lnTo>
                  <a:lnTo>
                    <a:pt x="18839" y="22247"/>
                  </a:lnTo>
                  <a:lnTo>
                    <a:pt x="22247" y="19018"/>
                  </a:lnTo>
                  <a:lnTo>
                    <a:pt x="24041" y="14533"/>
                  </a:lnTo>
                  <a:lnTo>
                    <a:pt x="24221" y="12200"/>
                  </a:lnTo>
                  <a:lnTo>
                    <a:pt x="24041" y="10227"/>
                  </a:lnTo>
                  <a:lnTo>
                    <a:pt x="22965" y="6639"/>
                  </a:lnTo>
                  <a:lnTo>
                    <a:pt x="20991" y="3768"/>
                  </a:lnTo>
                  <a:lnTo>
                    <a:pt x="18300" y="1615"/>
                  </a:lnTo>
                  <a:lnTo>
                    <a:pt x="15071" y="359"/>
                  </a:lnTo>
                  <a:lnTo>
                    <a:pt x="11662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47"/>
            <p:cNvSpPr/>
            <p:nvPr/>
          </p:nvSpPr>
          <p:spPr>
            <a:xfrm>
              <a:off x="3545350" y="2211625"/>
              <a:ext cx="372300" cy="363325"/>
            </a:xfrm>
            <a:custGeom>
              <a:rect b="b" l="l" r="r" t="t"/>
              <a:pathLst>
                <a:path extrusionOk="0" h="14533" w="14892">
                  <a:moveTo>
                    <a:pt x="6101" y="0"/>
                  </a:moveTo>
                  <a:lnTo>
                    <a:pt x="3230" y="1077"/>
                  </a:lnTo>
                  <a:lnTo>
                    <a:pt x="2154" y="2153"/>
                  </a:lnTo>
                  <a:lnTo>
                    <a:pt x="1077" y="3229"/>
                  </a:lnTo>
                  <a:lnTo>
                    <a:pt x="1" y="5741"/>
                  </a:lnTo>
                  <a:lnTo>
                    <a:pt x="1" y="8612"/>
                  </a:lnTo>
                  <a:lnTo>
                    <a:pt x="1077" y="11303"/>
                  </a:lnTo>
                  <a:lnTo>
                    <a:pt x="2154" y="12379"/>
                  </a:lnTo>
                  <a:lnTo>
                    <a:pt x="3230" y="13276"/>
                  </a:lnTo>
                  <a:lnTo>
                    <a:pt x="5921" y="14353"/>
                  </a:lnTo>
                  <a:lnTo>
                    <a:pt x="7536" y="14532"/>
                  </a:lnTo>
                  <a:lnTo>
                    <a:pt x="8971" y="14353"/>
                  </a:lnTo>
                  <a:lnTo>
                    <a:pt x="11662" y="13276"/>
                  </a:lnTo>
                  <a:lnTo>
                    <a:pt x="12918" y="12379"/>
                  </a:lnTo>
                  <a:lnTo>
                    <a:pt x="13815" y="11303"/>
                  </a:lnTo>
                  <a:lnTo>
                    <a:pt x="14892" y="8612"/>
                  </a:lnTo>
                  <a:lnTo>
                    <a:pt x="14892" y="5741"/>
                  </a:lnTo>
                  <a:lnTo>
                    <a:pt x="13815" y="3229"/>
                  </a:lnTo>
                  <a:lnTo>
                    <a:pt x="12918" y="2153"/>
                  </a:lnTo>
                  <a:lnTo>
                    <a:pt x="11662" y="1077"/>
                  </a:lnTo>
                  <a:lnTo>
                    <a:pt x="8971" y="0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47"/>
            <p:cNvSpPr/>
            <p:nvPr/>
          </p:nvSpPr>
          <p:spPr>
            <a:xfrm>
              <a:off x="3428750" y="2090525"/>
              <a:ext cx="605525" cy="605525"/>
            </a:xfrm>
            <a:custGeom>
              <a:rect b="b" l="l" r="r" t="t"/>
              <a:pathLst>
                <a:path extrusionOk="0" h="24221" w="24221">
                  <a:moveTo>
                    <a:pt x="12200" y="6638"/>
                  </a:moveTo>
                  <a:lnTo>
                    <a:pt x="14353" y="6997"/>
                  </a:lnTo>
                  <a:lnTo>
                    <a:pt x="17224" y="9868"/>
                  </a:lnTo>
                  <a:lnTo>
                    <a:pt x="17403" y="12020"/>
                  </a:lnTo>
                  <a:lnTo>
                    <a:pt x="17224" y="13815"/>
                  </a:lnTo>
                  <a:lnTo>
                    <a:pt x="15609" y="16326"/>
                  </a:lnTo>
                  <a:lnTo>
                    <a:pt x="12738" y="17403"/>
                  </a:lnTo>
                  <a:lnTo>
                    <a:pt x="9688" y="16864"/>
                  </a:lnTo>
                  <a:lnTo>
                    <a:pt x="8432" y="15788"/>
                  </a:lnTo>
                  <a:lnTo>
                    <a:pt x="7177" y="14532"/>
                  </a:lnTo>
                  <a:lnTo>
                    <a:pt x="6818" y="11482"/>
                  </a:lnTo>
                  <a:lnTo>
                    <a:pt x="7894" y="8612"/>
                  </a:lnTo>
                  <a:lnTo>
                    <a:pt x="10406" y="6818"/>
                  </a:lnTo>
                  <a:lnTo>
                    <a:pt x="12200" y="6638"/>
                  </a:lnTo>
                  <a:close/>
                  <a:moveTo>
                    <a:pt x="11662" y="0"/>
                  </a:moveTo>
                  <a:lnTo>
                    <a:pt x="8253" y="538"/>
                  </a:lnTo>
                  <a:lnTo>
                    <a:pt x="5024" y="2153"/>
                  </a:lnTo>
                  <a:lnTo>
                    <a:pt x="3588" y="3588"/>
                  </a:lnTo>
                  <a:lnTo>
                    <a:pt x="2333" y="5023"/>
                  </a:lnTo>
                  <a:lnTo>
                    <a:pt x="538" y="8253"/>
                  </a:lnTo>
                  <a:lnTo>
                    <a:pt x="0" y="11662"/>
                  </a:lnTo>
                  <a:lnTo>
                    <a:pt x="359" y="15070"/>
                  </a:lnTo>
                  <a:lnTo>
                    <a:pt x="1615" y="18300"/>
                  </a:lnTo>
                  <a:lnTo>
                    <a:pt x="3768" y="20991"/>
                  </a:lnTo>
                  <a:lnTo>
                    <a:pt x="6638" y="22964"/>
                  </a:lnTo>
                  <a:lnTo>
                    <a:pt x="10227" y="24041"/>
                  </a:lnTo>
                  <a:lnTo>
                    <a:pt x="12200" y="24220"/>
                  </a:lnTo>
                  <a:lnTo>
                    <a:pt x="14532" y="24041"/>
                  </a:lnTo>
                  <a:lnTo>
                    <a:pt x="19018" y="22067"/>
                  </a:lnTo>
                  <a:lnTo>
                    <a:pt x="22247" y="18838"/>
                  </a:lnTo>
                  <a:lnTo>
                    <a:pt x="24041" y="14532"/>
                  </a:lnTo>
                  <a:lnTo>
                    <a:pt x="24220" y="12020"/>
                  </a:lnTo>
                  <a:lnTo>
                    <a:pt x="24041" y="10047"/>
                  </a:lnTo>
                  <a:lnTo>
                    <a:pt x="22965" y="6638"/>
                  </a:lnTo>
                  <a:lnTo>
                    <a:pt x="20991" y="3768"/>
                  </a:lnTo>
                  <a:lnTo>
                    <a:pt x="18300" y="1615"/>
                  </a:lnTo>
                  <a:lnTo>
                    <a:pt x="15071" y="359"/>
                  </a:lnTo>
                  <a:lnTo>
                    <a:pt x="11662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247"/>
            <p:cNvSpPr/>
            <p:nvPr/>
          </p:nvSpPr>
          <p:spPr>
            <a:xfrm>
              <a:off x="4213650" y="1422225"/>
              <a:ext cx="376800" cy="363325"/>
            </a:xfrm>
            <a:custGeom>
              <a:rect b="b" l="l" r="r" t="t"/>
              <a:pathLst>
                <a:path extrusionOk="0" h="14533" w="15072">
                  <a:moveTo>
                    <a:pt x="6101" y="0"/>
                  </a:moveTo>
                  <a:lnTo>
                    <a:pt x="3410" y="1076"/>
                  </a:lnTo>
                  <a:lnTo>
                    <a:pt x="2154" y="2153"/>
                  </a:lnTo>
                  <a:lnTo>
                    <a:pt x="1077" y="3229"/>
                  </a:lnTo>
                  <a:lnTo>
                    <a:pt x="1" y="5741"/>
                  </a:lnTo>
                  <a:lnTo>
                    <a:pt x="1" y="8612"/>
                  </a:lnTo>
                  <a:lnTo>
                    <a:pt x="1077" y="11303"/>
                  </a:lnTo>
                  <a:lnTo>
                    <a:pt x="2154" y="12379"/>
                  </a:lnTo>
                  <a:lnTo>
                    <a:pt x="3410" y="13276"/>
                  </a:lnTo>
                  <a:lnTo>
                    <a:pt x="6101" y="14353"/>
                  </a:lnTo>
                  <a:lnTo>
                    <a:pt x="7536" y="14532"/>
                  </a:lnTo>
                  <a:lnTo>
                    <a:pt x="8971" y="14353"/>
                  </a:lnTo>
                  <a:lnTo>
                    <a:pt x="11842" y="13276"/>
                  </a:lnTo>
                  <a:lnTo>
                    <a:pt x="12918" y="12379"/>
                  </a:lnTo>
                  <a:lnTo>
                    <a:pt x="13995" y="11303"/>
                  </a:lnTo>
                  <a:lnTo>
                    <a:pt x="15071" y="8612"/>
                  </a:lnTo>
                  <a:lnTo>
                    <a:pt x="15071" y="5741"/>
                  </a:lnTo>
                  <a:lnTo>
                    <a:pt x="13995" y="3229"/>
                  </a:lnTo>
                  <a:lnTo>
                    <a:pt x="12918" y="2153"/>
                  </a:lnTo>
                  <a:lnTo>
                    <a:pt x="11662" y="1076"/>
                  </a:lnTo>
                  <a:lnTo>
                    <a:pt x="8971" y="0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247"/>
            <p:cNvSpPr/>
            <p:nvPr/>
          </p:nvSpPr>
          <p:spPr>
            <a:xfrm>
              <a:off x="4097050" y="1301100"/>
              <a:ext cx="605525" cy="605550"/>
            </a:xfrm>
            <a:custGeom>
              <a:rect b="b" l="l" r="r" t="t"/>
              <a:pathLst>
                <a:path extrusionOk="0" h="24222" w="24221">
                  <a:moveTo>
                    <a:pt x="12200" y="6639"/>
                  </a:moveTo>
                  <a:lnTo>
                    <a:pt x="14353" y="6998"/>
                  </a:lnTo>
                  <a:lnTo>
                    <a:pt x="17223" y="9869"/>
                  </a:lnTo>
                  <a:lnTo>
                    <a:pt x="17582" y="12021"/>
                  </a:lnTo>
                  <a:lnTo>
                    <a:pt x="17403" y="13816"/>
                  </a:lnTo>
                  <a:lnTo>
                    <a:pt x="15609" y="16327"/>
                  </a:lnTo>
                  <a:lnTo>
                    <a:pt x="12738" y="17404"/>
                  </a:lnTo>
                  <a:lnTo>
                    <a:pt x="9688" y="16865"/>
                  </a:lnTo>
                  <a:lnTo>
                    <a:pt x="8432" y="15789"/>
                  </a:lnTo>
                  <a:lnTo>
                    <a:pt x="7356" y="14533"/>
                  </a:lnTo>
                  <a:lnTo>
                    <a:pt x="6818" y="11483"/>
                  </a:lnTo>
                  <a:lnTo>
                    <a:pt x="7894" y="8613"/>
                  </a:lnTo>
                  <a:lnTo>
                    <a:pt x="10406" y="6819"/>
                  </a:lnTo>
                  <a:lnTo>
                    <a:pt x="12200" y="6639"/>
                  </a:lnTo>
                  <a:close/>
                  <a:moveTo>
                    <a:pt x="11841" y="1"/>
                  </a:moveTo>
                  <a:lnTo>
                    <a:pt x="8432" y="539"/>
                  </a:lnTo>
                  <a:lnTo>
                    <a:pt x="5203" y="2154"/>
                  </a:lnTo>
                  <a:lnTo>
                    <a:pt x="3588" y="3589"/>
                  </a:lnTo>
                  <a:lnTo>
                    <a:pt x="2333" y="5024"/>
                  </a:lnTo>
                  <a:lnTo>
                    <a:pt x="718" y="8254"/>
                  </a:lnTo>
                  <a:lnTo>
                    <a:pt x="0" y="11663"/>
                  </a:lnTo>
                  <a:lnTo>
                    <a:pt x="538" y="15071"/>
                  </a:lnTo>
                  <a:lnTo>
                    <a:pt x="1794" y="18301"/>
                  </a:lnTo>
                  <a:lnTo>
                    <a:pt x="3947" y="20992"/>
                  </a:lnTo>
                  <a:lnTo>
                    <a:pt x="6818" y="22965"/>
                  </a:lnTo>
                  <a:lnTo>
                    <a:pt x="10227" y="24042"/>
                  </a:lnTo>
                  <a:lnTo>
                    <a:pt x="12200" y="24221"/>
                  </a:lnTo>
                  <a:lnTo>
                    <a:pt x="14712" y="24042"/>
                  </a:lnTo>
                  <a:lnTo>
                    <a:pt x="19018" y="22068"/>
                  </a:lnTo>
                  <a:lnTo>
                    <a:pt x="22247" y="18839"/>
                  </a:lnTo>
                  <a:lnTo>
                    <a:pt x="24041" y="14533"/>
                  </a:lnTo>
                  <a:lnTo>
                    <a:pt x="24220" y="12021"/>
                  </a:lnTo>
                  <a:lnTo>
                    <a:pt x="24220" y="10048"/>
                  </a:lnTo>
                  <a:lnTo>
                    <a:pt x="23144" y="6639"/>
                  </a:lnTo>
                  <a:lnTo>
                    <a:pt x="20991" y="3769"/>
                  </a:lnTo>
                  <a:lnTo>
                    <a:pt x="18300" y="1616"/>
                  </a:lnTo>
                  <a:lnTo>
                    <a:pt x="15250" y="360"/>
                  </a:lnTo>
                  <a:lnTo>
                    <a:pt x="11841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247"/>
            <p:cNvSpPr/>
            <p:nvPr/>
          </p:nvSpPr>
          <p:spPr>
            <a:xfrm>
              <a:off x="3195500" y="3274625"/>
              <a:ext cx="2103600" cy="170450"/>
            </a:xfrm>
            <a:custGeom>
              <a:rect b="b" l="l" r="r" t="t"/>
              <a:pathLst>
                <a:path extrusionOk="0" h="6818" w="84144">
                  <a:moveTo>
                    <a:pt x="3230" y="0"/>
                  </a:moveTo>
                  <a:lnTo>
                    <a:pt x="1795" y="359"/>
                  </a:lnTo>
                  <a:lnTo>
                    <a:pt x="1" y="2153"/>
                  </a:lnTo>
                  <a:lnTo>
                    <a:pt x="1" y="4665"/>
                  </a:lnTo>
                  <a:lnTo>
                    <a:pt x="1795" y="6638"/>
                  </a:lnTo>
                  <a:lnTo>
                    <a:pt x="3230" y="6818"/>
                  </a:lnTo>
                  <a:lnTo>
                    <a:pt x="81094" y="6818"/>
                  </a:lnTo>
                  <a:lnTo>
                    <a:pt x="82529" y="6638"/>
                  </a:lnTo>
                  <a:lnTo>
                    <a:pt x="84144" y="4665"/>
                  </a:lnTo>
                  <a:lnTo>
                    <a:pt x="84144" y="2153"/>
                  </a:lnTo>
                  <a:lnTo>
                    <a:pt x="82529" y="359"/>
                  </a:lnTo>
                  <a:lnTo>
                    <a:pt x="81094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247"/>
            <p:cNvSpPr/>
            <p:nvPr/>
          </p:nvSpPr>
          <p:spPr>
            <a:xfrm>
              <a:off x="4433425" y="2839550"/>
              <a:ext cx="865675" cy="165975"/>
            </a:xfrm>
            <a:custGeom>
              <a:rect b="b" l="l" r="r" t="t"/>
              <a:pathLst>
                <a:path extrusionOk="0" h="6639" w="34627">
                  <a:moveTo>
                    <a:pt x="3230" y="0"/>
                  </a:moveTo>
                  <a:lnTo>
                    <a:pt x="1795" y="180"/>
                  </a:lnTo>
                  <a:lnTo>
                    <a:pt x="1" y="1974"/>
                  </a:lnTo>
                  <a:lnTo>
                    <a:pt x="1" y="4486"/>
                  </a:lnTo>
                  <a:lnTo>
                    <a:pt x="1795" y="6459"/>
                  </a:lnTo>
                  <a:lnTo>
                    <a:pt x="3230" y="6639"/>
                  </a:lnTo>
                  <a:lnTo>
                    <a:pt x="31577" y="6639"/>
                  </a:lnTo>
                  <a:lnTo>
                    <a:pt x="33012" y="6459"/>
                  </a:lnTo>
                  <a:lnTo>
                    <a:pt x="34627" y="4486"/>
                  </a:lnTo>
                  <a:lnTo>
                    <a:pt x="34627" y="1974"/>
                  </a:lnTo>
                  <a:lnTo>
                    <a:pt x="33012" y="180"/>
                  </a:lnTo>
                  <a:lnTo>
                    <a:pt x="31577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47"/>
            <p:cNvSpPr/>
            <p:nvPr/>
          </p:nvSpPr>
          <p:spPr>
            <a:xfrm>
              <a:off x="1607750" y="1166550"/>
              <a:ext cx="2103575" cy="170475"/>
            </a:xfrm>
            <a:custGeom>
              <a:rect b="b" l="l" r="r" t="t"/>
              <a:pathLst>
                <a:path extrusionOk="0" h="6819" w="84143">
                  <a:moveTo>
                    <a:pt x="3229" y="1"/>
                  </a:moveTo>
                  <a:lnTo>
                    <a:pt x="1615" y="360"/>
                  </a:lnTo>
                  <a:lnTo>
                    <a:pt x="0" y="2154"/>
                  </a:lnTo>
                  <a:lnTo>
                    <a:pt x="0" y="4665"/>
                  </a:lnTo>
                  <a:lnTo>
                    <a:pt x="1615" y="6639"/>
                  </a:lnTo>
                  <a:lnTo>
                    <a:pt x="3229" y="6818"/>
                  </a:lnTo>
                  <a:lnTo>
                    <a:pt x="80914" y="6818"/>
                  </a:lnTo>
                  <a:lnTo>
                    <a:pt x="82528" y="6639"/>
                  </a:lnTo>
                  <a:lnTo>
                    <a:pt x="84143" y="4665"/>
                  </a:lnTo>
                  <a:lnTo>
                    <a:pt x="84143" y="2154"/>
                  </a:lnTo>
                  <a:lnTo>
                    <a:pt x="82528" y="360"/>
                  </a:lnTo>
                  <a:lnTo>
                    <a:pt x="80914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47"/>
            <p:cNvSpPr/>
            <p:nvPr/>
          </p:nvSpPr>
          <p:spPr>
            <a:xfrm>
              <a:off x="1607750" y="1606100"/>
              <a:ext cx="865675" cy="170475"/>
            </a:xfrm>
            <a:custGeom>
              <a:rect b="b" l="l" r="r" t="t"/>
              <a:pathLst>
                <a:path extrusionOk="0" h="6819" w="34627">
                  <a:moveTo>
                    <a:pt x="3229" y="1"/>
                  </a:moveTo>
                  <a:lnTo>
                    <a:pt x="1615" y="360"/>
                  </a:lnTo>
                  <a:lnTo>
                    <a:pt x="0" y="2154"/>
                  </a:lnTo>
                  <a:lnTo>
                    <a:pt x="0" y="4665"/>
                  </a:lnTo>
                  <a:lnTo>
                    <a:pt x="1615" y="6639"/>
                  </a:lnTo>
                  <a:lnTo>
                    <a:pt x="3229" y="6818"/>
                  </a:lnTo>
                  <a:lnTo>
                    <a:pt x="31397" y="6818"/>
                  </a:lnTo>
                  <a:lnTo>
                    <a:pt x="33011" y="6639"/>
                  </a:lnTo>
                  <a:lnTo>
                    <a:pt x="34626" y="4665"/>
                  </a:lnTo>
                  <a:lnTo>
                    <a:pt x="34626" y="2154"/>
                  </a:lnTo>
                  <a:lnTo>
                    <a:pt x="33011" y="360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47"/>
            <p:cNvSpPr/>
            <p:nvPr/>
          </p:nvSpPr>
          <p:spPr>
            <a:xfrm>
              <a:off x="4855050" y="2068075"/>
              <a:ext cx="2094625" cy="1529500"/>
            </a:xfrm>
            <a:custGeom>
              <a:rect b="b" l="l" r="r" t="t"/>
              <a:pathLst>
                <a:path extrusionOk="0" h="61180" w="83785">
                  <a:moveTo>
                    <a:pt x="3947" y="1"/>
                  </a:moveTo>
                  <a:lnTo>
                    <a:pt x="1436" y="539"/>
                  </a:lnTo>
                  <a:lnTo>
                    <a:pt x="0" y="2692"/>
                  </a:lnTo>
                  <a:lnTo>
                    <a:pt x="180" y="5204"/>
                  </a:lnTo>
                  <a:lnTo>
                    <a:pt x="1436" y="6280"/>
                  </a:lnTo>
                  <a:lnTo>
                    <a:pt x="49338" y="40009"/>
                  </a:lnTo>
                  <a:lnTo>
                    <a:pt x="78402" y="60462"/>
                  </a:lnTo>
                  <a:lnTo>
                    <a:pt x="79299" y="61000"/>
                  </a:lnTo>
                  <a:lnTo>
                    <a:pt x="80376" y="61180"/>
                  </a:lnTo>
                  <a:lnTo>
                    <a:pt x="81452" y="61000"/>
                  </a:lnTo>
                  <a:lnTo>
                    <a:pt x="83067" y="59744"/>
                  </a:lnTo>
                  <a:lnTo>
                    <a:pt x="83784" y="57950"/>
                  </a:lnTo>
                  <a:lnTo>
                    <a:pt x="83246" y="55977"/>
                  </a:lnTo>
                  <a:lnTo>
                    <a:pt x="82349" y="55080"/>
                  </a:lnTo>
                  <a:lnTo>
                    <a:pt x="44314" y="28168"/>
                  </a:lnTo>
                  <a:lnTo>
                    <a:pt x="5203" y="719"/>
                  </a:lnTo>
                  <a:lnTo>
                    <a:pt x="3947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44" name="Google Shape;2344;p247"/>
          <p:cNvGrpSpPr/>
          <p:nvPr/>
        </p:nvGrpSpPr>
        <p:grpSpPr>
          <a:xfrm>
            <a:off x="8566514" y="3499654"/>
            <a:ext cx="1154968" cy="1128331"/>
            <a:chOff x="1124300" y="238125"/>
            <a:chExt cx="5366950" cy="5243175"/>
          </a:xfrm>
        </p:grpSpPr>
        <p:sp>
          <p:nvSpPr>
            <p:cNvPr id="2345" name="Google Shape;2345;p247"/>
            <p:cNvSpPr/>
            <p:nvPr/>
          </p:nvSpPr>
          <p:spPr>
            <a:xfrm>
              <a:off x="1681325" y="4362800"/>
              <a:ext cx="813475" cy="786950"/>
            </a:xfrm>
            <a:custGeom>
              <a:rect b="b" l="l" r="r" t="t"/>
              <a:pathLst>
                <a:path extrusionOk="0" h="31478" w="32539">
                  <a:moveTo>
                    <a:pt x="16269" y="0"/>
                  </a:moveTo>
                  <a:lnTo>
                    <a:pt x="13086" y="354"/>
                  </a:lnTo>
                  <a:lnTo>
                    <a:pt x="7074" y="2653"/>
                  </a:lnTo>
                  <a:lnTo>
                    <a:pt x="4598" y="4775"/>
                  </a:lnTo>
                  <a:lnTo>
                    <a:pt x="2299" y="7074"/>
                  </a:lnTo>
                  <a:lnTo>
                    <a:pt x="1" y="12909"/>
                  </a:lnTo>
                  <a:lnTo>
                    <a:pt x="1" y="18922"/>
                  </a:lnTo>
                  <a:lnTo>
                    <a:pt x="2299" y="24757"/>
                  </a:lnTo>
                  <a:lnTo>
                    <a:pt x="4598" y="27056"/>
                  </a:lnTo>
                  <a:lnTo>
                    <a:pt x="7074" y="29178"/>
                  </a:lnTo>
                  <a:lnTo>
                    <a:pt x="13086" y="31477"/>
                  </a:lnTo>
                  <a:lnTo>
                    <a:pt x="19452" y="31477"/>
                  </a:lnTo>
                  <a:lnTo>
                    <a:pt x="25288" y="29178"/>
                  </a:lnTo>
                  <a:lnTo>
                    <a:pt x="27940" y="27056"/>
                  </a:lnTo>
                  <a:lnTo>
                    <a:pt x="30062" y="24757"/>
                  </a:lnTo>
                  <a:lnTo>
                    <a:pt x="32538" y="18922"/>
                  </a:lnTo>
                  <a:lnTo>
                    <a:pt x="32538" y="12909"/>
                  </a:lnTo>
                  <a:lnTo>
                    <a:pt x="30062" y="7074"/>
                  </a:lnTo>
                  <a:lnTo>
                    <a:pt x="27940" y="4775"/>
                  </a:lnTo>
                  <a:lnTo>
                    <a:pt x="25465" y="2653"/>
                  </a:lnTo>
                  <a:lnTo>
                    <a:pt x="19452" y="354"/>
                  </a:lnTo>
                  <a:lnTo>
                    <a:pt x="16269" y="0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47"/>
            <p:cNvSpPr/>
            <p:nvPr/>
          </p:nvSpPr>
          <p:spPr>
            <a:xfrm>
              <a:off x="5792725" y="1590900"/>
              <a:ext cx="694100" cy="672000"/>
            </a:xfrm>
            <a:custGeom>
              <a:rect b="b" l="l" r="r" t="t"/>
              <a:pathLst>
                <a:path extrusionOk="0" h="26880" w="27764">
                  <a:moveTo>
                    <a:pt x="13971" y="1"/>
                  </a:moveTo>
                  <a:lnTo>
                    <a:pt x="11142" y="177"/>
                  </a:lnTo>
                  <a:lnTo>
                    <a:pt x="6190" y="2300"/>
                  </a:lnTo>
                  <a:lnTo>
                    <a:pt x="4068" y="4068"/>
                  </a:lnTo>
                  <a:lnTo>
                    <a:pt x="2123" y="6013"/>
                  </a:lnTo>
                  <a:lnTo>
                    <a:pt x="1" y="10964"/>
                  </a:lnTo>
                  <a:lnTo>
                    <a:pt x="1" y="16093"/>
                  </a:lnTo>
                  <a:lnTo>
                    <a:pt x="2123" y="21044"/>
                  </a:lnTo>
                  <a:lnTo>
                    <a:pt x="4068" y="22989"/>
                  </a:lnTo>
                  <a:lnTo>
                    <a:pt x="6190" y="24758"/>
                  </a:lnTo>
                  <a:lnTo>
                    <a:pt x="11318" y="26880"/>
                  </a:lnTo>
                  <a:lnTo>
                    <a:pt x="16623" y="26880"/>
                  </a:lnTo>
                  <a:lnTo>
                    <a:pt x="21575" y="24758"/>
                  </a:lnTo>
                  <a:lnTo>
                    <a:pt x="23874" y="22989"/>
                  </a:lnTo>
                  <a:lnTo>
                    <a:pt x="25642" y="21044"/>
                  </a:lnTo>
                  <a:lnTo>
                    <a:pt x="27764" y="16093"/>
                  </a:lnTo>
                  <a:lnTo>
                    <a:pt x="27764" y="10964"/>
                  </a:lnTo>
                  <a:lnTo>
                    <a:pt x="25642" y="6013"/>
                  </a:lnTo>
                  <a:lnTo>
                    <a:pt x="23874" y="4068"/>
                  </a:lnTo>
                  <a:lnTo>
                    <a:pt x="21752" y="2300"/>
                  </a:lnTo>
                  <a:lnTo>
                    <a:pt x="16623" y="177"/>
                  </a:lnTo>
                  <a:lnTo>
                    <a:pt x="13971" y="1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47"/>
            <p:cNvSpPr/>
            <p:nvPr/>
          </p:nvSpPr>
          <p:spPr>
            <a:xfrm>
              <a:off x="5673375" y="1520175"/>
              <a:ext cx="817875" cy="817875"/>
            </a:xfrm>
            <a:custGeom>
              <a:rect b="b" l="l" r="r" t="t"/>
              <a:pathLst>
                <a:path extrusionOk="0" h="32715" w="32715">
                  <a:moveTo>
                    <a:pt x="16623" y="6720"/>
                  </a:moveTo>
                  <a:lnTo>
                    <a:pt x="18568" y="6897"/>
                  </a:lnTo>
                  <a:lnTo>
                    <a:pt x="22105" y="8312"/>
                  </a:lnTo>
                  <a:lnTo>
                    <a:pt x="24580" y="10964"/>
                  </a:lnTo>
                  <a:lnTo>
                    <a:pt x="25995" y="14324"/>
                  </a:lnTo>
                  <a:lnTo>
                    <a:pt x="26172" y="16269"/>
                  </a:lnTo>
                  <a:lnTo>
                    <a:pt x="25995" y="17861"/>
                  </a:lnTo>
                  <a:lnTo>
                    <a:pt x="25111" y="20690"/>
                  </a:lnTo>
                  <a:lnTo>
                    <a:pt x="22635" y="24050"/>
                  </a:lnTo>
                  <a:lnTo>
                    <a:pt x="17507" y="26172"/>
                  </a:lnTo>
                  <a:lnTo>
                    <a:pt x="13263" y="25641"/>
                  </a:lnTo>
                  <a:lnTo>
                    <a:pt x="10610" y="24227"/>
                  </a:lnTo>
                  <a:lnTo>
                    <a:pt x="9549" y="23166"/>
                  </a:lnTo>
                  <a:lnTo>
                    <a:pt x="8488" y="21928"/>
                  </a:lnTo>
                  <a:lnTo>
                    <a:pt x="7074" y="19275"/>
                  </a:lnTo>
                  <a:lnTo>
                    <a:pt x="6720" y="15031"/>
                  </a:lnTo>
                  <a:lnTo>
                    <a:pt x="8842" y="10080"/>
                  </a:lnTo>
                  <a:lnTo>
                    <a:pt x="12202" y="7604"/>
                  </a:lnTo>
                  <a:lnTo>
                    <a:pt x="15031" y="6720"/>
                  </a:lnTo>
                  <a:close/>
                  <a:moveTo>
                    <a:pt x="15916" y="0"/>
                  </a:moveTo>
                  <a:lnTo>
                    <a:pt x="11141" y="708"/>
                  </a:lnTo>
                  <a:lnTo>
                    <a:pt x="6720" y="3006"/>
                  </a:lnTo>
                  <a:lnTo>
                    <a:pt x="4775" y="4952"/>
                  </a:lnTo>
                  <a:lnTo>
                    <a:pt x="3007" y="6897"/>
                  </a:lnTo>
                  <a:lnTo>
                    <a:pt x="708" y="11318"/>
                  </a:lnTo>
                  <a:lnTo>
                    <a:pt x="0" y="15915"/>
                  </a:lnTo>
                  <a:lnTo>
                    <a:pt x="531" y="20513"/>
                  </a:lnTo>
                  <a:lnTo>
                    <a:pt x="2476" y="24757"/>
                  </a:lnTo>
                  <a:lnTo>
                    <a:pt x="5305" y="28471"/>
                  </a:lnTo>
                  <a:lnTo>
                    <a:pt x="9196" y="31123"/>
                  </a:lnTo>
                  <a:lnTo>
                    <a:pt x="13970" y="32538"/>
                  </a:lnTo>
                  <a:lnTo>
                    <a:pt x="16623" y="32715"/>
                  </a:lnTo>
                  <a:lnTo>
                    <a:pt x="19983" y="32361"/>
                  </a:lnTo>
                  <a:lnTo>
                    <a:pt x="25818" y="29885"/>
                  </a:lnTo>
                  <a:lnTo>
                    <a:pt x="30062" y="25465"/>
                  </a:lnTo>
                  <a:lnTo>
                    <a:pt x="32538" y="19629"/>
                  </a:lnTo>
                  <a:lnTo>
                    <a:pt x="32715" y="16269"/>
                  </a:lnTo>
                  <a:lnTo>
                    <a:pt x="32715" y="13617"/>
                  </a:lnTo>
                  <a:lnTo>
                    <a:pt x="31123" y="9019"/>
                  </a:lnTo>
                  <a:lnTo>
                    <a:pt x="28471" y="5129"/>
                  </a:lnTo>
                  <a:lnTo>
                    <a:pt x="24757" y="2299"/>
                  </a:lnTo>
                  <a:lnTo>
                    <a:pt x="20513" y="53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47"/>
            <p:cNvSpPr/>
            <p:nvPr/>
          </p:nvSpPr>
          <p:spPr>
            <a:xfrm>
              <a:off x="1124300" y="1445025"/>
              <a:ext cx="667575" cy="667575"/>
            </a:xfrm>
            <a:custGeom>
              <a:rect b="b" l="l" r="r" t="t"/>
              <a:pathLst>
                <a:path extrusionOk="0" h="26703" w="26703">
                  <a:moveTo>
                    <a:pt x="13440" y="6543"/>
                  </a:moveTo>
                  <a:lnTo>
                    <a:pt x="13440" y="6720"/>
                  </a:lnTo>
                  <a:lnTo>
                    <a:pt x="14854" y="6720"/>
                  </a:lnTo>
                  <a:lnTo>
                    <a:pt x="17153" y="7781"/>
                  </a:lnTo>
                  <a:lnTo>
                    <a:pt x="18922" y="9549"/>
                  </a:lnTo>
                  <a:lnTo>
                    <a:pt x="19983" y="12025"/>
                  </a:lnTo>
                  <a:lnTo>
                    <a:pt x="19983" y="13263"/>
                  </a:lnTo>
                  <a:lnTo>
                    <a:pt x="19806" y="15385"/>
                  </a:lnTo>
                  <a:lnTo>
                    <a:pt x="17507" y="18568"/>
                  </a:lnTo>
                  <a:lnTo>
                    <a:pt x="13970" y="19982"/>
                  </a:lnTo>
                  <a:lnTo>
                    <a:pt x="10257" y="19275"/>
                  </a:lnTo>
                  <a:lnTo>
                    <a:pt x="8488" y="18037"/>
                  </a:lnTo>
                  <a:lnTo>
                    <a:pt x="7251" y="16269"/>
                  </a:lnTo>
                  <a:lnTo>
                    <a:pt x="6543" y="12379"/>
                  </a:lnTo>
                  <a:lnTo>
                    <a:pt x="8135" y="9019"/>
                  </a:lnTo>
                  <a:lnTo>
                    <a:pt x="11318" y="6720"/>
                  </a:lnTo>
                  <a:lnTo>
                    <a:pt x="13440" y="6543"/>
                  </a:lnTo>
                  <a:close/>
                  <a:moveTo>
                    <a:pt x="12909" y="0"/>
                  </a:moveTo>
                  <a:lnTo>
                    <a:pt x="9019" y="531"/>
                  </a:lnTo>
                  <a:lnTo>
                    <a:pt x="5482" y="2476"/>
                  </a:lnTo>
                  <a:lnTo>
                    <a:pt x="3891" y="3890"/>
                  </a:lnTo>
                  <a:lnTo>
                    <a:pt x="2476" y="5659"/>
                  </a:lnTo>
                  <a:lnTo>
                    <a:pt x="531" y="9196"/>
                  </a:lnTo>
                  <a:lnTo>
                    <a:pt x="0" y="12909"/>
                  </a:lnTo>
                  <a:lnTo>
                    <a:pt x="354" y="16799"/>
                  </a:lnTo>
                  <a:lnTo>
                    <a:pt x="1946" y="20159"/>
                  </a:lnTo>
                  <a:lnTo>
                    <a:pt x="4244" y="23166"/>
                  </a:lnTo>
                  <a:lnTo>
                    <a:pt x="7427" y="25288"/>
                  </a:lnTo>
                  <a:lnTo>
                    <a:pt x="11318" y="26525"/>
                  </a:lnTo>
                  <a:lnTo>
                    <a:pt x="13440" y="26702"/>
                  </a:lnTo>
                  <a:lnTo>
                    <a:pt x="16269" y="26349"/>
                  </a:lnTo>
                  <a:lnTo>
                    <a:pt x="20867" y="24403"/>
                  </a:lnTo>
                  <a:lnTo>
                    <a:pt x="24580" y="20690"/>
                  </a:lnTo>
                  <a:lnTo>
                    <a:pt x="26526" y="16092"/>
                  </a:lnTo>
                  <a:lnTo>
                    <a:pt x="26702" y="13263"/>
                  </a:lnTo>
                  <a:lnTo>
                    <a:pt x="26526" y="11141"/>
                  </a:lnTo>
                  <a:lnTo>
                    <a:pt x="25288" y="7250"/>
                  </a:lnTo>
                  <a:lnTo>
                    <a:pt x="23166" y="4067"/>
                  </a:lnTo>
                  <a:lnTo>
                    <a:pt x="20160" y="1768"/>
                  </a:lnTo>
                  <a:lnTo>
                    <a:pt x="16623" y="354"/>
                  </a:lnTo>
                  <a:lnTo>
                    <a:pt x="12909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47"/>
            <p:cNvSpPr/>
            <p:nvPr/>
          </p:nvSpPr>
          <p:spPr>
            <a:xfrm>
              <a:off x="1539850" y="4221325"/>
              <a:ext cx="1078725" cy="1074300"/>
            </a:xfrm>
            <a:custGeom>
              <a:rect b="b" l="l" r="r" t="t"/>
              <a:pathLst>
                <a:path extrusionOk="0" h="42972" w="43149">
                  <a:moveTo>
                    <a:pt x="21928" y="6720"/>
                  </a:moveTo>
                  <a:lnTo>
                    <a:pt x="24935" y="6897"/>
                  </a:lnTo>
                  <a:lnTo>
                    <a:pt x="30063" y="9196"/>
                  </a:lnTo>
                  <a:lnTo>
                    <a:pt x="34130" y="13263"/>
                  </a:lnTo>
                  <a:lnTo>
                    <a:pt x="36252" y="18568"/>
                  </a:lnTo>
                  <a:lnTo>
                    <a:pt x="36429" y="21575"/>
                  </a:lnTo>
                  <a:lnTo>
                    <a:pt x="36252" y="24050"/>
                  </a:lnTo>
                  <a:lnTo>
                    <a:pt x="35014" y="28294"/>
                  </a:lnTo>
                  <a:lnTo>
                    <a:pt x="32362" y="31831"/>
                  </a:lnTo>
                  <a:lnTo>
                    <a:pt x="29179" y="34484"/>
                  </a:lnTo>
                  <a:lnTo>
                    <a:pt x="25288" y="36075"/>
                  </a:lnTo>
                  <a:lnTo>
                    <a:pt x="21044" y="36429"/>
                  </a:lnTo>
                  <a:lnTo>
                    <a:pt x="16800" y="35722"/>
                  </a:lnTo>
                  <a:lnTo>
                    <a:pt x="12733" y="33599"/>
                  </a:lnTo>
                  <a:lnTo>
                    <a:pt x="10965" y="32008"/>
                  </a:lnTo>
                  <a:lnTo>
                    <a:pt x="9373" y="30063"/>
                  </a:lnTo>
                  <a:lnTo>
                    <a:pt x="7428" y="25996"/>
                  </a:lnTo>
                  <a:lnTo>
                    <a:pt x="6721" y="21752"/>
                  </a:lnTo>
                  <a:lnTo>
                    <a:pt x="7251" y="17684"/>
                  </a:lnTo>
                  <a:lnTo>
                    <a:pt x="8843" y="13794"/>
                  </a:lnTo>
                  <a:lnTo>
                    <a:pt x="11495" y="10434"/>
                  </a:lnTo>
                  <a:lnTo>
                    <a:pt x="15209" y="8135"/>
                  </a:lnTo>
                  <a:lnTo>
                    <a:pt x="19453" y="6720"/>
                  </a:lnTo>
                  <a:close/>
                  <a:moveTo>
                    <a:pt x="20867" y="1"/>
                  </a:moveTo>
                  <a:lnTo>
                    <a:pt x="14678" y="1062"/>
                  </a:lnTo>
                  <a:lnTo>
                    <a:pt x="8843" y="4068"/>
                  </a:lnTo>
                  <a:lnTo>
                    <a:pt x="6367" y="6544"/>
                  </a:lnTo>
                  <a:lnTo>
                    <a:pt x="3891" y="9196"/>
                  </a:lnTo>
                  <a:lnTo>
                    <a:pt x="1062" y="15032"/>
                  </a:lnTo>
                  <a:lnTo>
                    <a:pt x="1" y="21044"/>
                  </a:lnTo>
                  <a:lnTo>
                    <a:pt x="708" y="27057"/>
                  </a:lnTo>
                  <a:lnTo>
                    <a:pt x="3184" y="32715"/>
                  </a:lnTo>
                  <a:lnTo>
                    <a:pt x="7074" y="37490"/>
                  </a:lnTo>
                  <a:lnTo>
                    <a:pt x="12202" y="41027"/>
                  </a:lnTo>
                  <a:lnTo>
                    <a:pt x="18392" y="42972"/>
                  </a:lnTo>
                  <a:lnTo>
                    <a:pt x="24050" y="42972"/>
                  </a:lnTo>
                  <a:lnTo>
                    <a:pt x="28294" y="42088"/>
                  </a:lnTo>
                  <a:lnTo>
                    <a:pt x="33953" y="39435"/>
                  </a:lnTo>
                  <a:lnTo>
                    <a:pt x="39612" y="33599"/>
                  </a:lnTo>
                  <a:lnTo>
                    <a:pt x="42264" y="27941"/>
                  </a:lnTo>
                  <a:lnTo>
                    <a:pt x="42972" y="23697"/>
                  </a:lnTo>
                  <a:lnTo>
                    <a:pt x="43149" y="21575"/>
                  </a:lnTo>
                  <a:lnTo>
                    <a:pt x="42972" y="18038"/>
                  </a:lnTo>
                  <a:lnTo>
                    <a:pt x="40850" y="11849"/>
                  </a:lnTo>
                  <a:lnTo>
                    <a:pt x="37313" y="6720"/>
                  </a:lnTo>
                  <a:lnTo>
                    <a:pt x="32538" y="3007"/>
                  </a:lnTo>
                  <a:lnTo>
                    <a:pt x="26880" y="708"/>
                  </a:lnTo>
                  <a:lnTo>
                    <a:pt x="20867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47"/>
            <p:cNvSpPr/>
            <p:nvPr/>
          </p:nvSpPr>
          <p:spPr>
            <a:xfrm>
              <a:off x="2614125" y="2899475"/>
              <a:ext cx="2276775" cy="1538500"/>
            </a:xfrm>
            <a:custGeom>
              <a:rect b="b" l="l" r="r" t="t"/>
              <a:pathLst>
                <a:path extrusionOk="0" h="61540" w="91071">
                  <a:moveTo>
                    <a:pt x="45624" y="1"/>
                  </a:moveTo>
                  <a:lnTo>
                    <a:pt x="40850" y="178"/>
                  </a:lnTo>
                  <a:lnTo>
                    <a:pt x="32008" y="1946"/>
                  </a:lnTo>
                  <a:lnTo>
                    <a:pt x="23873" y="5306"/>
                  </a:lnTo>
                  <a:lnTo>
                    <a:pt x="16623" y="10257"/>
                  </a:lnTo>
                  <a:lnTo>
                    <a:pt x="10434" y="16447"/>
                  </a:lnTo>
                  <a:lnTo>
                    <a:pt x="5483" y="23697"/>
                  </a:lnTo>
                  <a:lnTo>
                    <a:pt x="1946" y="32008"/>
                  </a:lnTo>
                  <a:lnTo>
                    <a:pt x="178" y="40850"/>
                  </a:lnTo>
                  <a:lnTo>
                    <a:pt x="1" y="45448"/>
                  </a:lnTo>
                  <a:lnTo>
                    <a:pt x="2653" y="47570"/>
                  </a:lnTo>
                  <a:lnTo>
                    <a:pt x="19806" y="56588"/>
                  </a:lnTo>
                  <a:lnTo>
                    <a:pt x="31300" y="60125"/>
                  </a:lnTo>
                  <a:lnTo>
                    <a:pt x="39789" y="61363"/>
                  </a:lnTo>
                  <a:lnTo>
                    <a:pt x="44033" y="61540"/>
                  </a:lnTo>
                  <a:lnTo>
                    <a:pt x="48453" y="61363"/>
                  </a:lnTo>
                  <a:lnTo>
                    <a:pt x="56942" y="60125"/>
                  </a:lnTo>
                  <a:lnTo>
                    <a:pt x="69320" y="56588"/>
                  </a:lnTo>
                  <a:lnTo>
                    <a:pt x="88241" y="47570"/>
                  </a:lnTo>
                  <a:lnTo>
                    <a:pt x="91071" y="45448"/>
                  </a:lnTo>
                  <a:lnTo>
                    <a:pt x="91071" y="40850"/>
                  </a:lnTo>
                  <a:lnTo>
                    <a:pt x="89125" y="32008"/>
                  </a:lnTo>
                  <a:lnTo>
                    <a:pt x="85766" y="23697"/>
                  </a:lnTo>
                  <a:lnTo>
                    <a:pt x="80814" y="16447"/>
                  </a:lnTo>
                  <a:lnTo>
                    <a:pt x="74625" y="10257"/>
                  </a:lnTo>
                  <a:lnTo>
                    <a:pt x="67375" y="5306"/>
                  </a:lnTo>
                  <a:lnTo>
                    <a:pt x="59240" y="1946"/>
                  </a:lnTo>
                  <a:lnTo>
                    <a:pt x="50222" y="178"/>
                  </a:lnTo>
                  <a:lnTo>
                    <a:pt x="45624" y="1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47"/>
            <p:cNvSpPr/>
            <p:nvPr/>
          </p:nvSpPr>
          <p:spPr>
            <a:xfrm>
              <a:off x="3012000" y="1157650"/>
              <a:ext cx="1481025" cy="1481025"/>
            </a:xfrm>
            <a:custGeom>
              <a:rect b="b" l="l" r="r" t="t"/>
              <a:pathLst>
                <a:path extrusionOk="0" h="59241" w="59241">
                  <a:moveTo>
                    <a:pt x="32008" y="6897"/>
                  </a:moveTo>
                  <a:lnTo>
                    <a:pt x="36429" y="7782"/>
                  </a:lnTo>
                  <a:lnTo>
                    <a:pt x="40673" y="9550"/>
                  </a:lnTo>
                  <a:lnTo>
                    <a:pt x="44210" y="12026"/>
                  </a:lnTo>
                  <a:lnTo>
                    <a:pt x="47393" y="15209"/>
                  </a:lnTo>
                  <a:lnTo>
                    <a:pt x="49868" y="18745"/>
                  </a:lnTo>
                  <a:lnTo>
                    <a:pt x="51637" y="22813"/>
                  </a:lnTo>
                  <a:lnTo>
                    <a:pt x="52521" y="27410"/>
                  </a:lnTo>
                  <a:lnTo>
                    <a:pt x="52521" y="29709"/>
                  </a:lnTo>
                  <a:lnTo>
                    <a:pt x="52344" y="33423"/>
                  </a:lnTo>
                  <a:lnTo>
                    <a:pt x="50222" y="40142"/>
                  </a:lnTo>
                  <a:lnTo>
                    <a:pt x="46508" y="45447"/>
                  </a:lnTo>
                  <a:lnTo>
                    <a:pt x="41380" y="49515"/>
                  </a:lnTo>
                  <a:lnTo>
                    <a:pt x="35368" y="51990"/>
                  </a:lnTo>
                  <a:lnTo>
                    <a:pt x="29002" y="52698"/>
                  </a:lnTo>
                  <a:lnTo>
                    <a:pt x="22459" y="51637"/>
                  </a:lnTo>
                  <a:lnTo>
                    <a:pt x="16270" y="48454"/>
                  </a:lnTo>
                  <a:lnTo>
                    <a:pt x="13440" y="45978"/>
                  </a:lnTo>
                  <a:lnTo>
                    <a:pt x="10965" y="43149"/>
                  </a:lnTo>
                  <a:lnTo>
                    <a:pt x="7782" y="36959"/>
                  </a:lnTo>
                  <a:lnTo>
                    <a:pt x="6721" y="30416"/>
                  </a:lnTo>
                  <a:lnTo>
                    <a:pt x="7428" y="24050"/>
                  </a:lnTo>
                  <a:lnTo>
                    <a:pt x="9904" y="18038"/>
                  </a:lnTo>
                  <a:lnTo>
                    <a:pt x="13971" y="12910"/>
                  </a:lnTo>
                  <a:lnTo>
                    <a:pt x="19276" y="9196"/>
                  </a:lnTo>
                  <a:lnTo>
                    <a:pt x="25996" y="7074"/>
                  </a:lnTo>
                  <a:lnTo>
                    <a:pt x="29709" y="6897"/>
                  </a:lnTo>
                  <a:close/>
                  <a:moveTo>
                    <a:pt x="28648" y="1"/>
                  </a:moveTo>
                  <a:lnTo>
                    <a:pt x="20337" y="1415"/>
                  </a:lnTo>
                  <a:lnTo>
                    <a:pt x="12379" y="5660"/>
                  </a:lnTo>
                  <a:lnTo>
                    <a:pt x="8843" y="8843"/>
                  </a:lnTo>
                  <a:lnTo>
                    <a:pt x="5483" y="12379"/>
                  </a:lnTo>
                  <a:lnTo>
                    <a:pt x="1415" y="20337"/>
                  </a:lnTo>
                  <a:lnTo>
                    <a:pt x="1" y="28825"/>
                  </a:lnTo>
                  <a:lnTo>
                    <a:pt x="885" y="37136"/>
                  </a:lnTo>
                  <a:lnTo>
                    <a:pt x="4245" y="44740"/>
                  </a:lnTo>
                  <a:lnTo>
                    <a:pt x="9373" y="51283"/>
                  </a:lnTo>
                  <a:lnTo>
                    <a:pt x="16270" y="56234"/>
                  </a:lnTo>
                  <a:lnTo>
                    <a:pt x="24758" y="59064"/>
                  </a:lnTo>
                  <a:lnTo>
                    <a:pt x="29709" y="59241"/>
                  </a:lnTo>
                  <a:lnTo>
                    <a:pt x="32715" y="59064"/>
                  </a:lnTo>
                  <a:lnTo>
                    <a:pt x="38551" y="58003"/>
                  </a:lnTo>
                  <a:lnTo>
                    <a:pt x="43679" y="55704"/>
                  </a:lnTo>
                  <a:lnTo>
                    <a:pt x="48454" y="52521"/>
                  </a:lnTo>
                  <a:lnTo>
                    <a:pt x="52521" y="48454"/>
                  </a:lnTo>
                  <a:lnTo>
                    <a:pt x="55704" y="43856"/>
                  </a:lnTo>
                  <a:lnTo>
                    <a:pt x="57826" y="38551"/>
                  </a:lnTo>
                  <a:lnTo>
                    <a:pt x="59064" y="32715"/>
                  </a:lnTo>
                  <a:lnTo>
                    <a:pt x="59240" y="29709"/>
                  </a:lnTo>
                  <a:lnTo>
                    <a:pt x="58887" y="24935"/>
                  </a:lnTo>
                  <a:lnTo>
                    <a:pt x="56234" y="16446"/>
                  </a:lnTo>
                  <a:lnTo>
                    <a:pt x="51283" y="9373"/>
                  </a:lnTo>
                  <a:lnTo>
                    <a:pt x="44740" y="4245"/>
                  </a:lnTo>
                  <a:lnTo>
                    <a:pt x="36959" y="1062"/>
                  </a:lnTo>
                  <a:lnTo>
                    <a:pt x="28648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247"/>
            <p:cNvSpPr/>
            <p:nvPr/>
          </p:nvSpPr>
          <p:spPr>
            <a:xfrm>
              <a:off x="2494775" y="2775700"/>
              <a:ext cx="2519900" cy="1746275"/>
            </a:xfrm>
            <a:custGeom>
              <a:rect b="b" l="l" r="r" t="t"/>
              <a:pathLst>
                <a:path extrusionOk="0" h="69851" w="100796">
                  <a:moveTo>
                    <a:pt x="50221" y="6720"/>
                  </a:moveTo>
                  <a:lnTo>
                    <a:pt x="54642" y="6897"/>
                  </a:lnTo>
                  <a:lnTo>
                    <a:pt x="62953" y="8489"/>
                  </a:lnTo>
                  <a:lnTo>
                    <a:pt x="70734" y="11672"/>
                  </a:lnTo>
                  <a:lnTo>
                    <a:pt x="77631" y="16093"/>
                  </a:lnTo>
                  <a:lnTo>
                    <a:pt x="83466" y="21751"/>
                  </a:lnTo>
                  <a:lnTo>
                    <a:pt x="88241" y="28471"/>
                  </a:lnTo>
                  <a:lnTo>
                    <a:pt x="91777" y="36075"/>
                  </a:lnTo>
                  <a:lnTo>
                    <a:pt x="93723" y="44386"/>
                  </a:lnTo>
                  <a:lnTo>
                    <a:pt x="94076" y="48807"/>
                  </a:lnTo>
                  <a:lnTo>
                    <a:pt x="91777" y="50222"/>
                  </a:lnTo>
                  <a:lnTo>
                    <a:pt x="83289" y="54820"/>
                  </a:lnTo>
                  <a:lnTo>
                    <a:pt x="71265" y="59594"/>
                  </a:lnTo>
                  <a:lnTo>
                    <a:pt x="60478" y="62070"/>
                  </a:lnTo>
                  <a:lnTo>
                    <a:pt x="52874" y="63131"/>
                  </a:lnTo>
                  <a:lnTo>
                    <a:pt x="44916" y="63131"/>
                  </a:lnTo>
                  <a:lnTo>
                    <a:pt x="37489" y="62070"/>
                  </a:lnTo>
                  <a:lnTo>
                    <a:pt x="27233" y="59594"/>
                  </a:lnTo>
                  <a:lnTo>
                    <a:pt x="16269" y="54820"/>
                  </a:lnTo>
                  <a:lnTo>
                    <a:pt x="8665" y="50399"/>
                  </a:lnTo>
                  <a:lnTo>
                    <a:pt x="6720" y="48807"/>
                  </a:lnTo>
                  <a:lnTo>
                    <a:pt x="6897" y="44563"/>
                  </a:lnTo>
                  <a:lnTo>
                    <a:pt x="8842" y="36252"/>
                  </a:lnTo>
                  <a:lnTo>
                    <a:pt x="12379" y="28648"/>
                  </a:lnTo>
                  <a:lnTo>
                    <a:pt x="17153" y="21928"/>
                  </a:lnTo>
                  <a:lnTo>
                    <a:pt x="22989" y="16269"/>
                  </a:lnTo>
                  <a:lnTo>
                    <a:pt x="29885" y="11672"/>
                  </a:lnTo>
                  <a:lnTo>
                    <a:pt x="37666" y="8489"/>
                  </a:lnTo>
                  <a:lnTo>
                    <a:pt x="45977" y="6897"/>
                  </a:lnTo>
                  <a:lnTo>
                    <a:pt x="50221" y="6720"/>
                  </a:lnTo>
                  <a:close/>
                  <a:moveTo>
                    <a:pt x="50398" y="1"/>
                  </a:moveTo>
                  <a:lnTo>
                    <a:pt x="45270" y="177"/>
                  </a:lnTo>
                  <a:lnTo>
                    <a:pt x="35367" y="2299"/>
                  </a:lnTo>
                  <a:lnTo>
                    <a:pt x="26349" y="6013"/>
                  </a:lnTo>
                  <a:lnTo>
                    <a:pt x="18214" y="11495"/>
                  </a:lnTo>
                  <a:lnTo>
                    <a:pt x="11494" y="18391"/>
                  </a:lnTo>
                  <a:lnTo>
                    <a:pt x="6013" y="26349"/>
                  </a:lnTo>
                  <a:lnTo>
                    <a:pt x="2122" y="35368"/>
                  </a:lnTo>
                  <a:lnTo>
                    <a:pt x="177" y="45270"/>
                  </a:lnTo>
                  <a:lnTo>
                    <a:pt x="0" y="50399"/>
                  </a:lnTo>
                  <a:lnTo>
                    <a:pt x="177" y="51990"/>
                  </a:lnTo>
                  <a:lnTo>
                    <a:pt x="1238" y="53051"/>
                  </a:lnTo>
                  <a:lnTo>
                    <a:pt x="6366" y="56765"/>
                  </a:lnTo>
                  <a:lnTo>
                    <a:pt x="17684" y="62954"/>
                  </a:lnTo>
                  <a:lnTo>
                    <a:pt x="29708" y="67198"/>
                  </a:lnTo>
                  <a:lnTo>
                    <a:pt x="42441" y="69497"/>
                  </a:lnTo>
                  <a:lnTo>
                    <a:pt x="48807" y="69851"/>
                  </a:lnTo>
                  <a:lnTo>
                    <a:pt x="53935" y="69674"/>
                  </a:lnTo>
                  <a:lnTo>
                    <a:pt x="63484" y="68259"/>
                  </a:lnTo>
                  <a:lnTo>
                    <a:pt x="76570" y="64722"/>
                  </a:lnTo>
                  <a:lnTo>
                    <a:pt x="96021" y="55527"/>
                  </a:lnTo>
                  <a:lnTo>
                    <a:pt x="99381" y="53228"/>
                  </a:lnTo>
                  <a:lnTo>
                    <a:pt x="100442" y="51990"/>
                  </a:lnTo>
                  <a:lnTo>
                    <a:pt x="100796" y="50399"/>
                  </a:lnTo>
                  <a:lnTo>
                    <a:pt x="100619" y="45270"/>
                  </a:lnTo>
                  <a:lnTo>
                    <a:pt x="98497" y="35368"/>
                  </a:lnTo>
                  <a:lnTo>
                    <a:pt x="94784" y="26349"/>
                  </a:lnTo>
                  <a:lnTo>
                    <a:pt x="89302" y="18391"/>
                  </a:lnTo>
                  <a:lnTo>
                    <a:pt x="82405" y="11495"/>
                  </a:lnTo>
                  <a:lnTo>
                    <a:pt x="74448" y="6013"/>
                  </a:lnTo>
                  <a:lnTo>
                    <a:pt x="65429" y="2299"/>
                  </a:lnTo>
                  <a:lnTo>
                    <a:pt x="55526" y="177"/>
                  </a:lnTo>
                  <a:lnTo>
                    <a:pt x="50398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247"/>
            <p:cNvSpPr/>
            <p:nvPr/>
          </p:nvSpPr>
          <p:spPr>
            <a:xfrm>
              <a:off x="3675150" y="2170050"/>
              <a:ext cx="2696750" cy="3311250"/>
            </a:xfrm>
            <a:custGeom>
              <a:rect b="b" l="l" r="r" t="t"/>
              <a:pathLst>
                <a:path extrusionOk="0" h="132450" w="107870">
                  <a:moveTo>
                    <a:pt x="102211" y="0"/>
                  </a:moveTo>
                  <a:lnTo>
                    <a:pt x="99735" y="531"/>
                  </a:lnTo>
                  <a:lnTo>
                    <a:pt x="98320" y="2653"/>
                  </a:lnTo>
                  <a:lnTo>
                    <a:pt x="98497" y="4067"/>
                  </a:lnTo>
                  <a:lnTo>
                    <a:pt x="99912" y="9903"/>
                  </a:lnTo>
                  <a:lnTo>
                    <a:pt x="101326" y="21397"/>
                  </a:lnTo>
                  <a:lnTo>
                    <a:pt x="101326" y="32715"/>
                  </a:lnTo>
                  <a:lnTo>
                    <a:pt x="100089" y="43855"/>
                  </a:lnTo>
                  <a:lnTo>
                    <a:pt x="97613" y="54642"/>
                  </a:lnTo>
                  <a:lnTo>
                    <a:pt x="94076" y="64899"/>
                  </a:lnTo>
                  <a:lnTo>
                    <a:pt x="89302" y="74625"/>
                  </a:lnTo>
                  <a:lnTo>
                    <a:pt x="83643" y="83820"/>
                  </a:lnTo>
                  <a:lnTo>
                    <a:pt x="76923" y="92308"/>
                  </a:lnTo>
                  <a:lnTo>
                    <a:pt x="69496" y="100089"/>
                  </a:lnTo>
                  <a:lnTo>
                    <a:pt x="61008" y="106986"/>
                  </a:lnTo>
                  <a:lnTo>
                    <a:pt x="51813" y="112821"/>
                  </a:lnTo>
                  <a:lnTo>
                    <a:pt x="42087" y="117773"/>
                  </a:lnTo>
                  <a:lnTo>
                    <a:pt x="31653" y="121663"/>
                  </a:lnTo>
                  <a:lnTo>
                    <a:pt x="20513" y="124315"/>
                  </a:lnTo>
                  <a:lnTo>
                    <a:pt x="9019" y="125553"/>
                  </a:lnTo>
                  <a:lnTo>
                    <a:pt x="3183" y="125730"/>
                  </a:lnTo>
                  <a:lnTo>
                    <a:pt x="1592" y="125907"/>
                  </a:lnTo>
                  <a:lnTo>
                    <a:pt x="0" y="127852"/>
                  </a:lnTo>
                  <a:lnTo>
                    <a:pt x="0" y="130328"/>
                  </a:lnTo>
                  <a:lnTo>
                    <a:pt x="1592" y="132096"/>
                  </a:lnTo>
                  <a:lnTo>
                    <a:pt x="3183" y="132450"/>
                  </a:lnTo>
                  <a:lnTo>
                    <a:pt x="9549" y="132273"/>
                  </a:lnTo>
                  <a:lnTo>
                    <a:pt x="21751" y="130858"/>
                  </a:lnTo>
                  <a:lnTo>
                    <a:pt x="33599" y="128029"/>
                  </a:lnTo>
                  <a:lnTo>
                    <a:pt x="44739" y="123962"/>
                  </a:lnTo>
                  <a:lnTo>
                    <a:pt x="55173" y="118657"/>
                  </a:lnTo>
                  <a:lnTo>
                    <a:pt x="64898" y="112291"/>
                  </a:lnTo>
                  <a:lnTo>
                    <a:pt x="73917" y="104864"/>
                  </a:lnTo>
                  <a:lnTo>
                    <a:pt x="81875" y="96729"/>
                  </a:lnTo>
                  <a:lnTo>
                    <a:pt x="89125" y="87534"/>
                  </a:lnTo>
                  <a:lnTo>
                    <a:pt x="95137" y="77808"/>
                  </a:lnTo>
                  <a:lnTo>
                    <a:pt x="100089" y="67374"/>
                  </a:lnTo>
                  <a:lnTo>
                    <a:pt x="103979" y="56411"/>
                  </a:lnTo>
                  <a:lnTo>
                    <a:pt x="106631" y="44916"/>
                  </a:lnTo>
                  <a:lnTo>
                    <a:pt x="107869" y="33068"/>
                  </a:lnTo>
                  <a:lnTo>
                    <a:pt x="107869" y="21044"/>
                  </a:lnTo>
                  <a:lnTo>
                    <a:pt x="106278" y="8842"/>
                  </a:lnTo>
                  <a:lnTo>
                    <a:pt x="105040" y="2653"/>
                  </a:lnTo>
                  <a:lnTo>
                    <a:pt x="104333" y="1238"/>
                  </a:lnTo>
                  <a:lnTo>
                    <a:pt x="102211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47"/>
            <p:cNvSpPr/>
            <p:nvPr/>
          </p:nvSpPr>
          <p:spPr>
            <a:xfrm>
              <a:off x="2004050" y="238125"/>
              <a:ext cx="3651675" cy="932825"/>
            </a:xfrm>
            <a:custGeom>
              <a:rect b="b" l="l" r="r" t="t"/>
              <a:pathLst>
                <a:path extrusionOk="0" h="37313" w="146067">
                  <a:moveTo>
                    <a:pt x="69497" y="0"/>
                  </a:moveTo>
                  <a:lnTo>
                    <a:pt x="59771" y="531"/>
                  </a:lnTo>
                  <a:lnTo>
                    <a:pt x="50045" y="1768"/>
                  </a:lnTo>
                  <a:lnTo>
                    <a:pt x="40496" y="4067"/>
                  </a:lnTo>
                  <a:lnTo>
                    <a:pt x="31300" y="7427"/>
                  </a:lnTo>
                  <a:lnTo>
                    <a:pt x="22282" y="11494"/>
                  </a:lnTo>
                  <a:lnTo>
                    <a:pt x="13440" y="16446"/>
                  </a:lnTo>
                  <a:lnTo>
                    <a:pt x="5129" y="22458"/>
                  </a:lnTo>
                  <a:lnTo>
                    <a:pt x="1238" y="25818"/>
                  </a:lnTo>
                  <a:lnTo>
                    <a:pt x="177" y="26879"/>
                  </a:lnTo>
                  <a:lnTo>
                    <a:pt x="0" y="29355"/>
                  </a:lnTo>
                  <a:lnTo>
                    <a:pt x="1769" y="31300"/>
                  </a:lnTo>
                  <a:lnTo>
                    <a:pt x="4245" y="31654"/>
                  </a:lnTo>
                  <a:lnTo>
                    <a:pt x="5482" y="30769"/>
                  </a:lnTo>
                  <a:lnTo>
                    <a:pt x="9196" y="27586"/>
                  </a:lnTo>
                  <a:lnTo>
                    <a:pt x="16977" y="22104"/>
                  </a:lnTo>
                  <a:lnTo>
                    <a:pt x="25288" y="17330"/>
                  </a:lnTo>
                  <a:lnTo>
                    <a:pt x="33776" y="13439"/>
                  </a:lnTo>
                  <a:lnTo>
                    <a:pt x="42441" y="10433"/>
                  </a:lnTo>
                  <a:lnTo>
                    <a:pt x="51283" y="8311"/>
                  </a:lnTo>
                  <a:lnTo>
                    <a:pt x="60478" y="7073"/>
                  </a:lnTo>
                  <a:lnTo>
                    <a:pt x="69497" y="6543"/>
                  </a:lnTo>
                  <a:lnTo>
                    <a:pt x="78692" y="6897"/>
                  </a:lnTo>
                  <a:lnTo>
                    <a:pt x="87711" y="8134"/>
                  </a:lnTo>
                  <a:lnTo>
                    <a:pt x="96552" y="10256"/>
                  </a:lnTo>
                  <a:lnTo>
                    <a:pt x="105217" y="13086"/>
                  </a:lnTo>
                  <a:lnTo>
                    <a:pt x="113705" y="16799"/>
                  </a:lnTo>
                  <a:lnTo>
                    <a:pt x="121840" y="21397"/>
                  </a:lnTo>
                  <a:lnTo>
                    <a:pt x="129620" y="26702"/>
                  </a:lnTo>
                  <a:lnTo>
                    <a:pt x="136871" y="32891"/>
                  </a:lnTo>
                  <a:lnTo>
                    <a:pt x="140407" y="36428"/>
                  </a:lnTo>
                  <a:lnTo>
                    <a:pt x="141468" y="37135"/>
                  </a:lnTo>
                  <a:lnTo>
                    <a:pt x="142706" y="37312"/>
                  </a:lnTo>
                  <a:lnTo>
                    <a:pt x="143767" y="37312"/>
                  </a:lnTo>
                  <a:lnTo>
                    <a:pt x="145359" y="36074"/>
                  </a:lnTo>
                  <a:lnTo>
                    <a:pt x="146066" y="34483"/>
                  </a:lnTo>
                  <a:lnTo>
                    <a:pt x="145712" y="32538"/>
                  </a:lnTo>
                  <a:lnTo>
                    <a:pt x="145182" y="31654"/>
                  </a:lnTo>
                  <a:lnTo>
                    <a:pt x="141468" y="28117"/>
                  </a:lnTo>
                  <a:lnTo>
                    <a:pt x="133688" y="21397"/>
                  </a:lnTo>
                  <a:lnTo>
                    <a:pt x="125376" y="15738"/>
                  </a:lnTo>
                  <a:lnTo>
                    <a:pt x="116711" y="10964"/>
                  </a:lnTo>
                  <a:lnTo>
                    <a:pt x="107693" y="6897"/>
                  </a:lnTo>
                  <a:lnTo>
                    <a:pt x="98321" y="3890"/>
                  </a:lnTo>
                  <a:lnTo>
                    <a:pt x="88772" y="1592"/>
                  </a:lnTo>
                  <a:lnTo>
                    <a:pt x="79222" y="354"/>
                  </a:lnTo>
                  <a:lnTo>
                    <a:pt x="69497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47"/>
            <p:cNvSpPr/>
            <p:nvPr/>
          </p:nvSpPr>
          <p:spPr>
            <a:xfrm>
              <a:off x="1133150" y="1909200"/>
              <a:ext cx="685250" cy="2573000"/>
            </a:xfrm>
            <a:custGeom>
              <a:rect b="b" l="l" r="r" t="t"/>
              <a:pathLst>
                <a:path extrusionOk="0" h="102920" w="27410">
                  <a:moveTo>
                    <a:pt x="9195" y="1"/>
                  </a:moveTo>
                  <a:lnTo>
                    <a:pt x="6897" y="885"/>
                  </a:lnTo>
                  <a:lnTo>
                    <a:pt x="6189" y="2300"/>
                  </a:lnTo>
                  <a:lnTo>
                    <a:pt x="4067" y="8666"/>
                  </a:lnTo>
                  <a:lnTo>
                    <a:pt x="1238" y="21575"/>
                  </a:lnTo>
                  <a:lnTo>
                    <a:pt x="0" y="34484"/>
                  </a:lnTo>
                  <a:lnTo>
                    <a:pt x="354" y="47570"/>
                  </a:lnTo>
                  <a:lnTo>
                    <a:pt x="2299" y="60302"/>
                  </a:lnTo>
                  <a:lnTo>
                    <a:pt x="5836" y="72857"/>
                  </a:lnTo>
                  <a:lnTo>
                    <a:pt x="10964" y="84882"/>
                  </a:lnTo>
                  <a:lnTo>
                    <a:pt x="17507" y="96199"/>
                  </a:lnTo>
                  <a:lnTo>
                    <a:pt x="21574" y="101681"/>
                  </a:lnTo>
                  <a:lnTo>
                    <a:pt x="22635" y="102742"/>
                  </a:lnTo>
                  <a:lnTo>
                    <a:pt x="24226" y="102919"/>
                  </a:lnTo>
                  <a:lnTo>
                    <a:pt x="25111" y="102742"/>
                  </a:lnTo>
                  <a:lnTo>
                    <a:pt x="26702" y="101858"/>
                  </a:lnTo>
                  <a:lnTo>
                    <a:pt x="27409" y="100267"/>
                  </a:lnTo>
                  <a:lnTo>
                    <a:pt x="27233" y="98498"/>
                  </a:lnTo>
                  <a:lnTo>
                    <a:pt x="26702" y="97614"/>
                  </a:lnTo>
                  <a:lnTo>
                    <a:pt x="23165" y="92486"/>
                  </a:lnTo>
                  <a:lnTo>
                    <a:pt x="16976" y="81876"/>
                  </a:lnTo>
                  <a:lnTo>
                    <a:pt x="12202" y="70558"/>
                  </a:lnTo>
                  <a:lnTo>
                    <a:pt x="8842" y="58887"/>
                  </a:lnTo>
                  <a:lnTo>
                    <a:pt x="6897" y="46862"/>
                  </a:lnTo>
                  <a:lnTo>
                    <a:pt x="6543" y="34661"/>
                  </a:lnTo>
                  <a:lnTo>
                    <a:pt x="7781" y="22636"/>
                  </a:lnTo>
                  <a:lnTo>
                    <a:pt x="10433" y="10434"/>
                  </a:lnTo>
                  <a:lnTo>
                    <a:pt x="12378" y="4599"/>
                  </a:lnTo>
                  <a:lnTo>
                    <a:pt x="12909" y="3007"/>
                  </a:lnTo>
                  <a:lnTo>
                    <a:pt x="11671" y="885"/>
                  </a:lnTo>
                  <a:lnTo>
                    <a:pt x="9195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56" name="Google Shape;2356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0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248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"/>
              <a:t>What does [team/dept] get from WalkMe?</a:t>
            </a:r>
            <a:endParaRPr/>
          </a:p>
        </p:txBody>
      </p:sp>
      <p:grpSp>
        <p:nvGrpSpPr>
          <p:cNvPr id="2362" name="Google Shape;2362;p248"/>
          <p:cNvGrpSpPr/>
          <p:nvPr/>
        </p:nvGrpSpPr>
        <p:grpSpPr>
          <a:xfrm>
            <a:off x="8569314" y="3453706"/>
            <a:ext cx="1094145" cy="1219690"/>
            <a:chOff x="1460475" y="238125"/>
            <a:chExt cx="4703975" cy="5243725"/>
          </a:xfrm>
        </p:grpSpPr>
        <p:sp>
          <p:nvSpPr>
            <p:cNvPr id="2363" name="Google Shape;2363;p248"/>
            <p:cNvSpPr/>
            <p:nvPr/>
          </p:nvSpPr>
          <p:spPr>
            <a:xfrm>
              <a:off x="2985550" y="713450"/>
              <a:ext cx="802175" cy="2456000"/>
            </a:xfrm>
            <a:custGeom>
              <a:rect b="b" l="l" r="r" t="t"/>
              <a:pathLst>
                <a:path extrusionOk="0" h="98240" w="32087">
                  <a:moveTo>
                    <a:pt x="16043" y="1"/>
                  </a:moveTo>
                  <a:lnTo>
                    <a:pt x="12676" y="199"/>
                  </a:lnTo>
                  <a:lnTo>
                    <a:pt x="6734" y="2972"/>
                  </a:lnTo>
                  <a:lnTo>
                    <a:pt x="2377" y="7527"/>
                  </a:lnTo>
                  <a:lnTo>
                    <a:pt x="0" y="13667"/>
                  </a:lnTo>
                  <a:lnTo>
                    <a:pt x="0" y="17034"/>
                  </a:lnTo>
                  <a:lnTo>
                    <a:pt x="0" y="94675"/>
                  </a:lnTo>
                  <a:lnTo>
                    <a:pt x="198" y="96061"/>
                  </a:lnTo>
                  <a:lnTo>
                    <a:pt x="2179" y="98042"/>
                  </a:lnTo>
                  <a:lnTo>
                    <a:pt x="3565" y="98240"/>
                  </a:lnTo>
                  <a:lnTo>
                    <a:pt x="5150" y="98042"/>
                  </a:lnTo>
                  <a:lnTo>
                    <a:pt x="7130" y="96061"/>
                  </a:lnTo>
                  <a:lnTo>
                    <a:pt x="7328" y="94675"/>
                  </a:lnTo>
                  <a:lnTo>
                    <a:pt x="7328" y="17034"/>
                  </a:lnTo>
                  <a:lnTo>
                    <a:pt x="7328" y="14658"/>
                  </a:lnTo>
                  <a:lnTo>
                    <a:pt x="8517" y="11092"/>
                  </a:lnTo>
                  <a:lnTo>
                    <a:pt x="11092" y="8716"/>
                  </a:lnTo>
                  <a:lnTo>
                    <a:pt x="14261" y="7527"/>
                  </a:lnTo>
                  <a:lnTo>
                    <a:pt x="17826" y="7527"/>
                  </a:lnTo>
                  <a:lnTo>
                    <a:pt x="20995" y="8716"/>
                  </a:lnTo>
                  <a:lnTo>
                    <a:pt x="23570" y="11092"/>
                  </a:lnTo>
                  <a:lnTo>
                    <a:pt x="24758" y="14658"/>
                  </a:lnTo>
                  <a:lnTo>
                    <a:pt x="24758" y="17034"/>
                  </a:lnTo>
                  <a:lnTo>
                    <a:pt x="24758" y="70907"/>
                  </a:lnTo>
                  <a:lnTo>
                    <a:pt x="24956" y="72690"/>
                  </a:lnTo>
                  <a:lnTo>
                    <a:pt x="26937" y="74472"/>
                  </a:lnTo>
                  <a:lnTo>
                    <a:pt x="29709" y="74472"/>
                  </a:lnTo>
                  <a:lnTo>
                    <a:pt x="31888" y="72690"/>
                  </a:lnTo>
                  <a:lnTo>
                    <a:pt x="32086" y="70907"/>
                  </a:lnTo>
                  <a:lnTo>
                    <a:pt x="32086" y="17034"/>
                  </a:lnTo>
                  <a:lnTo>
                    <a:pt x="32086" y="13667"/>
                  </a:lnTo>
                  <a:lnTo>
                    <a:pt x="29709" y="7527"/>
                  </a:lnTo>
                  <a:lnTo>
                    <a:pt x="25352" y="2972"/>
                  </a:lnTo>
                  <a:lnTo>
                    <a:pt x="19410" y="199"/>
                  </a:lnTo>
                  <a:lnTo>
                    <a:pt x="16043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48"/>
            <p:cNvSpPr/>
            <p:nvPr/>
          </p:nvSpPr>
          <p:spPr>
            <a:xfrm>
              <a:off x="3609425" y="1822600"/>
              <a:ext cx="782375" cy="1034900"/>
            </a:xfrm>
            <a:custGeom>
              <a:rect b="b" l="l" r="r" t="t"/>
              <a:pathLst>
                <a:path extrusionOk="0" h="41396" w="31295">
                  <a:moveTo>
                    <a:pt x="15648" y="1"/>
                  </a:moveTo>
                  <a:lnTo>
                    <a:pt x="12281" y="199"/>
                  </a:lnTo>
                  <a:lnTo>
                    <a:pt x="6339" y="2972"/>
                  </a:lnTo>
                  <a:lnTo>
                    <a:pt x="2180" y="7527"/>
                  </a:lnTo>
                  <a:lnTo>
                    <a:pt x="1" y="13667"/>
                  </a:lnTo>
                  <a:lnTo>
                    <a:pt x="1" y="17034"/>
                  </a:lnTo>
                  <a:lnTo>
                    <a:pt x="1" y="37039"/>
                  </a:lnTo>
                  <a:lnTo>
                    <a:pt x="199" y="38821"/>
                  </a:lnTo>
                  <a:lnTo>
                    <a:pt x="2378" y="40604"/>
                  </a:lnTo>
                  <a:lnTo>
                    <a:pt x="5151" y="40604"/>
                  </a:lnTo>
                  <a:lnTo>
                    <a:pt x="7131" y="38821"/>
                  </a:lnTo>
                  <a:lnTo>
                    <a:pt x="7527" y="37039"/>
                  </a:lnTo>
                  <a:lnTo>
                    <a:pt x="7527" y="17034"/>
                  </a:lnTo>
                  <a:lnTo>
                    <a:pt x="7329" y="15054"/>
                  </a:lnTo>
                  <a:lnTo>
                    <a:pt x="8320" y="11687"/>
                  </a:lnTo>
                  <a:lnTo>
                    <a:pt x="10498" y="9112"/>
                  </a:lnTo>
                  <a:lnTo>
                    <a:pt x="13667" y="7527"/>
                  </a:lnTo>
                  <a:lnTo>
                    <a:pt x="17430" y="7527"/>
                  </a:lnTo>
                  <a:lnTo>
                    <a:pt x="20599" y="9112"/>
                  </a:lnTo>
                  <a:lnTo>
                    <a:pt x="22976" y="11687"/>
                  </a:lnTo>
                  <a:lnTo>
                    <a:pt x="23967" y="15054"/>
                  </a:lnTo>
                  <a:lnTo>
                    <a:pt x="23768" y="17034"/>
                  </a:lnTo>
                  <a:lnTo>
                    <a:pt x="23768" y="37831"/>
                  </a:lnTo>
                  <a:lnTo>
                    <a:pt x="23967" y="39217"/>
                  </a:lnTo>
                  <a:lnTo>
                    <a:pt x="25947" y="41198"/>
                  </a:lnTo>
                  <a:lnTo>
                    <a:pt x="27532" y="41396"/>
                  </a:lnTo>
                  <a:lnTo>
                    <a:pt x="28918" y="41198"/>
                  </a:lnTo>
                  <a:lnTo>
                    <a:pt x="31097" y="39217"/>
                  </a:lnTo>
                  <a:lnTo>
                    <a:pt x="31295" y="37831"/>
                  </a:lnTo>
                  <a:lnTo>
                    <a:pt x="31295" y="17034"/>
                  </a:lnTo>
                  <a:lnTo>
                    <a:pt x="31295" y="13667"/>
                  </a:lnTo>
                  <a:lnTo>
                    <a:pt x="29116" y="7527"/>
                  </a:lnTo>
                  <a:lnTo>
                    <a:pt x="24759" y="2972"/>
                  </a:lnTo>
                  <a:lnTo>
                    <a:pt x="19015" y="199"/>
                  </a:lnTo>
                  <a:lnTo>
                    <a:pt x="15648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248"/>
            <p:cNvSpPr/>
            <p:nvPr/>
          </p:nvSpPr>
          <p:spPr>
            <a:xfrm>
              <a:off x="4203625" y="2035525"/>
              <a:ext cx="782375" cy="1034900"/>
            </a:xfrm>
            <a:custGeom>
              <a:rect b="b" l="l" r="r" t="t"/>
              <a:pathLst>
                <a:path extrusionOk="0" h="41396" w="31295">
                  <a:moveTo>
                    <a:pt x="15647" y="1"/>
                  </a:moveTo>
                  <a:lnTo>
                    <a:pt x="12280" y="199"/>
                  </a:lnTo>
                  <a:lnTo>
                    <a:pt x="6338" y="2774"/>
                  </a:lnTo>
                  <a:lnTo>
                    <a:pt x="2179" y="7527"/>
                  </a:lnTo>
                  <a:lnTo>
                    <a:pt x="0" y="13469"/>
                  </a:lnTo>
                  <a:lnTo>
                    <a:pt x="0" y="17034"/>
                  </a:lnTo>
                  <a:lnTo>
                    <a:pt x="0" y="28324"/>
                  </a:lnTo>
                  <a:lnTo>
                    <a:pt x="199" y="29908"/>
                  </a:lnTo>
                  <a:lnTo>
                    <a:pt x="2377" y="31889"/>
                  </a:lnTo>
                  <a:lnTo>
                    <a:pt x="5150" y="31889"/>
                  </a:lnTo>
                  <a:lnTo>
                    <a:pt x="7131" y="29908"/>
                  </a:lnTo>
                  <a:lnTo>
                    <a:pt x="7527" y="28324"/>
                  </a:lnTo>
                  <a:lnTo>
                    <a:pt x="7527" y="17034"/>
                  </a:lnTo>
                  <a:lnTo>
                    <a:pt x="7329" y="15053"/>
                  </a:lnTo>
                  <a:lnTo>
                    <a:pt x="8319" y="11686"/>
                  </a:lnTo>
                  <a:lnTo>
                    <a:pt x="10498" y="9112"/>
                  </a:lnTo>
                  <a:lnTo>
                    <a:pt x="13667" y="7527"/>
                  </a:lnTo>
                  <a:lnTo>
                    <a:pt x="17430" y="7527"/>
                  </a:lnTo>
                  <a:lnTo>
                    <a:pt x="20599" y="9112"/>
                  </a:lnTo>
                  <a:lnTo>
                    <a:pt x="22976" y="11686"/>
                  </a:lnTo>
                  <a:lnTo>
                    <a:pt x="23966" y="15053"/>
                  </a:lnTo>
                  <a:lnTo>
                    <a:pt x="23768" y="17034"/>
                  </a:lnTo>
                  <a:lnTo>
                    <a:pt x="23768" y="37633"/>
                  </a:lnTo>
                  <a:lnTo>
                    <a:pt x="23966" y="39217"/>
                  </a:lnTo>
                  <a:lnTo>
                    <a:pt x="25947" y="41198"/>
                  </a:lnTo>
                  <a:lnTo>
                    <a:pt x="27531" y="41396"/>
                  </a:lnTo>
                  <a:lnTo>
                    <a:pt x="28917" y="41198"/>
                  </a:lnTo>
                  <a:lnTo>
                    <a:pt x="30898" y="39217"/>
                  </a:lnTo>
                  <a:lnTo>
                    <a:pt x="31096" y="37633"/>
                  </a:lnTo>
                  <a:lnTo>
                    <a:pt x="31096" y="17034"/>
                  </a:lnTo>
                  <a:lnTo>
                    <a:pt x="31294" y="13469"/>
                  </a:lnTo>
                  <a:lnTo>
                    <a:pt x="29116" y="7527"/>
                  </a:lnTo>
                  <a:lnTo>
                    <a:pt x="24758" y="2774"/>
                  </a:lnTo>
                  <a:lnTo>
                    <a:pt x="19014" y="199"/>
                  </a:lnTo>
                  <a:lnTo>
                    <a:pt x="15647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248"/>
            <p:cNvSpPr/>
            <p:nvPr/>
          </p:nvSpPr>
          <p:spPr>
            <a:xfrm>
              <a:off x="2539900" y="2595050"/>
              <a:ext cx="831900" cy="2886800"/>
            </a:xfrm>
            <a:custGeom>
              <a:rect b="b" l="l" r="r" t="t"/>
              <a:pathLst>
                <a:path extrusionOk="0" h="115472" w="33276">
                  <a:moveTo>
                    <a:pt x="15647" y="1"/>
                  </a:moveTo>
                  <a:lnTo>
                    <a:pt x="12478" y="397"/>
                  </a:lnTo>
                  <a:lnTo>
                    <a:pt x="6735" y="2972"/>
                  </a:lnTo>
                  <a:lnTo>
                    <a:pt x="2377" y="7329"/>
                  </a:lnTo>
                  <a:lnTo>
                    <a:pt x="199" y="13073"/>
                  </a:lnTo>
                  <a:lnTo>
                    <a:pt x="1" y="16440"/>
                  </a:lnTo>
                  <a:lnTo>
                    <a:pt x="1" y="25353"/>
                  </a:lnTo>
                  <a:lnTo>
                    <a:pt x="2773" y="42782"/>
                  </a:lnTo>
                  <a:lnTo>
                    <a:pt x="8517" y="59617"/>
                  </a:lnTo>
                  <a:lnTo>
                    <a:pt x="17232" y="75066"/>
                  </a:lnTo>
                  <a:lnTo>
                    <a:pt x="22580" y="81999"/>
                  </a:lnTo>
                  <a:lnTo>
                    <a:pt x="25749" y="85960"/>
                  </a:lnTo>
                  <a:lnTo>
                    <a:pt x="25154" y="111708"/>
                  </a:lnTo>
                  <a:lnTo>
                    <a:pt x="25353" y="113094"/>
                  </a:lnTo>
                  <a:lnTo>
                    <a:pt x="27333" y="115273"/>
                  </a:lnTo>
                  <a:lnTo>
                    <a:pt x="28918" y="115471"/>
                  </a:lnTo>
                  <a:lnTo>
                    <a:pt x="30502" y="115273"/>
                  </a:lnTo>
                  <a:lnTo>
                    <a:pt x="32483" y="113292"/>
                  </a:lnTo>
                  <a:lnTo>
                    <a:pt x="32681" y="111906"/>
                  </a:lnTo>
                  <a:lnTo>
                    <a:pt x="33275" y="84771"/>
                  </a:lnTo>
                  <a:lnTo>
                    <a:pt x="33077" y="83385"/>
                  </a:lnTo>
                  <a:lnTo>
                    <a:pt x="32483" y="82395"/>
                  </a:lnTo>
                  <a:lnTo>
                    <a:pt x="28323" y="77245"/>
                  </a:lnTo>
                  <a:lnTo>
                    <a:pt x="23372" y="70709"/>
                  </a:lnTo>
                  <a:lnTo>
                    <a:pt x="15251" y="56448"/>
                  </a:lnTo>
                  <a:lnTo>
                    <a:pt x="9904" y="41198"/>
                  </a:lnTo>
                  <a:lnTo>
                    <a:pt x="7527" y="24957"/>
                  </a:lnTo>
                  <a:lnTo>
                    <a:pt x="7329" y="16836"/>
                  </a:lnTo>
                  <a:lnTo>
                    <a:pt x="7329" y="16638"/>
                  </a:lnTo>
                  <a:lnTo>
                    <a:pt x="7329" y="14855"/>
                  </a:lnTo>
                  <a:lnTo>
                    <a:pt x="8517" y="11488"/>
                  </a:lnTo>
                  <a:lnTo>
                    <a:pt x="10894" y="9112"/>
                  </a:lnTo>
                  <a:lnTo>
                    <a:pt x="13865" y="7725"/>
                  </a:lnTo>
                  <a:lnTo>
                    <a:pt x="15647" y="7329"/>
                  </a:lnTo>
                  <a:lnTo>
                    <a:pt x="17430" y="7131"/>
                  </a:lnTo>
                  <a:lnTo>
                    <a:pt x="19213" y="5150"/>
                  </a:lnTo>
                  <a:lnTo>
                    <a:pt x="19213" y="2377"/>
                  </a:lnTo>
                  <a:lnTo>
                    <a:pt x="17430" y="199"/>
                  </a:lnTo>
                  <a:lnTo>
                    <a:pt x="15647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248"/>
            <p:cNvSpPr/>
            <p:nvPr/>
          </p:nvSpPr>
          <p:spPr>
            <a:xfrm>
              <a:off x="4797800" y="2273200"/>
              <a:ext cx="782375" cy="3208650"/>
            </a:xfrm>
            <a:custGeom>
              <a:rect b="b" l="l" r="r" t="t"/>
              <a:pathLst>
                <a:path extrusionOk="0" h="128346" w="31295">
                  <a:moveTo>
                    <a:pt x="15648" y="1"/>
                  </a:moveTo>
                  <a:lnTo>
                    <a:pt x="12281" y="199"/>
                  </a:lnTo>
                  <a:lnTo>
                    <a:pt x="6339" y="2774"/>
                  </a:lnTo>
                  <a:lnTo>
                    <a:pt x="1982" y="7527"/>
                  </a:lnTo>
                  <a:lnTo>
                    <a:pt x="1" y="13469"/>
                  </a:lnTo>
                  <a:lnTo>
                    <a:pt x="1" y="16836"/>
                  </a:lnTo>
                  <a:lnTo>
                    <a:pt x="1" y="28126"/>
                  </a:lnTo>
                  <a:lnTo>
                    <a:pt x="199" y="29908"/>
                  </a:lnTo>
                  <a:lnTo>
                    <a:pt x="2378" y="31691"/>
                  </a:lnTo>
                  <a:lnTo>
                    <a:pt x="5150" y="31691"/>
                  </a:lnTo>
                  <a:lnTo>
                    <a:pt x="7131" y="29908"/>
                  </a:lnTo>
                  <a:lnTo>
                    <a:pt x="7329" y="28126"/>
                  </a:lnTo>
                  <a:lnTo>
                    <a:pt x="7329" y="16836"/>
                  </a:lnTo>
                  <a:lnTo>
                    <a:pt x="7329" y="15053"/>
                  </a:lnTo>
                  <a:lnTo>
                    <a:pt x="8319" y="11686"/>
                  </a:lnTo>
                  <a:lnTo>
                    <a:pt x="10498" y="9112"/>
                  </a:lnTo>
                  <a:lnTo>
                    <a:pt x="13667" y="7527"/>
                  </a:lnTo>
                  <a:lnTo>
                    <a:pt x="15648" y="7329"/>
                  </a:lnTo>
                  <a:lnTo>
                    <a:pt x="17430" y="7527"/>
                  </a:lnTo>
                  <a:lnTo>
                    <a:pt x="20599" y="9112"/>
                  </a:lnTo>
                  <a:lnTo>
                    <a:pt x="22976" y="11686"/>
                  </a:lnTo>
                  <a:lnTo>
                    <a:pt x="23966" y="15053"/>
                  </a:lnTo>
                  <a:lnTo>
                    <a:pt x="23768" y="16836"/>
                  </a:lnTo>
                  <a:lnTo>
                    <a:pt x="23768" y="37831"/>
                  </a:lnTo>
                  <a:lnTo>
                    <a:pt x="23768" y="40207"/>
                  </a:lnTo>
                  <a:lnTo>
                    <a:pt x="23966" y="48724"/>
                  </a:lnTo>
                  <a:lnTo>
                    <a:pt x="23768" y="53279"/>
                  </a:lnTo>
                  <a:lnTo>
                    <a:pt x="22580" y="62192"/>
                  </a:lnTo>
                  <a:lnTo>
                    <a:pt x="20005" y="70907"/>
                  </a:lnTo>
                  <a:lnTo>
                    <a:pt x="16044" y="79028"/>
                  </a:lnTo>
                  <a:lnTo>
                    <a:pt x="13667" y="82791"/>
                  </a:lnTo>
                  <a:lnTo>
                    <a:pt x="9508" y="88931"/>
                  </a:lnTo>
                  <a:lnTo>
                    <a:pt x="991" y="98042"/>
                  </a:lnTo>
                  <a:lnTo>
                    <a:pt x="199" y="99230"/>
                  </a:lnTo>
                  <a:lnTo>
                    <a:pt x="1" y="100616"/>
                  </a:lnTo>
                  <a:lnTo>
                    <a:pt x="595" y="124780"/>
                  </a:lnTo>
                  <a:lnTo>
                    <a:pt x="793" y="126166"/>
                  </a:lnTo>
                  <a:lnTo>
                    <a:pt x="2774" y="128147"/>
                  </a:lnTo>
                  <a:lnTo>
                    <a:pt x="4160" y="128345"/>
                  </a:lnTo>
                  <a:lnTo>
                    <a:pt x="4358" y="128345"/>
                  </a:lnTo>
                  <a:lnTo>
                    <a:pt x="5745" y="128147"/>
                  </a:lnTo>
                  <a:lnTo>
                    <a:pt x="7725" y="125968"/>
                  </a:lnTo>
                  <a:lnTo>
                    <a:pt x="7923" y="124582"/>
                  </a:lnTo>
                  <a:lnTo>
                    <a:pt x="7527" y="102003"/>
                  </a:lnTo>
                  <a:lnTo>
                    <a:pt x="15054" y="93882"/>
                  </a:lnTo>
                  <a:lnTo>
                    <a:pt x="15252" y="93684"/>
                  </a:lnTo>
                  <a:lnTo>
                    <a:pt x="15450" y="93288"/>
                  </a:lnTo>
                  <a:lnTo>
                    <a:pt x="19807" y="86950"/>
                  </a:lnTo>
                  <a:lnTo>
                    <a:pt x="22580" y="82593"/>
                  </a:lnTo>
                  <a:lnTo>
                    <a:pt x="26937" y="73482"/>
                  </a:lnTo>
                  <a:lnTo>
                    <a:pt x="29908" y="63777"/>
                  </a:lnTo>
                  <a:lnTo>
                    <a:pt x="31295" y="53676"/>
                  </a:lnTo>
                  <a:lnTo>
                    <a:pt x="31295" y="48526"/>
                  </a:lnTo>
                  <a:lnTo>
                    <a:pt x="31295" y="40207"/>
                  </a:lnTo>
                  <a:lnTo>
                    <a:pt x="31097" y="37632"/>
                  </a:lnTo>
                  <a:lnTo>
                    <a:pt x="31097" y="16836"/>
                  </a:lnTo>
                  <a:lnTo>
                    <a:pt x="31295" y="13469"/>
                  </a:lnTo>
                  <a:lnTo>
                    <a:pt x="29116" y="7527"/>
                  </a:lnTo>
                  <a:lnTo>
                    <a:pt x="24759" y="2774"/>
                  </a:lnTo>
                  <a:lnTo>
                    <a:pt x="19015" y="199"/>
                  </a:lnTo>
                  <a:lnTo>
                    <a:pt x="15648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48"/>
            <p:cNvSpPr/>
            <p:nvPr/>
          </p:nvSpPr>
          <p:spPr>
            <a:xfrm>
              <a:off x="4807725" y="891725"/>
              <a:ext cx="455550" cy="435750"/>
            </a:xfrm>
            <a:custGeom>
              <a:rect b="b" l="l" r="r" t="t"/>
              <a:pathLst>
                <a:path extrusionOk="0" h="17430" w="18222">
                  <a:moveTo>
                    <a:pt x="7328" y="0"/>
                  </a:moveTo>
                  <a:lnTo>
                    <a:pt x="3961" y="1387"/>
                  </a:lnTo>
                  <a:lnTo>
                    <a:pt x="2575" y="2575"/>
                  </a:lnTo>
                  <a:lnTo>
                    <a:pt x="1386" y="3763"/>
                  </a:lnTo>
                  <a:lnTo>
                    <a:pt x="0" y="7130"/>
                  </a:lnTo>
                  <a:lnTo>
                    <a:pt x="0" y="10498"/>
                  </a:lnTo>
                  <a:lnTo>
                    <a:pt x="1386" y="13667"/>
                  </a:lnTo>
                  <a:lnTo>
                    <a:pt x="2575" y="15053"/>
                  </a:lnTo>
                  <a:lnTo>
                    <a:pt x="3961" y="16241"/>
                  </a:lnTo>
                  <a:lnTo>
                    <a:pt x="7328" y="17430"/>
                  </a:lnTo>
                  <a:lnTo>
                    <a:pt x="10893" y="17430"/>
                  </a:lnTo>
                  <a:lnTo>
                    <a:pt x="14260" y="16241"/>
                  </a:lnTo>
                  <a:lnTo>
                    <a:pt x="15647" y="15053"/>
                  </a:lnTo>
                  <a:lnTo>
                    <a:pt x="16835" y="13667"/>
                  </a:lnTo>
                  <a:lnTo>
                    <a:pt x="18222" y="10498"/>
                  </a:lnTo>
                  <a:lnTo>
                    <a:pt x="18222" y="7130"/>
                  </a:lnTo>
                  <a:lnTo>
                    <a:pt x="16835" y="3763"/>
                  </a:lnTo>
                  <a:lnTo>
                    <a:pt x="15647" y="2575"/>
                  </a:lnTo>
                  <a:lnTo>
                    <a:pt x="14260" y="1387"/>
                  </a:lnTo>
                  <a:lnTo>
                    <a:pt x="10893" y="0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48"/>
            <p:cNvSpPr/>
            <p:nvPr/>
          </p:nvSpPr>
          <p:spPr>
            <a:xfrm>
              <a:off x="1460475" y="891725"/>
              <a:ext cx="455550" cy="435750"/>
            </a:xfrm>
            <a:custGeom>
              <a:rect b="b" l="l" r="r" t="t"/>
              <a:pathLst>
                <a:path extrusionOk="0" h="17430" w="18222">
                  <a:moveTo>
                    <a:pt x="7130" y="0"/>
                  </a:moveTo>
                  <a:lnTo>
                    <a:pt x="3961" y="1387"/>
                  </a:lnTo>
                  <a:lnTo>
                    <a:pt x="2575" y="2575"/>
                  </a:lnTo>
                  <a:lnTo>
                    <a:pt x="1188" y="3763"/>
                  </a:lnTo>
                  <a:lnTo>
                    <a:pt x="0" y="7130"/>
                  </a:lnTo>
                  <a:lnTo>
                    <a:pt x="0" y="10498"/>
                  </a:lnTo>
                  <a:lnTo>
                    <a:pt x="1188" y="13667"/>
                  </a:lnTo>
                  <a:lnTo>
                    <a:pt x="2575" y="15053"/>
                  </a:lnTo>
                  <a:lnTo>
                    <a:pt x="3961" y="16241"/>
                  </a:lnTo>
                  <a:lnTo>
                    <a:pt x="7328" y="17430"/>
                  </a:lnTo>
                  <a:lnTo>
                    <a:pt x="10695" y="17430"/>
                  </a:lnTo>
                  <a:lnTo>
                    <a:pt x="14062" y="16241"/>
                  </a:lnTo>
                  <a:lnTo>
                    <a:pt x="15449" y="15053"/>
                  </a:lnTo>
                  <a:lnTo>
                    <a:pt x="16835" y="13667"/>
                  </a:lnTo>
                  <a:lnTo>
                    <a:pt x="18222" y="10498"/>
                  </a:lnTo>
                  <a:lnTo>
                    <a:pt x="18222" y="7130"/>
                  </a:lnTo>
                  <a:lnTo>
                    <a:pt x="16835" y="3763"/>
                  </a:lnTo>
                  <a:lnTo>
                    <a:pt x="15449" y="2575"/>
                  </a:lnTo>
                  <a:lnTo>
                    <a:pt x="14062" y="1387"/>
                  </a:lnTo>
                  <a:lnTo>
                    <a:pt x="10893" y="0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48"/>
            <p:cNvSpPr/>
            <p:nvPr/>
          </p:nvSpPr>
          <p:spPr>
            <a:xfrm>
              <a:off x="5708900" y="891725"/>
              <a:ext cx="455550" cy="435750"/>
            </a:xfrm>
            <a:custGeom>
              <a:rect b="b" l="l" r="r" t="t"/>
              <a:pathLst>
                <a:path extrusionOk="0" h="17430" w="18222">
                  <a:moveTo>
                    <a:pt x="7329" y="0"/>
                  </a:moveTo>
                  <a:lnTo>
                    <a:pt x="3962" y="1387"/>
                  </a:lnTo>
                  <a:lnTo>
                    <a:pt x="2575" y="2575"/>
                  </a:lnTo>
                  <a:lnTo>
                    <a:pt x="1387" y="3763"/>
                  </a:lnTo>
                  <a:lnTo>
                    <a:pt x="0" y="7130"/>
                  </a:lnTo>
                  <a:lnTo>
                    <a:pt x="0" y="10498"/>
                  </a:lnTo>
                  <a:lnTo>
                    <a:pt x="1387" y="13667"/>
                  </a:lnTo>
                  <a:lnTo>
                    <a:pt x="2575" y="15053"/>
                  </a:lnTo>
                  <a:lnTo>
                    <a:pt x="3962" y="16241"/>
                  </a:lnTo>
                  <a:lnTo>
                    <a:pt x="7329" y="17430"/>
                  </a:lnTo>
                  <a:lnTo>
                    <a:pt x="10894" y="17430"/>
                  </a:lnTo>
                  <a:lnTo>
                    <a:pt x="14261" y="16241"/>
                  </a:lnTo>
                  <a:lnTo>
                    <a:pt x="15647" y="15053"/>
                  </a:lnTo>
                  <a:lnTo>
                    <a:pt x="16836" y="13667"/>
                  </a:lnTo>
                  <a:lnTo>
                    <a:pt x="18222" y="10498"/>
                  </a:lnTo>
                  <a:lnTo>
                    <a:pt x="18222" y="7130"/>
                  </a:lnTo>
                  <a:lnTo>
                    <a:pt x="16836" y="3763"/>
                  </a:lnTo>
                  <a:lnTo>
                    <a:pt x="15647" y="2575"/>
                  </a:lnTo>
                  <a:lnTo>
                    <a:pt x="14261" y="1387"/>
                  </a:lnTo>
                  <a:lnTo>
                    <a:pt x="10894" y="0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48"/>
            <p:cNvSpPr/>
            <p:nvPr/>
          </p:nvSpPr>
          <p:spPr>
            <a:xfrm>
              <a:off x="2426025" y="238125"/>
              <a:ext cx="1921225" cy="1539950"/>
            </a:xfrm>
            <a:custGeom>
              <a:rect b="b" l="l" r="r" t="t"/>
              <a:pathLst>
                <a:path extrusionOk="0" h="61598" w="76849">
                  <a:moveTo>
                    <a:pt x="36444" y="0"/>
                  </a:moveTo>
                  <a:lnTo>
                    <a:pt x="30898" y="594"/>
                  </a:lnTo>
                  <a:lnTo>
                    <a:pt x="20995" y="3961"/>
                  </a:lnTo>
                  <a:lnTo>
                    <a:pt x="12874" y="9705"/>
                  </a:lnTo>
                  <a:lnTo>
                    <a:pt x="6338" y="17033"/>
                  </a:lnTo>
                  <a:lnTo>
                    <a:pt x="1981" y="25748"/>
                  </a:lnTo>
                  <a:lnTo>
                    <a:pt x="0" y="35453"/>
                  </a:lnTo>
                  <a:lnTo>
                    <a:pt x="396" y="45356"/>
                  </a:lnTo>
                  <a:lnTo>
                    <a:pt x="3763" y="55259"/>
                  </a:lnTo>
                  <a:lnTo>
                    <a:pt x="6536" y="60013"/>
                  </a:lnTo>
                  <a:lnTo>
                    <a:pt x="7923" y="61201"/>
                  </a:lnTo>
                  <a:lnTo>
                    <a:pt x="9705" y="61597"/>
                  </a:lnTo>
                  <a:lnTo>
                    <a:pt x="10696" y="61399"/>
                  </a:lnTo>
                  <a:lnTo>
                    <a:pt x="12478" y="60409"/>
                  </a:lnTo>
                  <a:lnTo>
                    <a:pt x="13270" y="58825"/>
                  </a:lnTo>
                  <a:lnTo>
                    <a:pt x="13270" y="56844"/>
                  </a:lnTo>
                  <a:lnTo>
                    <a:pt x="12676" y="55854"/>
                  </a:lnTo>
                  <a:lnTo>
                    <a:pt x="10497" y="52090"/>
                  </a:lnTo>
                  <a:lnTo>
                    <a:pt x="7725" y="43970"/>
                  </a:lnTo>
                  <a:lnTo>
                    <a:pt x="7328" y="36047"/>
                  </a:lnTo>
                  <a:lnTo>
                    <a:pt x="9111" y="28323"/>
                  </a:lnTo>
                  <a:lnTo>
                    <a:pt x="12478" y="21193"/>
                  </a:lnTo>
                  <a:lnTo>
                    <a:pt x="17826" y="15251"/>
                  </a:lnTo>
                  <a:lnTo>
                    <a:pt x="24362" y="10695"/>
                  </a:lnTo>
                  <a:lnTo>
                    <a:pt x="32284" y="7922"/>
                  </a:lnTo>
                  <a:lnTo>
                    <a:pt x="36840" y="7526"/>
                  </a:lnTo>
                  <a:lnTo>
                    <a:pt x="41197" y="7526"/>
                  </a:lnTo>
                  <a:lnTo>
                    <a:pt x="49318" y="9309"/>
                  </a:lnTo>
                  <a:lnTo>
                    <a:pt x="56448" y="13072"/>
                  </a:lnTo>
                  <a:lnTo>
                    <a:pt x="62192" y="18420"/>
                  </a:lnTo>
                  <a:lnTo>
                    <a:pt x="66549" y="25154"/>
                  </a:lnTo>
                  <a:lnTo>
                    <a:pt x="68926" y="32680"/>
                  </a:lnTo>
                  <a:lnTo>
                    <a:pt x="69520" y="40801"/>
                  </a:lnTo>
                  <a:lnTo>
                    <a:pt x="67737" y="48921"/>
                  </a:lnTo>
                  <a:lnTo>
                    <a:pt x="65757" y="52883"/>
                  </a:lnTo>
                  <a:lnTo>
                    <a:pt x="65163" y="54665"/>
                  </a:lnTo>
                  <a:lnTo>
                    <a:pt x="66153" y="57240"/>
                  </a:lnTo>
                  <a:lnTo>
                    <a:pt x="68530" y="58626"/>
                  </a:lnTo>
                  <a:lnTo>
                    <a:pt x="71303" y="57834"/>
                  </a:lnTo>
                  <a:lnTo>
                    <a:pt x="72293" y="56448"/>
                  </a:lnTo>
                  <a:lnTo>
                    <a:pt x="74670" y="51496"/>
                  </a:lnTo>
                  <a:lnTo>
                    <a:pt x="76848" y="41197"/>
                  </a:lnTo>
                  <a:lnTo>
                    <a:pt x="76254" y="31294"/>
                  </a:lnTo>
                  <a:lnTo>
                    <a:pt x="73283" y="21985"/>
                  </a:lnTo>
                  <a:lnTo>
                    <a:pt x="67935" y="13666"/>
                  </a:lnTo>
                  <a:lnTo>
                    <a:pt x="60805" y="6932"/>
                  </a:lnTo>
                  <a:lnTo>
                    <a:pt x="52090" y="2377"/>
                  </a:lnTo>
                  <a:lnTo>
                    <a:pt x="41791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2" name="Google Shape;2372;p248"/>
          <p:cNvSpPr txBox="1"/>
          <p:nvPr/>
        </p:nvSpPr>
        <p:spPr>
          <a:xfrm>
            <a:off x="1090710" y="5329200"/>
            <a:ext cx="4700400" cy="28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Time back in their day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Tasks are finished faster so they can do the real work. They spend less time creating &amp; resolving support tickets</a:t>
            </a:r>
            <a:endParaRPr b="0" i="0" sz="2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3" name="Google Shape;2373;p248"/>
          <p:cNvSpPr txBox="1"/>
          <p:nvPr/>
        </p:nvSpPr>
        <p:spPr>
          <a:xfrm>
            <a:off x="12471760" y="5329200"/>
            <a:ext cx="4920000" cy="28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More informed leaders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WalkMe provides clarity into what holds people back so they can make better decisions about solutions to invest in</a:t>
            </a:r>
            <a:endParaRPr b="0" i="0" sz="2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4" name="Google Shape;2374;p248"/>
          <p:cNvSpPr txBox="1"/>
          <p:nvPr/>
        </p:nvSpPr>
        <p:spPr>
          <a:xfrm>
            <a:off x="6743550" y="5329200"/>
            <a:ext cx="4920000" cy="28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Better daily experience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They don’t need a PhD in the company tech stack. Rely more on </a:t>
            </a:r>
            <a:r>
              <a:rPr b="0" i="0" lang="en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guidance </a:t>
            </a:r>
            <a:r>
              <a:rPr b="0" i="0" lang="en" sz="2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the moment, less on memories of training</a:t>
            </a:r>
            <a:endParaRPr b="0" i="0" sz="2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5" name="Google Shape;2375;p248"/>
          <p:cNvSpPr/>
          <p:nvPr/>
        </p:nvSpPr>
        <p:spPr>
          <a:xfrm>
            <a:off x="2905450" y="3453710"/>
            <a:ext cx="980139" cy="1220106"/>
          </a:xfrm>
          <a:custGeom>
            <a:rect b="b" l="l" r="r" t="t"/>
            <a:pathLst>
              <a:path extrusionOk="0" h="296502" w="236178">
                <a:moveTo>
                  <a:pt x="53562" y="247446"/>
                </a:moveTo>
                <a:lnTo>
                  <a:pt x="59673" y="277024"/>
                </a:lnTo>
                <a:cubicBezTo>
                  <a:pt x="60752" y="283517"/>
                  <a:pt x="66503" y="287845"/>
                  <a:pt x="72974" y="287845"/>
                </a:cubicBezTo>
                <a:lnTo>
                  <a:pt x="163204" y="287845"/>
                </a:lnTo>
                <a:cubicBezTo>
                  <a:pt x="169674" y="287845"/>
                  <a:pt x="175066" y="283517"/>
                  <a:pt x="176145" y="277024"/>
                </a:cubicBezTo>
                <a:lnTo>
                  <a:pt x="182615" y="247446"/>
                </a:lnTo>
                <a:cubicBezTo>
                  <a:pt x="163923" y="259710"/>
                  <a:pt x="141635" y="266924"/>
                  <a:pt x="117909" y="266924"/>
                </a:cubicBezTo>
                <a:cubicBezTo>
                  <a:pt x="94183" y="266924"/>
                  <a:pt x="72255" y="259710"/>
                  <a:pt x="53562" y="247446"/>
                </a:cubicBezTo>
                <a:close/>
                <a:moveTo>
                  <a:pt x="118696" y="225425"/>
                </a:moveTo>
                <a:cubicBezTo>
                  <a:pt x="121261" y="225425"/>
                  <a:pt x="123459" y="227266"/>
                  <a:pt x="123459" y="230211"/>
                </a:cubicBezTo>
                <a:lnTo>
                  <a:pt x="123459" y="245671"/>
                </a:lnTo>
                <a:cubicBezTo>
                  <a:pt x="123459" y="248248"/>
                  <a:pt x="121261" y="250457"/>
                  <a:pt x="118696" y="250457"/>
                </a:cubicBezTo>
                <a:cubicBezTo>
                  <a:pt x="116498" y="250457"/>
                  <a:pt x="114300" y="248248"/>
                  <a:pt x="114300" y="245671"/>
                </a:cubicBezTo>
                <a:lnTo>
                  <a:pt x="114300" y="230211"/>
                </a:lnTo>
                <a:cubicBezTo>
                  <a:pt x="114300" y="227266"/>
                  <a:pt x="116498" y="225425"/>
                  <a:pt x="118696" y="225425"/>
                </a:cubicBezTo>
                <a:close/>
                <a:moveTo>
                  <a:pt x="156781" y="214190"/>
                </a:moveTo>
                <a:cubicBezTo>
                  <a:pt x="158528" y="212725"/>
                  <a:pt x="161322" y="213458"/>
                  <a:pt x="162719" y="216022"/>
                </a:cubicBezTo>
                <a:lnTo>
                  <a:pt x="170053" y="229211"/>
                </a:lnTo>
                <a:cubicBezTo>
                  <a:pt x="171101" y="231409"/>
                  <a:pt x="170752" y="233974"/>
                  <a:pt x="168656" y="235439"/>
                </a:cubicBezTo>
                <a:cubicBezTo>
                  <a:pt x="167608" y="235805"/>
                  <a:pt x="167259" y="236172"/>
                  <a:pt x="166211" y="236172"/>
                </a:cubicBezTo>
                <a:cubicBezTo>
                  <a:pt x="164814" y="236172"/>
                  <a:pt x="163417" y="235439"/>
                  <a:pt x="162719" y="233974"/>
                </a:cubicBezTo>
                <a:lnTo>
                  <a:pt x="155035" y="220418"/>
                </a:lnTo>
                <a:cubicBezTo>
                  <a:pt x="153987" y="218220"/>
                  <a:pt x="154686" y="215290"/>
                  <a:pt x="156781" y="214190"/>
                </a:cubicBezTo>
                <a:close/>
                <a:moveTo>
                  <a:pt x="80775" y="214190"/>
                </a:moveTo>
                <a:cubicBezTo>
                  <a:pt x="83016" y="215290"/>
                  <a:pt x="83763" y="218220"/>
                  <a:pt x="82269" y="220418"/>
                </a:cubicBezTo>
                <a:lnTo>
                  <a:pt x="74425" y="233974"/>
                </a:lnTo>
                <a:cubicBezTo>
                  <a:pt x="73678" y="235439"/>
                  <a:pt x="71810" y="236172"/>
                  <a:pt x="70316" y="236172"/>
                </a:cubicBezTo>
                <a:cubicBezTo>
                  <a:pt x="69569" y="236172"/>
                  <a:pt x="68822" y="235805"/>
                  <a:pt x="68075" y="235439"/>
                </a:cubicBezTo>
                <a:cubicBezTo>
                  <a:pt x="65834" y="233974"/>
                  <a:pt x="65087" y="231409"/>
                  <a:pt x="66581" y="229211"/>
                </a:cubicBezTo>
                <a:lnTo>
                  <a:pt x="74425" y="216022"/>
                </a:lnTo>
                <a:cubicBezTo>
                  <a:pt x="75546" y="213458"/>
                  <a:pt x="78534" y="212725"/>
                  <a:pt x="80775" y="214190"/>
                </a:cubicBezTo>
                <a:close/>
                <a:moveTo>
                  <a:pt x="189778" y="185241"/>
                </a:moveTo>
                <a:lnTo>
                  <a:pt x="203128" y="193245"/>
                </a:lnTo>
                <a:cubicBezTo>
                  <a:pt x="205293" y="194337"/>
                  <a:pt x="206014" y="197247"/>
                  <a:pt x="204571" y="199430"/>
                </a:cubicBezTo>
                <a:cubicBezTo>
                  <a:pt x="203850" y="200885"/>
                  <a:pt x="202406" y="201249"/>
                  <a:pt x="200963" y="201249"/>
                </a:cubicBezTo>
                <a:cubicBezTo>
                  <a:pt x="199881" y="201249"/>
                  <a:pt x="199520" y="201249"/>
                  <a:pt x="198438" y="200885"/>
                </a:cubicBezTo>
                <a:lnTo>
                  <a:pt x="185088" y="193245"/>
                </a:lnTo>
                <a:cubicBezTo>
                  <a:pt x="182923" y="191790"/>
                  <a:pt x="182562" y="189243"/>
                  <a:pt x="183645" y="186697"/>
                </a:cubicBezTo>
                <a:cubicBezTo>
                  <a:pt x="185088" y="184878"/>
                  <a:pt x="187613" y="184150"/>
                  <a:pt x="189778" y="185241"/>
                </a:cubicBezTo>
                <a:close/>
                <a:moveTo>
                  <a:pt x="46156" y="185241"/>
                </a:moveTo>
                <a:cubicBezTo>
                  <a:pt x="48643" y="184150"/>
                  <a:pt x="51131" y="184878"/>
                  <a:pt x="52198" y="186697"/>
                </a:cubicBezTo>
                <a:cubicBezTo>
                  <a:pt x="53619" y="189243"/>
                  <a:pt x="52908" y="191790"/>
                  <a:pt x="50776" y="193245"/>
                </a:cubicBezTo>
                <a:lnTo>
                  <a:pt x="37626" y="200885"/>
                </a:lnTo>
                <a:cubicBezTo>
                  <a:pt x="36915" y="201249"/>
                  <a:pt x="36204" y="201249"/>
                  <a:pt x="35493" y="201249"/>
                </a:cubicBezTo>
                <a:cubicBezTo>
                  <a:pt x="33716" y="201249"/>
                  <a:pt x="32650" y="200885"/>
                  <a:pt x="31583" y="199430"/>
                </a:cubicBezTo>
                <a:cubicBezTo>
                  <a:pt x="30162" y="197247"/>
                  <a:pt x="31228" y="194337"/>
                  <a:pt x="33361" y="193245"/>
                </a:cubicBezTo>
                <a:lnTo>
                  <a:pt x="46156" y="185241"/>
                </a:lnTo>
                <a:close/>
                <a:moveTo>
                  <a:pt x="198461" y="144463"/>
                </a:moveTo>
                <a:lnTo>
                  <a:pt x="213922" y="144463"/>
                </a:lnTo>
                <a:cubicBezTo>
                  <a:pt x="216498" y="144463"/>
                  <a:pt x="218707" y="146295"/>
                  <a:pt x="218707" y="148859"/>
                </a:cubicBezTo>
                <a:cubicBezTo>
                  <a:pt x="218707" y="151424"/>
                  <a:pt x="216498" y="153622"/>
                  <a:pt x="213922" y="153622"/>
                </a:cubicBezTo>
                <a:lnTo>
                  <a:pt x="198461" y="153622"/>
                </a:lnTo>
                <a:cubicBezTo>
                  <a:pt x="195884" y="153622"/>
                  <a:pt x="193675" y="151424"/>
                  <a:pt x="193675" y="148859"/>
                </a:cubicBezTo>
                <a:cubicBezTo>
                  <a:pt x="193675" y="146295"/>
                  <a:pt x="195884" y="144463"/>
                  <a:pt x="198461" y="144463"/>
                </a:cubicBezTo>
                <a:close/>
                <a:moveTo>
                  <a:pt x="21664" y="144463"/>
                </a:moveTo>
                <a:lnTo>
                  <a:pt x="36722" y="144463"/>
                </a:lnTo>
                <a:cubicBezTo>
                  <a:pt x="39174" y="144463"/>
                  <a:pt x="40925" y="146295"/>
                  <a:pt x="40925" y="148859"/>
                </a:cubicBezTo>
                <a:cubicBezTo>
                  <a:pt x="40925" y="151424"/>
                  <a:pt x="39174" y="153622"/>
                  <a:pt x="36722" y="153622"/>
                </a:cubicBezTo>
                <a:lnTo>
                  <a:pt x="21664" y="153622"/>
                </a:lnTo>
                <a:cubicBezTo>
                  <a:pt x="19213" y="153622"/>
                  <a:pt x="17462" y="151424"/>
                  <a:pt x="17462" y="148859"/>
                </a:cubicBezTo>
                <a:cubicBezTo>
                  <a:pt x="17462" y="146295"/>
                  <a:pt x="19213" y="144463"/>
                  <a:pt x="21664" y="144463"/>
                </a:cubicBezTo>
                <a:close/>
                <a:moveTo>
                  <a:pt x="198438" y="96319"/>
                </a:moveTo>
                <a:cubicBezTo>
                  <a:pt x="200602" y="95250"/>
                  <a:pt x="203489" y="95963"/>
                  <a:pt x="204571" y="98101"/>
                </a:cubicBezTo>
                <a:cubicBezTo>
                  <a:pt x="206014" y="100239"/>
                  <a:pt x="205293" y="103091"/>
                  <a:pt x="203128" y="104160"/>
                </a:cubicBezTo>
                <a:lnTo>
                  <a:pt x="189778" y="111644"/>
                </a:lnTo>
                <a:cubicBezTo>
                  <a:pt x="189057" y="112000"/>
                  <a:pt x="188335" y="112357"/>
                  <a:pt x="187613" y="112357"/>
                </a:cubicBezTo>
                <a:cubicBezTo>
                  <a:pt x="186170" y="112357"/>
                  <a:pt x="184727" y="111644"/>
                  <a:pt x="183645" y="110218"/>
                </a:cubicBezTo>
                <a:cubicBezTo>
                  <a:pt x="182562" y="108080"/>
                  <a:pt x="182923" y="105229"/>
                  <a:pt x="185088" y="104160"/>
                </a:cubicBezTo>
                <a:lnTo>
                  <a:pt x="198438" y="96319"/>
                </a:lnTo>
                <a:close/>
                <a:moveTo>
                  <a:pt x="37626" y="96319"/>
                </a:moveTo>
                <a:lnTo>
                  <a:pt x="50776" y="104160"/>
                </a:lnTo>
                <a:cubicBezTo>
                  <a:pt x="52908" y="105229"/>
                  <a:pt x="53619" y="108080"/>
                  <a:pt x="52198" y="110218"/>
                </a:cubicBezTo>
                <a:cubicBezTo>
                  <a:pt x="51487" y="111644"/>
                  <a:pt x="50065" y="112357"/>
                  <a:pt x="48643" y="112357"/>
                </a:cubicBezTo>
                <a:cubicBezTo>
                  <a:pt x="47577" y="112357"/>
                  <a:pt x="47222" y="112000"/>
                  <a:pt x="46156" y="111644"/>
                </a:cubicBezTo>
                <a:lnTo>
                  <a:pt x="33361" y="104160"/>
                </a:lnTo>
                <a:cubicBezTo>
                  <a:pt x="31228" y="103091"/>
                  <a:pt x="30162" y="100239"/>
                  <a:pt x="31583" y="98101"/>
                </a:cubicBezTo>
                <a:cubicBezTo>
                  <a:pt x="33005" y="95963"/>
                  <a:pt x="35493" y="95250"/>
                  <a:pt x="37626" y="96319"/>
                </a:cubicBezTo>
                <a:close/>
                <a:moveTo>
                  <a:pt x="118637" y="87313"/>
                </a:moveTo>
                <a:cubicBezTo>
                  <a:pt x="121167" y="87313"/>
                  <a:pt x="123335" y="89115"/>
                  <a:pt x="123335" y="91638"/>
                </a:cubicBezTo>
                <a:lnTo>
                  <a:pt x="123335" y="144617"/>
                </a:lnTo>
                <a:lnTo>
                  <a:pt x="153691" y="144617"/>
                </a:lnTo>
                <a:cubicBezTo>
                  <a:pt x="156221" y="144617"/>
                  <a:pt x="158389" y="146420"/>
                  <a:pt x="158389" y="148942"/>
                </a:cubicBezTo>
                <a:cubicBezTo>
                  <a:pt x="158389" y="151465"/>
                  <a:pt x="156221" y="153628"/>
                  <a:pt x="153691" y="153628"/>
                </a:cubicBezTo>
                <a:lnTo>
                  <a:pt x="118637" y="153628"/>
                </a:lnTo>
                <a:cubicBezTo>
                  <a:pt x="116469" y="153628"/>
                  <a:pt x="114300" y="151465"/>
                  <a:pt x="114300" y="148942"/>
                </a:cubicBezTo>
                <a:lnTo>
                  <a:pt x="114300" y="91638"/>
                </a:lnTo>
                <a:cubicBezTo>
                  <a:pt x="114300" y="89115"/>
                  <a:pt x="116469" y="87313"/>
                  <a:pt x="118637" y="87313"/>
                </a:cubicBezTo>
                <a:close/>
                <a:moveTo>
                  <a:pt x="168656" y="61790"/>
                </a:moveTo>
                <a:cubicBezTo>
                  <a:pt x="170752" y="62889"/>
                  <a:pt x="171101" y="65820"/>
                  <a:pt x="170053" y="68018"/>
                </a:cubicBezTo>
                <a:lnTo>
                  <a:pt x="162719" y="81574"/>
                </a:lnTo>
                <a:cubicBezTo>
                  <a:pt x="161671" y="83039"/>
                  <a:pt x="160274" y="83772"/>
                  <a:pt x="158877" y="83772"/>
                </a:cubicBezTo>
                <a:cubicBezTo>
                  <a:pt x="158178" y="83772"/>
                  <a:pt x="157480" y="83772"/>
                  <a:pt x="156781" y="83405"/>
                </a:cubicBezTo>
                <a:cubicBezTo>
                  <a:pt x="154686" y="81940"/>
                  <a:pt x="153987" y="79375"/>
                  <a:pt x="155035" y="77177"/>
                </a:cubicBezTo>
                <a:lnTo>
                  <a:pt x="162719" y="63622"/>
                </a:lnTo>
                <a:cubicBezTo>
                  <a:pt x="163767" y="61424"/>
                  <a:pt x="166211" y="60325"/>
                  <a:pt x="168656" y="61790"/>
                </a:cubicBezTo>
                <a:close/>
                <a:moveTo>
                  <a:pt x="68075" y="61790"/>
                </a:moveTo>
                <a:cubicBezTo>
                  <a:pt x="70316" y="60325"/>
                  <a:pt x="73304" y="61424"/>
                  <a:pt x="74425" y="63622"/>
                </a:cubicBezTo>
                <a:lnTo>
                  <a:pt x="82269" y="77177"/>
                </a:lnTo>
                <a:cubicBezTo>
                  <a:pt x="83763" y="79375"/>
                  <a:pt x="83016" y="81940"/>
                  <a:pt x="80775" y="83405"/>
                </a:cubicBezTo>
                <a:cubicBezTo>
                  <a:pt x="80028" y="83772"/>
                  <a:pt x="79281" y="83772"/>
                  <a:pt x="78160" y="83772"/>
                </a:cubicBezTo>
                <a:cubicBezTo>
                  <a:pt x="76666" y="83772"/>
                  <a:pt x="75172" y="83039"/>
                  <a:pt x="74425" y="81574"/>
                </a:cubicBezTo>
                <a:lnTo>
                  <a:pt x="66581" y="68018"/>
                </a:lnTo>
                <a:cubicBezTo>
                  <a:pt x="65087" y="65820"/>
                  <a:pt x="65834" y="62889"/>
                  <a:pt x="68075" y="61790"/>
                </a:cubicBezTo>
                <a:close/>
                <a:moveTo>
                  <a:pt x="118696" y="49213"/>
                </a:moveTo>
                <a:cubicBezTo>
                  <a:pt x="121261" y="49213"/>
                  <a:pt x="123459" y="50964"/>
                  <a:pt x="123459" y="53415"/>
                </a:cubicBezTo>
                <a:lnTo>
                  <a:pt x="123459" y="68473"/>
                </a:lnTo>
                <a:cubicBezTo>
                  <a:pt x="123459" y="70924"/>
                  <a:pt x="121261" y="72675"/>
                  <a:pt x="118696" y="72675"/>
                </a:cubicBezTo>
                <a:cubicBezTo>
                  <a:pt x="116498" y="72675"/>
                  <a:pt x="114300" y="70924"/>
                  <a:pt x="114300" y="68473"/>
                </a:cubicBezTo>
                <a:lnTo>
                  <a:pt x="114300" y="53415"/>
                </a:lnTo>
                <a:cubicBezTo>
                  <a:pt x="114300" y="50964"/>
                  <a:pt x="116498" y="49213"/>
                  <a:pt x="118696" y="49213"/>
                </a:cubicBezTo>
                <a:close/>
                <a:moveTo>
                  <a:pt x="117909" y="38956"/>
                </a:moveTo>
                <a:cubicBezTo>
                  <a:pt x="57876" y="38956"/>
                  <a:pt x="8987" y="88013"/>
                  <a:pt x="8987" y="148251"/>
                </a:cubicBezTo>
                <a:cubicBezTo>
                  <a:pt x="8987" y="208850"/>
                  <a:pt x="57876" y="257907"/>
                  <a:pt x="117909" y="257907"/>
                </a:cubicBezTo>
                <a:cubicBezTo>
                  <a:pt x="177942" y="257907"/>
                  <a:pt x="226831" y="208850"/>
                  <a:pt x="226831" y="148251"/>
                </a:cubicBezTo>
                <a:cubicBezTo>
                  <a:pt x="226831" y="88013"/>
                  <a:pt x="177942" y="38956"/>
                  <a:pt x="117909" y="38956"/>
                </a:cubicBezTo>
                <a:close/>
                <a:moveTo>
                  <a:pt x="72974" y="9018"/>
                </a:moveTo>
                <a:cubicBezTo>
                  <a:pt x="66503" y="9018"/>
                  <a:pt x="60752" y="13346"/>
                  <a:pt x="59673" y="19478"/>
                </a:cubicBezTo>
                <a:lnTo>
                  <a:pt x="53562" y="49417"/>
                </a:lnTo>
                <a:cubicBezTo>
                  <a:pt x="72255" y="37153"/>
                  <a:pt x="94183" y="29939"/>
                  <a:pt x="117909" y="29939"/>
                </a:cubicBezTo>
                <a:cubicBezTo>
                  <a:pt x="141635" y="29939"/>
                  <a:pt x="163923" y="37153"/>
                  <a:pt x="182615" y="49417"/>
                </a:cubicBezTo>
                <a:lnTo>
                  <a:pt x="176145" y="19478"/>
                </a:lnTo>
                <a:cubicBezTo>
                  <a:pt x="175066" y="13346"/>
                  <a:pt x="169674" y="9018"/>
                  <a:pt x="163204" y="9018"/>
                </a:cubicBezTo>
                <a:lnTo>
                  <a:pt x="72974" y="9018"/>
                </a:lnTo>
                <a:close/>
                <a:moveTo>
                  <a:pt x="72974" y="0"/>
                </a:moveTo>
                <a:lnTo>
                  <a:pt x="163204" y="0"/>
                </a:lnTo>
                <a:cubicBezTo>
                  <a:pt x="173988" y="0"/>
                  <a:pt x="182975" y="7575"/>
                  <a:pt x="185132" y="17675"/>
                </a:cubicBezTo>
                <a:lnTo>
                  <a:pt x="193400" y="57353"/>
                </a:lnTo>
                <a:cubicBezTo>
                  <a:pt x="219282" y="78995"/>
                  <a:pt x="236178" y="111820"/>
                  <a:pt x="236178" y="148251"/>
                </a:cubicBezTo>
                <a:cubicBezTo>
                  <a:pt x="236178" y="185043"/>
                  <a:pt x="219282" y="217507"/>
                  <a:pt x="193400" y="239510"/>
                </a:cubicBezTo>
                <a:lnTo>
                  <a:pt x="185132" y="278828"/>
                </a:lnTo>
                <a:cubicBezTo>
                  <a:pt x="182975" y="289288"/>
                  <a:pt x="173988" y="296502"/>
                  <a:pt x="163204" y="296502"/>
                </a:cubicBezTo>
                <a:lnTo>
                  <a:pt x="72974" y="296502"/>
                </a:lnTo>
                <a:cubicBezTo>
                  <a:pt x="62190" y="296502"/>
                  <a:pt x="53203" y="289288"/>
                  <a:pt x="51046" y="278828"/>
                </a:cubicBezTo>
                <a:lnTo>
                  <a:pt x="42778" y="239510"/>
                </a:lnTo>
                <a:cubicBezTo>
                  <a:pt x="16536" y="217507"/>
                  <a:pt x="0" y="185043"/>
                  <a:pt x="0" y="148251"/>
                </a:cubicBezTo>
                <a:cubicBezTo>
                  <a:pt x="0" y="111820"/>
                  <a:pt x="16536" y="78995"/>
                  <a:pt x="42778" y="57353"/>
                </a:cubicBezTo>
                <a:lnTo>
                  <a:pt x="51046" y="17675"/>
                </a:lnTo>
                <a:cubicBezTo>
                  <a:pt x="53203" y="7575"/>
                  <a:pt x="62190" y="0"/>
                  <a:pt x="72974" y="0"/>
                </a:cubicBez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76" name="Google Shape;2376;p248"/>
          <p:cNvSpPr/>
          <p:nvPr/>
        </p:nvSpPr>
        <p:spPr>
          <a:xfrm>
            <a:off x="14384514" y="3590010"/>
            <a:ext cx="1094465" cy="1083810"/>
          </a:xfrm>
          <a:custGeom>
            <a:rect b="b" l="l" r="r" t="t"/>
            <a:pathLst>
              <a:path extrusionOk="0" h="304441" w="304441">
                <a:moveTo>
                  <a:pt x="107471" y="272092"/>
                </a:moveTo>
                <a:lnTo>
                  <a:pt x="107471" y="295096"/>
                </a:lnTo>
                <a:lnTo>
                  <a:pt x="196970" y="295096"/>
                </a:lnTo>
                <a:lnTo>
                  <a:pt x="196970" y="272092"/>
                </a:lnTo>
                <a:lnTo>
                  <a:pt x="107471" y="272092"/>
                </a:lnTo>
                <a:close/>
                <a:moveTo>
                  <a:pt x="8986" y="235429"/>
                </a:moveTo>
                <a:lnTo>
                  <a:pt x="8986" y="253761"/>
                </a:lnTo>
                <a:cubicBezTo>
                  <a:pt x="8986" y="258793"/>
                  <a:pt x="13299" y="262746"/>
                  <a:pt x="18331" y="262746"/>
                </a:cubicBezTo>
                <a:lnTo>
                  <a:pt x="103157" y="262746"/>
                </a:lnTo>
                <a:lnTo>
                  <a:pt x="201283" y="262746"/>
                </a:lnTo>
                <a:lnTo>
                  <a:pt x="285750" y="262746"/>
                </a:lnTo>
                <a:cubicBezTo>
                  <a:pt x="290782" y="262746"/>
                  <a:pt x="295096" y="258793"/>
                  <a:pt x="295096" y="253761"/>
                </a:cubicBezTo>
                <a:lnTo>
                  <a:pt x="295096" y="235429"/>
                </a:lnTo>
                <a:lnTo>
                  <a:pt x="8986" y="235429"/>
                </a:lnTo>
                <a:close/>
                <a:moveTo>
                  <a:pt x="50680" y="103188"/>
                </a:moveTo>
                <a:lnTo>
                  <a:pt x="99258" y="103188"/>
                </a:lnTo>
                <a:cubicBezTo>
                  <a:pt x="100687" y="103188"/>
                  <a:pt x="101758" y="103905"/>
                  <a:pt x="102830" y="104622"/>
                </a:cubicBezTo>
                <a:lnTo>
                  <a:pt x="115332" y="117168"/>
                </a:lnTo>
                <a:cubicBezTo>
                  <a:pt x="117118" y="118961"/>
                  <a:pt x="117118" y="121829"/>
                  <a:pt x="115332" y="123979"/>
                </a:cubicBezTo>
                <a:cubicBezTo>
                  <a:pt x="114260" y="124696"/>
                  <a:pt x="113188" y="125055"/>
                  <a:pt x="112117" y="125055"/>
                </a:cubicBezTo>
                <a:cubicBezTo>
                  <a:pt x="110688" y="125055"/>
                  <a:pt x="109617" y="124696"/>
                  <a:pt x="108902" y="123979"/>
                </a:cubicBezTo>
                <a:lnTo>
                  <a:pt x="97472" y="112508"/>
                </a:lnTo>
                <a:lnTo>
                  <a:pt x="50680" y="112508"/>
                </a:lnTo>
                <a:cubicBezTo>
                  <a:pt x="48180" y="112508"/>
                  <a:pt x="46037" y="110358"/>
                  <a:pt x="46037" y="107848"/>
                </a:cubicBezTo>
                <a:cubicBezTo>
                  <a:pt x="46037" y="105339"/>
                  <a:pt x="48180" y="103188"/>
                  <a:pt x="50680" y="103188"/>
                </a:cubicBezTo>
                <a:close/>
                <a:moveTo>
                  <a:pt x="265776" y="82773"/>
                </a:moveTo>
                <a:cubicBezTo>
                  <a:pt x="267570" y="84582"/>
                  <a:pt x="267928" y="87477"/>
                  <a:pt x="266135" y="89286"/>
                </a:cubicBezTo>
                <a:lnTo>
                  <a:pt x="229538" y="131261"/>
                </a:lnTo>
                <a:cubicBezTo>
                  <a:pt x="227745" y="132709"/>
                  <a:pt x="225233" y="133071"/>
                  <a:pt x="223439" y="131985"/>
                </a:cubicBezTo>
                <a:lnTo>
                  <a:pt x="188278" y="109912"/>
                </a:lnTo>
                <a:lnTo>
                  <a:pt x="154552" y="118234"/>
                </a:lnTo>
                <a:lnTo>
                  <a:pt x="118673" y="159124"/>
                </a:lnTo>
                <a:cubicBezTo>
                  <a:pt x="117597" y="160572"/>
                  <a:pt x="115444" y="160934"/>
                  <a:pt x="113650" y="160572"/>
                </a:cubicBezTo>
                <a:lnTo>
                  <a:pt x="79566" y="147545"/>
                </a:lnTo>
                <a:lnTo>
                  <a:pt x="44764" y="177941"/>
                </a:lnTo>
                <a:cubicBezTo>
                  <a:pt x="44046" y="179026"/>
                  <a:pt x="42611" y="179026"/>
                  <a:pt x="41535" y="179026"/>
                </a:cubicBezTo>
                <a:cubicBezTo>
                  <a:pt x="40458" y="179026"/>
                  <a:pt x="39023" y="178665"/>
                  <a:pt x="38306" y="177579"/>
                </a:cubicBezTo>
                <a:cubicBezTo>
                  <a:pt x="36512" y="175770"/>
                  <a:pt x="36871" y="172875"/>
                  <a:pt x="38664" y="171066"/>
                </a:cubicBezTo>
                <a:lnTo>
                  <a:pt x="75619" y="138498"/>
                </a:lnTo>
                <a:cubicBezTo>
                  <a:pt x="76696" y="137413"/>
                  <a:pt x="78490" y="137051"/>
                  <a:pt x="80284" y="137775"/>
                </a:cubicBezTo>
                <a:lnTo>
                  <a:pt x="114009" y="150440"/>
                </a:lnTo>
                <a:lnTo>
                  <a:pt x="148811" y="110997"/>
                </a:lnTo>
                <a:cubicBezTo>
                  <a:pt x="149170" y="110274"/>
                  <a:pt x="150247" y="109912"/>
                  <a:pt x="150964" y="109550"/>
                </a:cubicBezTo>
                <a:lnTo>
                  <a:pt x="187919" y="100504"/>
                </a:lnTo>
                <a:cubicBezTo>
                  <a:pt x="188996" y="100142"/>
                  <a:pt x="190431" y="100142"/>
                  <a:pt x="191507" y="100865"/>
                </a:cubicBezTo>
                <a:lnTo>
                  <a:pt x="224874" y="122215"/>
                </a:lnTo>
                <a:lnTo>
                  <a:pt x="259318" y="83134"/>
                </a:lnTo>
                <a:cubicBezTo>
                  <a:pt x="261112" y="81325"/>
                  <a:pt x="263982" y="80963"/>
                  <a:pt x="265776" y="82773"/>
                </a:cubicBezTo>
                <a:close/>
                <a:moveTo>
                  <a:pt x="50623" y="79375"/>
                </a:moveTo>
                <a:lnTo>
                  <a:pt x="70026" y="79375"/>
                </a:lnTo>
                <a:cubicBezTo>
                  <a:pt x="72495" y="79375"/>
                  <a:pt x="74259" y="81492"/>
                  <a:pt x="74259" y="83961"/>
                </a:cubicBezTo>
                <a:cubicBezTo>
                  <a:pt x="74259" y="86431"/>
                  <a:pt x="72495" y="88547"/>
                  <a:pt x="70026" y="88547"/>
                </a:cubicBezTo>
                <a:lnTo>
                  <a:pt x="50623" y="88547"/>
                </a:lnTo>
                <a:cubicBezTo>
                  <a:pt x="48153" y="88547"/>
                  <a:pt x="46037" y="86431"/>
                  <a:pt x="46037" y="83961"/>
                </a:cubicBezTo>
                <a:cubicBezTo>
                  <a:pt x="46037" y="81492"/>
                  <a:pt x="48153" y="79375"/>
                  <a:pt x="50623" y="79375"/>
                </a:cubicBezTo>
                <a:close/>
                <a:moveTo>
                  <a:pt x="165004" y="73025"/>
                </a:moveTo>
                <a:lnTo>
                  <a:pt x="213826" y="73025"/>
                </a:lnTo>
                <a:cubicBezTo>
                  <a:pt x="214903" y="73025"/>
                  <a:pt x="216339" y="73384"/>
                  <a:pt x="217057" y="74459"/>
                </a:cubicBezTo>
                <a:lnTo>
                  <a:pt x="229980" y="87364"/>
                </a:lnTo>
                <a:cubicBezTo>
                  <a:pt x="231416" y="88798"/>
                  <a:pt x="231416" y="92024"/>
                  <a:pt x="229980" y="93816"/>
                </a:cubicBezTo>
                <a:cubicBezTo>
                  <a:pt x="228903" y="94533"/>
                  <a:pt x="227467" y="94892"/>
                  <a:pt x="226390" y="94892"/>
                </a:cubicBezTo>
                <a:cubicBezTo>
                  <a:pt x="225314" y="94892"/>
                  <a:pt x="223878" y="94533"/>
                  <a:pt x="223160" y="93816"/>
                </a:cubicBezTo>
                <a:lnTo>
                  <a:pt x="212031" y="82345"/>
                </a:lnTo>
                <a:lnTo>
                  <a:pt x="165004" y="82345"/>
                </a:lnTo>
                <a:cubicBezTo>
                  <a:pt x="162132" y="82345"/>
                  <a:pt x="160337" y="80195"/>
                  <a:pt x="160337" y="77685"/>
                </a:cubicBezTo>
                <a:cubicBezTo>
                  <a:pt x="160337" y="75176"/>
                  <a:pt x="162132" y="73025"/>
                  <a:pt x="165004" y="73025"/>
                </a:cubicBezTo>
                <a:close/>
                <a:moveTo>
                  <a:pt x="50739" y="57150"/>
                </a:moveTo>
                <a:lnTo>
                  <a:pt x="98485" y="57150"/>
                </a:lnTo>
                <a:cubicBezTo>
                  <a:pt x="101016" y="57150"/>
                  <a:pt x="102825" y="59267"/>
                  <a:pt x="102825" y="61736"/>
                </a:cubicBezTo>
                <a:cubicBezTo>
                  <a:pt x="102825" y="64206"/>
                  <a:pt x="101016" y="66322"/>
                  <a:pt x="98485" y="66322"/>
                </a:cubicBezTo>
                <a:lnTo>
                  <a:pt x="50739" y="66322"/>
                </a:lnTo>
                <a:cubicBezTo>
                  <a:pt x="48207" y="66322"/>
                  <a:pt x="46037" y="64206"/>
                  <a:pt x="46037" y="61736"/>
                </a:cubicBezTo>
                <a:cubicBezTo>
                  <a:pt x="46037" y="59267"/>
                  <a:pt x="48207" y="57150"/>
                  <a:pt x="50739" y="57150"/>
                </a:cubicBezTo>
                <a:close/>
                <a:moveTo>
                  <a:pt x="165020" y="50800"/>
                </a:moveTo>
                <a:lnTo>
                  <a:pt x="198158" y="50800"/>
                </a:lnTo>
                <a:cubicBezTo>
                  <a:pt x="200679" y="50800"/>
                  <a:pt x="202840" y="52917"/>
                  <a:pt x="202840" y="55386"/>
                </a:cubicBezTo>
                <a:cubicBezTo>
                  <a:pt x="202840" y="57856"/>
                  <a:pt x="200679" y="59972"/>
                  <a:pt x="198158" y="59972"/>
                </a:cubicBezTo>
                <a:lnTo>
                  <a:pt x="165020" y="59972"/>
                </a:lnTo>
                <a:cubicBezTo>
                  <a:pt x="162138" y="59972"/>
                  <a:pt x="160337" y="57856"/>
                  <a:pt x="160337" y="55386"/>
                </a:cubicBezTo>
                <a:cubicBezTo>
                  <a:pt x="160337" y="52917"/>
                  <a:pt x="162138" y="50800"/>
                  <a:pt x="165020" y="50800"/>
                </a:cubicBezTo>
                <a:close/>
                <a:moveTo>
                  <a:pt x="165039" y="26988"/>
                </a:moveTo>
                <a:lnTo>
                  <a:pt x="212423" y="26988"/>
                </a:lnTo>
                <a:cubicBezTo>
                  <a:pt x="214955" y="26988"/>
                  <a:pt x="217126" y="29105"/>
                  <a:pt x="217126" y="31574"/>
                </a:cubicBezTo>
                <a:cubicBezTo>
                  <a:pt x="217126" y="34044"/>
                  <a:pt x="214955" y="36160"/>
                  <a:pt x="212423" y="36160"/>
                </a:cubicBezTo>
                <a:lnTo>
                  <a:pt x="165039" y="36160"/>
                </a:lnTo>
                <a:cubicBezTo>
                  <a:pt x="162146" y="36160"/>
                  <a:pt x="160337" y="34044"/>
                  <a:pt x="160337" y="31574"/>
                </a:cubicBezTo>
                <a:cubicBezTo>
                  <a:pt x="160337" y="29105"/>
                  <a:pt x="162146" y="26988"/>
                  <a:pt x="165039" y="26988"/>
                </a:cubicBezTo>
                <a:close/>
                <a:moveTo>
                  <a:pt x="18331" y="8986"/>
                </a:moveTo>
                <a:cubicBezTo>
                  <a:pt x="13299" y="8986"/>
                  <a:pt x="8986" y="13299"/>
                  <a:pt x="8986" y="18331"/>
                </a:cubicBezTo>
                <a:lnTo>
                  <a:pt x="8986" y="226084"/>
                </a:lnTo>
                <a:lnTo>
                  <a:pt x="36662" y="226084"/>
                </a:lnTo>
                <a:lnTo>
                  <a:pt x="36662" y="205237"/>
                </a:lnTo>
                <a:cubicBezTo>
                  <a:pt x="36662" y="202721"/>
                  <a:pt x="38819" y="200924"/>
                  <a:pt x="41335" y="200924"/>
                </a:cubicBezTo>
                <a:cubicBezTo>
                  <a:pt x="43851" y="200924"/>
                  <a:pt x="46007" y="202721"/>
                  <a:pt x="46007" y="205237"/>
                </a:cubicBezTo>
                <a:lnTo>
                  <a:pt x="46007" y="226084"/>
                </a:lnTo>
                <a:lnTo>
                  <a:pt x="73684" y="226084"/>
                </a:lnTo>
                <a:lnTo>
                  <a:pt x="73684" y="172888"/>
                </a:lnTo>
                <a:cubicBezTo>
                  <a:pt x="73684" y="170372"/>
                  <a:pt x="75840" y="168575"/>
                  <a:pt x="78356" y="168575"/>
                </a:cubicBezTo>
                <a:cubicBezTo>
                  <a:pt x="80872" y="168575"/>
                  <a:pt x="83029" y="170372"/>
                  <a:pt x="83029" y="172888"/>
                </a:cubicBezTo>
                <a:lnTo>
                  <a:pt x="83029" y="226084"/>
                </a:lnTo>
                <a:lnTo>
                  <a:pt x="110705" y="226084"/>
                </a:lnTo>
                <a:lnTo>
                  <a:pt x="110705" y="186906"/>
                </a:lnTo>
                <a:cubicBezTo>
                  <a:pt x="110705" y="184390"/>
                  <a:pt x="112862" y="182233"/>
                  <a:pt x="115378" y="182233"/>
                </a:cubicBezTo>
                <a:cubicBezTo>
                  <a:pt x="117894" y="182233"/>
                  <a:pt x="120051" y="184390"/>
                  <a:pt x="120051" y="186906"/>
                </a:cubicBezTo>
                <a:lnTo>
                  <a:pt x="120051" y="226084"/>
                </a:lnTo>
                <a:lnTo>
                  <a:pt x="147368" y="226084"/>
                </a:lnTo>
                <a:lnTo>
                  <a:pt x="147368" y="145212"/>
                </a:lnTo>
                <a:cubicBezTo>
                  <a:pt x="147368" y="142696"/>
                  <a:pt x="149524" y="140539"/>
                  <a:pt x="152400" y="140539"/>
                </a:cubicBezTo>
                <a:cubicBezTo>
                  <a:pt x="154556" y="140539"/>
                  <a:pt x="156713" y="142696"/>
                  <a:pt x="156713" y="145212"/>
                </a:cubicBezTo>
                <a:lnTo>
                  <a:pt x="156713" y="226084"/>
                </a:lnTo>
                <a:lnTo>
                  <a:pt x="184390" y="226084"/>
                </a:lnTo>
                <a:lnTo>
                  <a:pt x="184390" y="136226"/>
                </a:lnTo>
                <a:cubicBezTo>
                  <a:pt x="184390" y="133710"/>
                  <a:pt x="186546" y="131553"/>
                  <a:pt x="189063" y="131553"/>
                </a:cubicBezTo>
                <a:cubicBezTo>
                  <a:pt x="191579" y="131553"/>
                  <a:pt x="193735" y="133710"/>
                  <a:pt x="193735" y="136226"/>
                </a:cubicBezTo>
                <a:lnTo>
                  <a:pt x="193735" y="226084"/>
                </a:lnTo>
                <a:lnTo>
                  <a:pt x="221412" y="226084"/>
                </a:lnTo>
                <a:lnTo>
                  <a:pt x="221412" y="159229"/>
                </a:lnTo>
                <a:cubicBezTo>
                  <a:pt x="221412" y="156713"/>
                  <a:pt x="223209" y="154557"/>
                  <a:pt x="226084" y="154557"/>
                </a:cubicBezTo>
                <a:cubicBezTo>
                  <a:pt x="228600" y="154557"/>
                  <a:pt x="230397" y="156713"/>
                  <a:pt x="230397" y="159229"/>
                </a:cubicBezTo>
                <a:lnTo>
                  <a:pt x="230397" y="226084"/>
                </a:lnTo>
                <a:lnTo>
                  <a:pt x="258074" y="226084"/>
                </a:lnTo>
                <a:lnTo>
                  <a:pt x="258074" y="117535"/>
                </a:lnTo>
                <a:cubicBezTo>
                  <a:pt x="258074" y="115019"/>
                  <a:pt x="260230" y="112863"/>
                  <a:pt x="262746" y="112863"/>
                </a:cubicBezTo>
                <a:cubicBezTo>
                  <a:pt x="265262" y="112863"/>
                  <a:pt x="267419" y="115019"/>
                  <a:pt x="267419" y="117535"/>
                </a:cubicBezTo>
                <a:lnTo>
                  <a:pt x="267419" y="226084"/>
                </a:lnTo>
                <a:lnTo>
                  <a:pt x="295096" y="226084"/>
                </a:lnTo>
                <a:lnTo>
                  <a:pt x="295096" y="18331"/>
                </a:lnTo>
                <a:cubicBezTo>
                  <a:pt x="295096" y="13299"/>
                  <a:pt x="290782" y="8986"/>
                  <a:pt x="285750" y="8986"/>
                </a:cubicBezTo>
                <a:lnTo>
                  <a:pt x="18331" y="8986"/>
                </a:lnTo>
                <a:close/>
                <a:moveTo>
                  <a:pt x="18331" y="0"/>
                </a:moveTo>
                <a:lnTo>
                  <a:pt x="285750" y="0"/>
                </a:lnTo>
                <a:cubicBezTo>
                  <a:pt x="296174" y="0"/>
                  <a:pt x="304441" y="7907"/>
                  <a:pt x="304441" y="18331"/>
                </a:cubicBezTo>
                <a:lnTo>
                  <a:pt x="304441" y="230397"/>
                </a:lnTo>
                <a:lnTo>
                  <a:pt x="304441" y="253761"/>
                </a:lnTo>
                <a:cubicBezTo>
                  <a:pt x="304441" y="263825"/>
                  <a:pt x="296174" y="272092"/>
                  <a:pt x="285750" y="272092"/>
                </a:cubicBezTo>
                <a:lnTo>
                  <a:pt x="205956" y="272092"/>
                </a:lnTo>
                <a:lnTo>
                  <a:pt x="205956" y="295096"/>
                </a:lnTo>
                <a:lnTo>
                  <a:pt x="244415" y="295096"/>
                </a:lnTo>
                <a:cubicBezTo>
                  <a:pt x="246931" y="295096"/>
                  <a:pt x="249088" y="297252"/>
                  <a:pt x="249088" y="299768"/>
                </a:cubicBezTo>
                <a:cubicBezTo>
                  <a:pt x="249088" y="302284"/>
                  <a:pt x="246931" y="304441"/>
                  <a:pt x="244415" y="304441"/>
                </a:cubicBezTo>
                <a:lnTo>
                  <a:pt x="201283" y="304441"/>
                </a:lnTo>
                <a:lnTo>
                  <a:pt x="103157" y="304441"/>
                </a:lnTo>
                <a:lnTo>
                  <a:pt x="60025" y="304441"/>
                </a:lnTo>
                <a:cubicBezTo>
                  <a:pt x="57509" y="304441"/>
                  <a:pt x="55353" y="302284"/>
                  <a:pt x="55353" y="299768"/>
                </a:cubicBezTo>
                <a:cubicBezTo>
                  <a:pt x="55353" y="297252"/>
                  <a:pt x="57509" y="295096"/>
                  <a:pt x="60025" y="295096"/>
                </a:cubicBezTo>
                <a:lnTo>
                  <a:pt x="98485" y="295096"/>
                </a:lnTo>
                <a:lnTo>
                  <a:pt x="98485" y="272092"/>
                </a:lnTo>
                <a:lnTo>
                  <a:pt x="18331" y="272092"/>
                </a:lnTo>
                <a:cubicBezTo>
                  <a:pt x="8267" y="272092"/>
                  <a:pt x="0" y="263825"/>
                  <a:pt x="0" y="253761"/>
                </a:cubicBezTo>
                <a:lnTo>
                  <a:pt x="0" y="230397"/>
                </a:lnTo>
                <a:lnTo>
                  <a:pt x="0" y="18331"/>
                </a:lnTo>
                <a:cubicBezTo>
                  <a:pt x="0" y="7907"/>
                  <a:pt x="8267" y="0"/>
                  <a:pt x="18331" y="0"/>
                </a:cubicBez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77" name="Google Shape;2377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236"/>
          <p:cNvSpPr txBox="1"/>
          <p:nvPr>
            <p:ph type="title"/>
          </p:nvPr>
        </p:nvSpPr>
        <p:spPr>
          <a:xfrm>
            <a:off x="623858" y="412121"/>
            <a:ext cx="16815000" cy="677400"/>
          </a:xfrm>
          <a:prstGeom prst="rect">
            <a:avLst/>
          </a:prstGeom>
        </p:spPr>
        <p:txBody>
          <a:bodyPr anchorCtr="0" anchor="t" bIns="0" lIns="18285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Roadshow </a:t>
            </a:r>
            <a:r>
              <a:rPr lang="en">
                <a:solidFill>
                  <a:schemeClr val="accent3"/>
                </a:solidFill>
              </a:rPr>
              <a:t>Checklist for Success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043" name="Google Shape;2043;p236"/>
          <p:cNvSpPr txBox="1"/>
          <p:nvPr>
            <p:ph idx="1" type="body"/>
          </p:nvPr>
        </p:nvSpPr>
        <p:spPr>
          <a:xfrm>
            <a:off x="247150" y="1811900"/>
            <a:ext cx="5822100" cy="70803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accent3"/>
                </a:solidFill>
              </a:rPr>
              <a:t>Prepare </a:t>
            </a:r>
            <a:endParaRPr b="1"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/>
              <a:t>Clarify Your Purpose</a:t>
            </a:r>
            <a:endParaRPr b="1"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❏"/>
            </a:pPr>
            <a:r>
              <a:rPr lang="en" sz="1700"/>
              <a:t>Define definitions of a successful roadshow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❏"/>
            </a:pPr>
            <a:r>
              <a:rPr lang="en" sz="1700"/>
              <a:t>Refine your program’s mission statement</a:t>
            </a:r>
            <a:endParaRPr b="1"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/>
              <a:t>Plan For Your Audience</a:t>
            </a:r>
            <a:endParaRPr b="1"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Identify a target persona and define their KPIs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/>
              <a:t>Identify Your Channel</a:t>
            </a:r>
            <a:endParaRPr b="1"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Secure a spot in a relevant meeting (e.g. All Hands) or schedule your own (Tip: In early stages, recommended to incorporate into an existing meeting) 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/>
              <a:t>Anticipate Follow-Up</a:t>
            </a:r>
            <a:endParaRPr b="1"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Create scalable communication material (e.g. one-pager, knowledge base page) to send to interested stakeholders after the meeting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2044" name="Google Shape;2044;p236"/>
          <p:cNvSpPr txBox="1"/>
          <p:nvPr>
            <p:ph idx="2" type="body"/>
          </p:nvPr>
        </p:nvSpPr>
        <p:spPr>
          <a:xfrm>
            <a:off x="12283300" y="1634850"/>
            <a:ext cx="5230800" cy="610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accent3"/>
                </a:solidFill>
              </a:rPr>
              <a:t>Deliver</a:t>
            </a:r>
            <a:endParaRPr b="1"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/>
              <a:t>Prepare for Q&amp;A</a:t>
            </a:r>
            <a:endParaRPr b="1"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Anticipate potential questions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Have additional data or examples ready if needed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/>
              <a:t>Practice Your Delivery</a:t>
            </a:r>
            <a:endParaRPr b="1"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Time your presentation to fit the allotted slot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Rehearse transitions between slides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Prepare concise talking points for each slide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Engage Your Audience</a:t>
            </a:r>
            <a:endParaRPr b="1"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Start with a compelling hook or statistic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Encourage questions throughout the presentation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/>
              <a:t>End with a clear call-to-action for other platform owners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2045" name="Google Shape;2045;p236"/>
          <p:cNvSpPr txBox="1"/>
          <p:nvPr/>
        </p:nvSpPr>
        <p:spPr>
          <a:xfrm>
            <a:off x="6287150" y="1711800"/>
            <a:ext cx="5497200" cy="75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Create</a:t>
            </a:r>
            <a:endParaRPr b="1" sz="17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Keep It Concise</a:t>
            </a:r>
            <a:endParaRPr b="1"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Aim for 10-12 slides maximum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 bullet points and visuals over long paragraphs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Ensure each slide has a clear, singular focus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Gather Your Data</a:t>
            </a:r>
            <a:endParaRPr b="1"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Review success stories. Choose ones that fit your target audience 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Identify specific use cases and outcomes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Compile before-and-after statistics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Customize the Template</a:t>
            </a:r>
            <a:endParaRPr b="1"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Adapt each section to your platform's unique story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Add your company's branding elements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Insert relevant screenshots, charts, and graphics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Focus on More Than Just Content Engagement </a:t>
            </a:r>
            <a:endParaRPr b="1"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Highlight tangible benefits and ROI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Showcase how the platform solves real business challenges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Char char="❏"/>
            </a:pPr>
            <a:r>
              <a:rPr lang="en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Include testimonials or quotes from satisfied users</a:t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46" name="Google Shape;2046;p236"/>
          <p:cNvSpPr txBox="1"/>
          <p:nvPr/>
        </p:nvSpPr>
        <p:spPr>
          <a:xfrm>
            <a:off x="379025" y="1089525"/>
            <a:ext cx="14217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Follow these steps to craft an engaging and informative presentation:</a:t>
            </a:r>
            <a:endParaRPr sz="24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47" name="Google Shape;2047;p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237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</p:spPr>
        <p:txBody>
          <a:bodyPr anchorCtr="0" anchor="t" bIns="0" lIns="18285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Intro</a:t>
            </a:r>
            <a:endParaRPr/>
          </a:p>
        </p:txBody>
      </p:sp>
      <p:sp>
        <p:nvSpPr>
          <p:cNvPr id="2053" name="Google Shape;2053;p237"/>
          <p:cNvSpPr txBox="1"/>
          <p:nvPr>
            <p:ph idx="1" type="body"/>
          </p:nvPr>
        </p:nvSpPr>
        <p:spPr>
          <a:xfrm>
            <a:off x="692800" y="2090350"/>
            <a:ext cx="16741800" cy="610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4" name="Google Shape;2054;p237"/>
          <p:cNvSpPr/>
          <p:nvPr/>
        </p:nvSpPr>
        <p:spPr>
          <a:xfrm>
            <a:off x="12232100" y="1864900"/>
            <a:ext cx="5213700" cy="3007800"/>
          </a:xfrm>
          <a:prstGeom prst="roundRect">
            <a:avLst>
              <a:gd fmla="val 16667" name="adj"/>
            </a:avLst>
          </a:prstGeom>
          <a:solidFill>
            <a:srgbClr val="CFD6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Role, Department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Role with WalkMe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55" name="Google Shape;2055;p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19074" y="1312199"/>
            <a:ext cx="1033800" cy="8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Google Shape;2056;p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0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238"/>
          <p:cNvSpPr txBox="1"/>
          <p:nvPr>
            <p:ph idx="1" type="body"/>
          </p:nvPr>
        </p:nvSpPr>
        <p:spPr>
          <a:xfrm>
            <a:off x="692800" y="5450700"/>
            <a:ext cx="16741800" cy="380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Goals &amp; Expectations</a:t>
            </a:r>
            <a:endParaRPr/>
          </a:p>
        </p:txBody>
      </p:sp>
      <p:sp>
        <p:nvSpPr>
          <p:cNvPr id="2062" name="Google Shape;2062;p238"/>
          <p:cNvSpPr txBox="1"/>
          <p:nvPr>
            <p:ph idx="2" type="body"/>
          </p:nvPr>
        </p:nvSpPr>
        <p:spPr>
          <a:xfrm>
            <a:off x="692800" y="2015250"/>
            <a:ext cx="16741800" cy="2813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&amp; Why we adopted</a:t>
            </a:r>
            <a:endParaRPr/>
          </a:p>
        </p:txBody>
      </p:sp>
      <p:sp>
        <p:nvSpPr>
          <p:cNvPr id="2063" name="Google Shape;2063;p238"/>
          <p:cNvSpPr txBox="1"/>
          <p:nvPr>
            <p:ph type="title"/>
          </p:nvPr>
        </p:nvSpPr>
        <p:spPr>
          <a:xfrm>
            <a:off x="623858" y="412121"/>
            <a:ext cx="16815000" cy="677400"/>
          </a:xfrm>
          <a:prstGeom prst="rect">
            <a:avLst/>
          </a:prstGeom>
        </p:spPr>
        <p:txBody>
          <a:bodyPr anchorCtr="0" anchor="t" bIns="0" lIns="18285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 Journey with WalkMe</a:t>
            </a:r>
            <a:endParaRPr/>
          </a:p>
        </p:txBody>
      </p:sp>
      <p:sp>
        <p:nvSpPr>
          <p:cNvPr id="2064" name="Google Shape;2064;p238"/>
          <p:cNvSpPr/>
          <p:nvPr/>
        </p:nvSpPr>
        <p:spPr>
          <a:xfrm>
            <a:off x="12232100" y="1864900"/>
            <a:ext cx="5213700" cy="3007800"/>
          </a:xfrm>
          <a:prstGeom prst="roundRect">
            <a:avLst>
              <a:gd fmla="val 16667" name="adj"/>
            </a:avLst>
          </a:prstGeom>
          <a:solidFill>
            <a:srgbClr val="CFD6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Add Primary User Groups/Departments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Roles Utilizing 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65" name="Google Shape;2065;p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19074" y="1312199"/>
            <a:ext cx="1033800" cy="8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Google Shape;2066;p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Google Shape;2071;p239"/>
          <p:cNvPicPr preferRelativeResize="0"/>
          <p:nvPr/>
        </p:nvPicPr>
        <p:blipFill rotWithShape="1">
          <a:blip r:embed="rId3">
            <a:alphaModFix/>
          </a:blip>
          <a:srcRect b="6445" l="0" r="0" t="0"/>
          <a:stretch/>
        </p:blipFill>
        <p:spPr>
          <a:xfrm>
            <a:off x="0" y="0"/>
            <a:ext cx="18287999" cy="96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72" name="Google Shape;2072;p239"/>
          <p:cNvSpPr txBox="1"/>
          <p:nvPr/>
        </p:nvSpPr>
        <p:spPr>
          <a:xfrm>
            <a:off x="780920" y="1112163"/>
            <a:ext cx="104811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SAMPLE Value Output</a:t>
            </a:r>
            <a:br>
              <a:rPr b="1" lang="en" sz="48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48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Can request from WalkMe</a:t>
            </a:r>
            <a:endParaRPr b="1" sz="48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73" name="Google Shape;2073;p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7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p240"/>
          <p:cNvSpPr/>
          <p:nvPr/>
        </p:nvSpPr>
        <p:spPr>
          <a:xfrm>
            <a:off x="7426900" y="2194000"/>
            <a:ext cx="5217000" cy="239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240"/>
          <p:cNvSpPr/>
          <p:nvPr/>
        </p:nvSpPr>
        <p:spPr>
          <a:xfrm>
            <a:off x="12794500" y="2194000"/>
            <a:ext cx="4843200" cy="239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240"/>
          <p:cNvSpPr/>
          <p:nvPr/>
        </p:nvSpPr>
        <p:spPr>
          <a:xfrm>
            <a:off x="7426900" y="4767300"/>
            <a:ext cx="10210800" cy="200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240"/>
          <p:cNvSpPr txBox="1"/>
          <p:nvPr>
            <p:ph type="title"/>
          </p:nvPr>
        </p:nvSpPr>
        <p:spPr>
          <a:xfrm>
            <a:off x="698250" y="487650"/>
            <a:ext cx="14096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5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"/>
              <a:t>Solution spotlight: </a:t>
            </a:r>
            <a:r>
              <a:rPr b="0" lang="en"/>
              <a:t>WalkMe for [application]</a:t>
            </a:r>
            <a:endParaRPr b="0"/>
          </a:p>
        </p:txBody>
      </p:sp>
      <p:sp>
        <p:nvSpPr>
          <p:cNvPr id="2082" name="Google Shape;2082;p240"/>
          <p:cNvSpPr/>
          <p:nvPr/>
        </p:nvSpPr>
        <p:spPr>
          <a:xfrm>
            <a:off x="1035800" y="3272150"/>
            <a:ext cx="4843200" cy="4437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SCREENSHOT</a:t>
            </a:r>
            <a:endParaRPr b="1" i="0" sz="3000" u="none" cap="none" strike="noStrik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083" name="Google Shape;2083;p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6632" y="2515040"/>
            <a:ext cx="760286" cy="769894"/>
          </a:xfrm>
          <a:prstGeom prst="rect">
            <a:avLst/>
          </a:prstGeom>
          <a:noFill/>
          <a:ln>
            <a:noFill/>
          </a:ln>
        </p:spPr>
      </p:pic>
      <p:sp>
        <p:nvSpPr>
          <p:cNvPr id="2084" name="Google Shape;2084;p240"/>
          <p:cNvSpPr txBox="1"/>
          <p:nvPr/>
        </p:nvSpPr>
        <p:spPr>
          <a:xfrm>
            <a:off x="8781400" y="2390600"/>
            <a:ext cx="31458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Pain point</a:t>
            </a:r>
            <a:endParaRPr b="1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[</a:t>
            </a:r>
            <a:r>
              <a:rPr b="0" i="0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Users misuse the Description field to write notes in the Salesforce Object</a:t>
            </a: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]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85" name="Google Shape;2085;p240"/>
          <p:cNvSpPr txBox="1"/>
          <p:nvPr/>
        </p:nvSpPr>
        <p:spPr>
          <a:xfrm>
            <a:off x="14225702" y="2390600"/>
            <a:ext cx="3145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Downstream effect</a:t>
            </a:r>
            <a:endParaRPr b="1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[</a:t>
            </a:r>
            <a:r>
              <a:rPr b="0" i="0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Data integrity issues, time spent reviewing &amp; correcting data</a:t>
            </a: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]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86" name="Google Shape;2086;p240"/>
          <p:cNvSpPr/>
          <p:nvPr/>
        </p:nvSpPr>
        <p:spPr>
          <a:xfrm>
            <a:off x="7426900" y="6985850"/>
            <a:ext cx="5217000" cy="239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240"/>
          <p:cNvSpPr/>
          <p:nvPr/>
        </p:nvSpPr>
        <p:spPr>
          <a:xfrm>
            <a:off x="12794500" y="6985850"/>
            <a:ext cx="4843200" cy="239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240"/>
          <p:cNvSpPr txBox="1"/>
          <p:nvPr/>
        </p:nvSpPr>
        <p:spPr>
          <a:xfrm>
            <a:off x="8781400" y="7211550"/>
            <a:ext cx="3145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Key features</a:t>
            </a:r>
            <a:endParaRPr b="1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[</a:t>
            </a:r>
            <a:r>
              <a:rPr b="0" i="0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tool tips, autoplay, automation, onboarding steps</a:t>
            </a: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]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89" name="Google Shape;2089;p240"/>
          <p:cNvSpPr txBox="1"/>
          <p:nvPr/>
        </p:nvSpPr>
        <p:spPr>
          <a:xfrm>
            <a:off x="14225702" y="7211550"/>
            <a:ext cx="31458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KPIs</a:t>
            </a:r>
            <a:endParaRPr b="1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[In 4 months, 139 Users have completed this process with WalkMe &gt;6,500 times]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90" name="Google Shape;2090;p240"/>
          <p:cNvSpPr txBox="1"/>
          <p:nvPr/>
        </p:nvSpPr>
        <p:spPr>
          <a:xfrm>
            <a:off x="8723250" y="4865100"/>
            <a:ext cx="85902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WalkMe Solution</a:t>
            </a:r>
            <a:endParaRPr b="1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[When the user clicks </a:t>
            </a:r>
            <a:r>
              <a:rPr b="0" i="1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Description</a:t>
            </a:r>
            <a:r>
              <a:rPr b="0" i="0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they are prompted to double-check whether this should be a </a:t>
            </a:r>
            <a:r>
              <a:rPr b="0" i="1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Description </a:t>
            </a:r>
            <a:r>
              <a:rPr b="0" i="0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 a </a:t>
            </a:r>
            <a:r>
              <a:rPr b="0" i="1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Note</a:t>
            </a:r>
            <a:r>
              <a:rPr b="0" i="0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Their choice starts a series of auto-clicks to either open the </a:t>
            </a:r>
            <a:r>
              <a:rPr b="0" i="1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Edit Description</a:t>
            </a:r>
            <a:r>
              <a:rPr b="0" i="0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page or the </a:t>
            </a:r>
            <a:r>
              <a:rPr b="0" i="1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New Note</a:t>
            </a:r>
            <a:r>
              <a:rPr b="0" i="0" lang="en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page.]</a:t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091" name="Google Shape;2091;p240"/>
          <p:cNvGrpSpPr/>
          <p:nvPr/>
        </p:nvGrpSpPr>
        <p:grpSpPr>
          <a:xfrm>
            <a:off x="13052072" y="7334472"/>
            <a:ext cx="958113" cy="800485"/>
            <a:chOff x="679300" y="242600"/>
            <a:chExt cx="6270375" cy="5238775"/>
          </a:xfrm>
        </p:grpSpPr>
        <p:sp>
          <p:nvSpPr>
            <p:cNvPr id="2092" name="Google Shape;2092;p240"/>
            <p:cNvSpPr/>
            <p:nvPr/>
          </p:nvSpPr>
          <p:spPr>
            <a:xfrm>
              <a:off x="679300" y="632825"/>
              <a:ext cx="5525825" cy="165975"/>
            </a:xfrm>
            <a:custGeom>
              <a:rect b="b" l="l" r="r" t="t"/>
              <a:pathLst>
                <a:path extrusionOk="0" h="6639" w="221033">
                  <a:moveTo>
                    <a:pt x="3230" y="0"/>
                  </a:moveTo>
                  <a:lnTo>
                    <a:pt x="1615" y="179"/>
                  </a:lnTo>
                  <a:lnTo>
                    <a:pt x="0" y="2153"/>
                  </a:lnTo>
                  <a:lnTo>
                    <a:pt x="0" y="4665"/>
                  </a:lnTo>
                  <a:lnTo>
                    <a:pt x="1615" y="6459"/>
                  </a:lnTo>
                  <a:lnTo>
                    <a:pt x="3230" y="6638"/>
                  </a:lnTo>
                  <a:lnTo>
                    <a:pt x="217803" y="6638"/>
                  </a:lnTo>
                  <a:lnTo>
                    <a:pt x="219238" y="6459"/>
                  </a:lnTo>
                  <a:lnTo>
                    <a:pt x="221032" y="4665"/>
                  </a:lnTo>
                  <a:lnTo>
                    <a:pt x="221032" y="2153"/>
                  </a:lnTo>
                  <a:lnTo>
                    <a:pt x="219238" y="179"/>
                  </a:lnTo>
                  <a:lnTo>
                    <a:pt x="217803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40"/>
            <p:cNvSpPr/>
            <p:nvPr/>
          </p:nvSpPr>
          <p:spPr>
            <a:xfrm>
              <a:off x="679300" y="3781450"/>
              <a:ext cx="5525825" cy="165975"/>
            </a:xfrm>
            <a:custGeom>
              <a:rect b="b" l="l" r="r" t="t"/>
              <a:pathLst>
                <a:path extrusionOk="0" h="6639" w="221033">
                  <a:moveTo>
                    <a:pt x="3230" y="0"/>
                  </a:moveTo>
                  <a:lnTo>
                    <a:pt x="1615" y="180"/>
                  </a:lnTo>
                  <a:lnTo>
                    <a:pt x="0" y="1974"/>
                  </a:lnTo>
                  <a:lnTo>
                    <a:pt x="0" y="4486"/>
                  </a:lnTo>
                  <a:lnTo>
                    <a:pt x="1615" y="6459"/>
                  </a:lnTo>
                  <a:lnTo>
                    <a:pt x="3230" y="6638"/>
                  </a:lnTo>
                  <a:lnTo>
                    <a:pt x="217803" y="6638"/>
                  </a:lnTo>
                  <a:lnTo>
                    <a:pt x="219238" y="6459"/>
                  </a:lnTo>
                  <a:lnTo>
                    <a:pt x="221032" y="4486"/>
                  </a:lnTo>
                  <a:lnTo>
                    <a:pt x="221032" y="1974"/>
                  </a:lnTo>
                  <a:lnTo>
                    <a:pt x="219238" y="180"/>
                  </a:lnTo>
                  <a:lnTo>
                    <a:pt x="217803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40"/>
            <p:cNvSpPr/>
            <p:nvPr/>
          </p:nvSpPr>
          <p:spPr>
            <a:xfrm>
              <a:off x="5631000" y="3207325"/>
              <a:ext cx="165975" cy="740100"/>
            </a:xfrm>
            <a:custGeom>
              <a:rect b="b" l="l" r="r" t="t"/>
              <a:pathLst>
                <a:path extrusionOk="0" h="29604" w="6639">
                  <a:moveTo>
                    <a:pt x="1974" y="1"/>
                  </a:moveTo>
                  <a:lnTo>
                    <a:pt x="180" y="1795"/>
                  </a:lnTo>
                  <a:lnTo>
                    <a:pt x="0" y="3230"/>
                  </a:lnTo>
                  <a:lnTo>
                    <a:pt x="0" y="26195"/>
                  </a:lnTo>
                  <a:lnTo>
                    <a:pt x="180" y="27630"/>
                  </a:lnTo>
                  <a:lnTo>
                    <a:pt x="1974" y="29424"/>
                  </a:lnTo>
                  <a:lnTo>
                    <a:pt x="3229" y="29603"/>
                  </a:lnTo>
                  <a:lnTo>
                    <a:pt x="4665" y="29424"/>
                  </a:lnTo>
                  <a:lnTo>
                    <a:pt x="6459" y="27630"/>
                  </a:lnTo>
                  <a:lnTo>
                    <a:pt x="6638" y="26195"/>
                  </a:lnTo>
                  <a:lnTo>
                    <a:pt x="6638" y="3230"/>
                  </a:lnTo>
                  <a:lnTo>
                    <a:pt x="6459" y="1795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40"/>
            <p:cNvSpPr/>
            <p:nvPr/>
          </p:nvSpPr>
          <p:spPr>
            <a:xfrm>
              <a:off x="5631000" y="637300"/>
              <a:ext cx="165975" cy="1619200"/>
            </a:xfrm>
            <a:custGeom>
              <a:rect b="b" l="l" r="r" t="t"/>
              <a:pathLst>
                <a:path extrusionOk="0" h="64768" w="6639">
                  <a:moveTo>
                    <a:pt x="1974" y="0"/>
                  </a:moveTo>
                  <a:lnTo>
                    <a:pt x="180" y="1615"/>
                  </a:lnTo>
                  <a:lnTo>
                    <a:pt x="0" y="3230"/>
                  </a:lnTo>
                  <a:lnTo>
                    <a:pt x="0" y="61538"/>
                  </a:lnTo>
                  <a:lnTo>
                    <a:pt x="180" y="62794"/>
                  </a:lnTo>
                  <a:lnTo>
                    <a:pt x="1974" y="64588"/>
                  </a:lnTo>
                  <a:lnTo>
                    <a:pt x="3229" y="64767"/>
                  </a:lnTo>
                  <a:lnTo>
                    <a:pt x="4665" y="64588"/>
                  </a:lnTo>
                  <a:lnTo>
                    <a:pt x="6459" y="62794"/>
                  </a:lnTo>
                  <a:lnTo>
                    <a:pt x="6638" y="61538"/>
                  </a:lnTo>
                  <a:lnTo>
                    <a:pt x="6638" y="3230"/>
                  </a:lnTo>
                  <a:lnTo>
                    <a:pt x="6459" y="1615"/>
                  </a:lnTo>
                  <a:lnTo>
                    <a:pt x="4485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40"/>
            <p:cNvSpPr/>
            <p:nvPr/>
          </p:nvSpPr>
          <p:spPr>
            <a:xfrm>
              <a:off x="1082975" y="637300"/>
              <a:ext cx="170450" cy="3310125"/>
            </a:xfrm>
            <a:custGeom>
              <a:rect b="b" l="l" r="r" t="t"/>
              <a:pathLst>
                <a:path extrusionOk="0" h="132405" w="6818">
                  <a:moveTo>
                    <a:pt x="2153" y="0"/>
                  </a:moveTo>
                  <a:lnTo>
                    <a:pt x="180" y="1615"/>
                  </a:lnTo>
                  <a:lnTo>
                    <a:pt x="0" y="3230"/>
                  </a:lnTo>
                  <a:lnTo>
                    <a:pt x="0" y="128996"/>
                  </a:lnTo>
                  <a:lnTo>
                    <a:pt x="180" y="130431"/>
                  </a:lnTo>
                  <a:lnTo>
                    <a:pt x="1974" y="132225"/>
                  </a:lnTo>
                  <a:lnTo>
                    <a:pt x="3409" y="132404"/>
                  </a:lnTo>
                  <a:lnTo>
                    <a:pt x="4844" y="132225"/>
                  </a:lnTo>
                  <a:lnTo>
                    <a:pt x="6638" y="130431"/>
                  </a:lnTo>
                  <a:lnTo>
                    <a:pt x="6818" y="128996"/>
                  </a:lnTo>
                  <a:lnTo>
                    <a:pt x="6818" y="3230"/>
                  </a:lnTo>
                  <a:lnTo>
                    <a:pt x="6638" y="1615"/>
                  </a:lnTo>
                  <a:lnTo>
                    <a:pt x="4665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40"/>
            <p:cNvSpPr/>
            <p:nvPr/>
          </p:nvSpPr>
          <p:spPr>
            <a:xfrm>
              <a:off x="3356975" y="242600"/>
              <a:ext cx="165975" cy="533775"/>
            </a:xfrm>
            <a:custGeom>
              <a:rect b="b" l="l" r="r" t="t"/>
              <a:pathLst>
                <a:path extrusionOk="0" h="21351" w="6639">
                  <a:moveTo>
                    <a:pt x="2154" y="0"/>
                  </a:moveTo>
                  <a:lnTo>
                    <a:pt x="180" y="1615"/>
                  </a:lnTo>
                  <a:lnTo>
                    <a:pt x="1" y="3230"/>
                  </a:lnTo>
                  <a:lnTo>
                    <a:pt x="1" y="17941"/>
                  </a:lnTo>
                  <a:lnTo>
                    <a:pt x="180" y="19377"/>
                  </a:lnTo>
                  <a:lnTo>
                    <a:pt x="1974" y="21171"/>
                  </a:lnTo>
                  <a:lnTo>
                    <a:pt x="3409" y="21350"/>
                  </a:lnTo>
                  <a:lnTo>
                    <a:pt x="4665" y="21171"/>
                  </a:lnTo>
                  <a:lnTo>
                    <a:pt x="6459" y="19377"/>
                  </a:lnTo>
                  <a:lnTo>
                    <a:pt x="6639" y="17941"/>
                  </a:lnTo>
                  <a:lnTo>
                    <a:pt x="6639" y="3230"/>
                  </a:lnTo>
                  <a:lnTo>
                    <a:pt x="6459" y="1615"/>
                  </a:lnTo>
                  <a:lnTo>
                    <a:pt x="4665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40"/>
            <p:cNvSpPr/>
            <p:nvPr/>
          </p:nvSpPr>
          <p:spPr>
            <a:xfrm>
              <a:off x="3356975" y="3781450"/>
              <a:ext cx="165975" cy="1699925"/>
            </a:xfrm>
            <a:custGeom>
              <a:rect b="b" l="l" r="r" t="t"/>
              <a:pathLst>
                <a:path extrusionOk="0" h="67997" w="6639">
                  <a:moveTo>
                    <a:pt x="2154" y="0"/>
                  </a:moveTo>
                  <a:lnTo>
                    <a:pt x="180" y="1794"/>
                  </a:lnTo>
                  <a:lnTo>
                    <a:pt x="1" y="3230"/>
                  </a:lnTo>
                  <a:lnTo>
                    <a:pt x="1" y="64588"/>
                  </a:lnTo>
                  <a:lnTo>
                    <a:pt x="180" y="66023"/>
                  </a:lnTo>
                  <a:lnTo>
                    <a:pt x="1974" y="67817"/>
                  </a:lnTo>
                  <a:lnTo>
                    <a:pt x="3409" y="67996"/>
                  </a:lnTo>
                  <a:lnTo>
                    <a:pt x="4665" y="67817"/>
                  </a:lnTo>
                  <a:lnTo>
                    <a:pt x="6459" y="66023"/>
                  </a:lnTo>
                  <a:lnTo>
                    <a:pt x="6639" y="64588"/>
                  </a:lnTo>
                  <a:lnTo>
                    <a:pt x="6639" y="3230"/>
                  </a:lnTo>
                  <a:lnTo>
                    <a:pt x="6459" y="1794"/>
                  </a:lnTo>
                  <a:lnTo>
                    <a:pt x="4665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240"/>
            <p:cNvSpPr/>
            <p:nvPr/>
          </p:nvSpPr>
          <p:spPr>
            <a:xfrm>
              <a:off x="2316400" y="3857700"/>
              <a:ext cx="1089950" cy="1623675"/>
            </a:xfrm>
            <a:custGeom>
              <a:rect b="b" l="l" r="r" t="t"/>
              <a:pathLst>
                <a:path extrusionOk="0" h="64947" w="43598">
                  <a:moveTo>
                    <a:pt x="40727" y="0"/>
                  </a:moveTo>
                  <a:lnTo>
                    <a:pt x="38215" y="359"/>
                  </a:lnTo>
                  <a:lnTo>
                    <a:pt x="37318" y="1436"/>
                  </a:lnTo>
                  <a:lnTo>
                    <a:pt x="360" y="59744"/>
                  </a:lnTo>
                  <a:lnTo>
                    <a:pt x="1" y="60641"/>
                  </a:lnTo>
                  <a:lnTo>
                    <a:pt x="1" y="62435"/>
                  </a:lnTo>
                  <a:lnTo>
                    <a:pt x="718" y="64049"/>
                  </a:lnTo>
                  <a:lnTo>
                    <a:pt x="2333" y="64946"/>
                  </a:lnTo>
                  <a:lnTo>
                    <a:pt x="3230" y="64946"/>
                  </a:lnTo>
                  <a:lnTo>
                    <a:pt x="5024" y="64767"/>
                  </a:lnTo>
                  <a:lnTo>
                    <a:pt x="6101" y="63332"/>
                  </a:lnTo>
                  <a:lnTo>
                    <a:pt x="43059" y="5024"/>
                  </a:lnTo>
                  <a:lnTo>
                    <a:pt x="43597" y="3768"/>
                  </a:lnTo>
                  <a:lnTo>
                    <a:pt x="42880" y="1256"/>
                  </a:lnTo>
                  <a:lnTo>
                    <a:pt x="40727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240"/>
            <p:cNvSpPr/>
            <p:nvPr/>
          </p:nvSpPr>
          <p:spPr>
            <a:xfrm>
              <a:off x="3473600" y="3853200"/>
              <a:ext cx="1094425" cy="1628175"/>
            </a:xfrm>
            <a:custGeom>
              <a:rect b="b" l="l" r="r" t="t"/>
              <a:pathLst>
                <a:path extrusionOk="0" h="65127" w="43777">
                  <a:moveTo>
                    <a:pt x="2871" y="1"/>
                  </a:moveTo>
                  <a:lnTo>
                    <a:pt x="718" y="1257"/>
                  </a:lnTo>
                  <a:lnTo>
                    <a:pt x="0" y="3768"/>
                  </a:lnTo>
                  <a:lnTo>
                    <a:pt x="718" y="5204"/>
                  </a:lnTo>
                  <a:lnTo>
                    <a:pt x="37497" y="63512"/>
                  </a:lnTo>
                  <a:lnTo>
                    <a:pt x="38753" y="64947"/>
                  </a:lnTo>
                  <a:lnTo>
                    <a:pt x="40367" y="65126"/>
                  </a:lnTo>
                  <a:lnTo>
                    <a:pt x="41444" y="65126"/>
                  </a:lnTo>
                  <a:lnTo>
                    <a:pt x="42879" y="64229"/>
                  </a:lnTo>
                  <a:lnTo>
                    <a:pt x="43776" y="62615"/>
                  </a:lnTo>
                  <a:lnTo>
                    <a:pt x="43776" y="60821"/>
                  </a:lnTo>
                  <a:lnTo>
                    <a:pt x="43238" y="59924"/>
                  </a:lnTo>
                  <a:lnTo>
                    <a:pt x="6459" y="1616"/>
                  </a:lnTo>
                  <a:lnTo>
                    <a:pt x="5383" y="360"/>
                  </a:lnTo>
                  <a:lnTo>
                    <a:pt x="2871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240"/>
            <p:cNvSpPr/>
            <p:nvPr/>
          </p:nvSpPr>
          <p:spPr>
            <a:xfrm>
              <a:off x="1921700" y="1283175"/>
              <a:ext cx="3189025" cy="1928675"/>
            </a:xfrm>
            <a:custGeom>
              <a:rect b="b" l="l" r="r" t="t"/>
              <a:pathLst>
                <a:path extrusionOk="0" h="77147" w="127561">
                  <a:moveTo>
                    <a:pt x="124331" y="0"/>
                  </a:moveTo>
                  <a:lnTo>
                    <a:pt x="122896" y="359"/>
                  </a:lnTo>
                  <a:lnTo>
                    <a:pt x="97958" y="9688"/>
                  </a:lnTo>
                  <a:lnTo>
                    <a:pt x="97241" y="10047"/>
                  </a:lnTo>
                  <a:lnTo>
                    <a:pt x="96702" y="10586"/>
                  </a:lnTo>
                  <a:lnTo>
                    <a:pt x="69970" y="42162"/>
                  </a:lnTo>
                  <a:lnTo>
                    <a:pt x="31756" y="48261"/>
                  </a:lnTo>
                  <a:lnTo>
                    <a:pt x="31218" y="48441"/>
                  </a:lnTo>
                  <a:lnTo>
                    <a:pt x="30141" y="48800"/>
                  </a:lnTo>
                  <a:lnTo>
                    <a:pt x="1257" y="71226"/>
                  </a:lnTo>
                  <a:lnTo>
                    <a:pt x="360" y="71943"/>
                  </a:lnTo>
                  <a:lnTo>
                    <a:pt x="1" y="73917"/>
                  </a:lnTo>
                  <a:lnTo>
                    <a:pt x="539" y="75890"/>
                  </a:lnTo>
                  <a:lnTo>
                    <a:pt x="2154" y="77146"/>
                  </a:lnTo>
                  <a:lnTo>
                    <a:pt x="4486" y="77146"/>
                  </a:lnTo>
                  <a:lnTo>
                    <a:pt x="5383" y="76429"/>
                  </a:lnTo>
                  <a:lnTo>
                    <a:pt x="22786" y="62973"/>
                  </a:lnTo>
                  <a:lnTo>
                    <a:pt x="33550" y="54720"/>
                  </a:lnTo>
                  <a:lnTo>
                    <a:pt x="47724" y="52388"/>
                  </a:lnTo>
                  <a:lnTo>
                    <a:pt x="72303" y="48620"/>
                  </a:lnTo>
                  <a:lnTo>
                    <a:pt x="73379" y="48261"/>
                  </a:lnTo>
                  <a:lnTo>
                    <a:pt x="74276" y="47364"/>
                  </a:lnTo>
                  <a:lnTo>
                    <a:pt x="101188" y="15609"/>
                  </a:lnTo>
                  <a:lnTo>
                    <a:pt x="125228" y="6638"/>
                  </a:lnTo>
                  <a:lnTo>
                    <a:pt x="126664" y="5921"/>
                  </a:lnTo>
                  <a:lnTo>
                    <a:pt x="127561" y="3589"/>
                  </a:lnTo>
                  <a:lnTo>
                    <a:pt x="126664" y="1256"/>
                  </a:lnTo>
                  <a:lnTo>
                    <a:pt x="124331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40"/>
            <p:cNvSpPr/>
            <p:nvPr/>
          </p:nvSpPr>
          <p:spPr>
            <a:xfrm>
              <a:off x="2540675" y="2395500"/>
              <a:ext cx="372300" cy="358850"/>
            </a:xfrm>
            <a:custGeom>
              <a:rect b="b" l="l" r="r" t="t"/>
              <a:pathLst>
                <a:path extrusionOk="0" h="14354" w="14892">
                  <a:moveTo>
                    <a:pt x="6100" y="1"/>
                  </a:moveTo>
                  <a:lnTo>
                    <a:pt x="3230" y="1077"/>
                  </a:lnTo>
                  <a:lnTo>
                    <a:pt x="2153" y="1974"/>
                  </a:lnTo>
                  <a:lnTo>
                    <a:pt x="1077" y="3051"/>
                  </a:lnTo>
                  <a:lnTo>
                    <a:pt x="0" y="5742"/>
                  </a:lnTo>
                  <a:lnTo>
                    <a:pt x="0" y="8433"/>
                  </a:lnTo>
                  <a:lnTo>
                    <a:pt x="1077" y="11124"/>
                  </a:lnTo>
                  <a:lnTo>
                    <a:pt x="2153" y="12201"/>
                  </a:lnTo>
                  <a:lnTo>
                    <a:pt x="3230" y="13277"/>
                  </a:lnTo>
                  <a:lnTo>
                    <a:pt x="5921" y="14354"/>
                  </a:lnTo>
                  <a:lnTo>
                    <a:pt x="8971" y="14354"/>
                  </a:lnTo>
                  <a:lnTo>
                    <a:pt x="11662" y="13277"/>
                  </a:lnTo>
                  <a:lnTo>
                    <a:pt x="12738" y="12201"/>
                  </a:lnTo>
                  <a:lnTo>
                    <a:pt x="13815" y="11124"/>
                  </a:lnTo>
                  <a:lnTo>
                    <a:pt x="14891" y="8433"/>
                  </a:lnTo>
                  <a:lnTo>
                    <a:pt x="14891" y="5742"/>
                  </a:lnTo>
                  <a:lnTo>
                    <a:pt x="13815" y="3051"/>
                  </a:lnTo>
                  <a:lnTo>
                    <a:pt x="12738" y="1974"/>
                  </a:lnTo>
                  <a:lnTo>
                    <a:pt x="11662" y="1077"/>
                  </a:lnTo>
                  <a:lnTo>
                    <a:pt x="8971" y="1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40"/>
            <p:cNvSpPr/>
            <p:nvPr/>
          </p:nvSpPr>
          <p:spPr>
            <a:xfrm>
              <a:off x="2424050" y="2269925"/>
              <a:ext cx="605525" cy="605525"/>
            </a:xfrm>
            <a:custGeom>
              <a:rect b="b" l="l" r="r" t="t"/>
              <a:pathLst>
                <a:path extrusionOk="0" h="24221" w="24221">
                  <a:moveTo>
                    <a:pt x="12200" y="6818"/>
                  </a:moveTo>
                  <a:lnTo>
                    <a:pt x="14353" y="6997"/>
                  </a:lnTo>
                  <a:lnTo>
                    <a:pt x="17224" y="10047"/>
                  </a:lnTo>
                  <a:lnTo>
                    <a:pt x="17403" y="12200"/>
                  </a:lnTo>
                  <a:lnTo>
                    <a:pt x="17224" y="13815"/>
                  </a:lnTo>
                  <a:lnTo>
                    <a:pt x="15430" y="16327"/>
                  </a:lnTo>
                  <a:lnTo>
                    <a:pt x="12739" y="17582"/>
                  </a:lnTo>
                  <a:lnTo>
                    <a:pt x="9689" y="17044"/>
                  </a:lnTo>
                  <a:lnTo>
                    <a:pt x="8253" y="15968"/>
                  </a:lnTo>
                  <a:lnTo>
                    <a:pt x="7177" y="14533"/>
                  </a:lnTo>
                  <a:lnTo>
                    <a:pt x="6639" y="11483"/>
                  </a:lnTo>
                  <a:lnTo>
                    <a:pt x="7895" y="8791"/>
                  </a:lnTo>
                  <a:lnTo>
                    <a:pt x="10406" y="6997"/>
                  </a:lnTo>
                  <a:lnTo>
                    <a:pt x="12200" y="6818"/>
                  </a:lnTo>
                  <a:close/>
                  <a:moveTo>
                    <a:pt x="11662" y="0"/>
                  </a:moveTo>
                  <a:lnTo>
                    <a:pt x="8253" y="539"/>
                  </a:lnTo>
                  <a:lnTo>
                    <a:pt x="5024" y="2333"/>
                  </a:lnTo>
                  <a:lnTo>
                    <a:pt x="3589" y="3589"/>
                  </a:lnTo>
                  <a:lnTo>
                    <a:pt x="2333" y="5024"/>
                  </a:lnTo>
                  <a:lnTo>
                    <a:pt x="539" y="8253"/>
                  </a:lnTo>
                  <a:lnTo>
                    <a:pt x="1" y="11662"/>
                  </a:lnTo>
                  <a:lnTo>
                    <a:pt x="359" y="15071"/>
                  </a:lnTo>
                  <a:lnTo>
                    <a:pt x="1615" y="18300"/>
                  </a:lnTo>
                  <a:lnTo>
                    <a:pt x="3768" y="20991"/>
                  </a:lnTo>
                  <a:lnTo>
                    <a:pt x="6639" y="22965"/>
                  </a:lnTo>
                  <a:lnTo>
                    <a:pt x="10227" y="24041"/>
                  </a:lnTo>
                  <a:lnTo>
                    <a:pt x="12200" y="24221"/>
                  </a:lnTo>
                  <a:lnTo>
                    <a:pt x="14533" y="24041"/>
                  </a:lnTo>
                  <a:lnTo>
                    <a:pt x="18839" y="22247"/>
                  </a:lnTo>
                  <a:lnTo>
                    <a:pt x="22247" y="19018"/>
                  </a:lnTo>
                  <a:lnTo>
                    <a:pt x="24041" y="14533"/>
                  </a:lnTo>
                  <a:lnTo>
                    <a:pt x="24221" y="12200"/>
                  </a:lnTo>
                  <a:lnTo>
                    <a:pt x="24041" y="10227"/>
                  </a:lnTo>
                  <a:lnTo>
                    <a:pt x="22965" y="6639"/>
                  </a:lnTo>
                  <a:lnTo>
                    <a:pt x="20991" y="3768"/>
                  </a:lnTo>
                  <a:lnTo>
                    <a:pt x="18300" y="1615"/>
                  </a:lnTo>
                  <a:lnTo>
                    <a:pt x="15071" y="359"/>
                  </a:lnTo>
                  <a:lnTo>
                    <a:pt x="11662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40"/>
            <p:cNvSpPr/>
            <p:nvPr/>
          </p:nvSpPr>
          <p:spPr>
            <a:xfrm>
              <a:off x="3545350" y="2211625"/>
              <a:ext cx="372300" cy="363325"/>
            </a:xfrm>
            <a:custGeom>
              <a:rect b="b" l="l" r="r" t="t"/>
              <a:pathLst>
                <a:path extrusionOk="0" h="14533" w="14892">
                  <a:moveTo>
                    <a:pt x="6101" y="0"/>
                  </a:moveTo>
                  <a:lnTo>
                    <a:pt x="3230" y="1077"/>
                  </a:lnTo>
                  <a:lnTo>
                    <a:pt x="2154" y="2153"/>
                  </a:lnTo>
                  <a:lnTo>
                    <a:pt x="1077" y="3229"/>
                  </a:lnTo>
                  <a:lnTo>
                    <a:pt x="1" y="5741"/>
                  </a:lnTo>
                  <a:lnTo>
                    <a:pt x="1" y="8612"/>
                  </a:lnTo>
                  <a:lnTo>
                    <a:pt x="1077" y="11303"/>
                  </a:lnTo>
                  <a:lnTo>
                    <a:pt x="2154" y="12379"/>
                  </a:lnTo>
                  <a:lnTo>
                    <a:pt x="3230" y="13276"/>
                  </a:lnTo>
                  <a:lnTo>
                    <a:pt x="5921" y="14353"/>
                  </a:lnTo>
                  <a:lnTo>
                    <a:pt x="7536" y="14532"/>
                  </a:lnTo>
                  <a:lnTo>
                    <a:pt x="8971" y="14353"/>
                  </a:lnTo>
                  <a:lnTo>
                    <a:pt x="11662" y="13276"/>
                  </a:lnTo>
                  <a:lnTo>
                    <a:pt x="12918" y="12379"/>
                  </a:lnTo>
                  <a:lnTo>
                    <a:pt x="13815" y="11303"/>
                  </a:lnTo>
                  <a:lnTo>
                    <a:pt x="14892" y="8612"/>
                  </a:lnTo>
                  <a:lnTo>
                    <a:pt x="14892" y="5741"/>
                  </a:lnTo>
                  <a:lnTo>
                    <a:pt x="13815" y="3229"/>
                  </a:lnTo>
                  <a:lnTo>
                    <a:pt x="12918" y="2153"/>
                  </a:lnTo>
                  <a:lnTo>
                    <a:pt x="11662" y="1077"/>
                  </a:lnTo>
                  <a:lnTo>
                    <a:pt x="8971" y="0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240"/>
            <p:cNvSpPr/>
            <p:nvPr/>
          </p:nvSpPr>
          <p:spPr>
            <a:xfrm>
              <a:off x="3428750" y="2090525"/>
              <a:ext cx="605525" cy="605525"/>
            </a:xfrm>
            <a:custGeom>
              <a:rect b="b" l="l" r="r" t="t"/>
              <a:pathLst>
                <a:path extrusionOk="0" h="24221" w="24221">
                  <a:moveTo>
                    <a:pt x="12200" y="6638"/>
                  </a:moveTo>
                  <a:lnTo>
                    <a:pt x="14353" y="6997"/>
                  </a:lnTo>
                  <a:lnTo>
                    <a:pt x="17224" y="9868"/>
                  </a:lnTo>
                  <a:lnTo>
                    <a:pt x="17403" y="12020"/>
                  </a:lnTo>
                  <a:lnTo>
                    <a:pt x="17224" y="13815"/>
                  </a:lnTo>
                  <a:lnTo>
                    <a:pt x="15609" y="16326"/>
                  </a:lnTo>
                  <a:lnTo>
                    <a:pt x="12738" y="17403"/>
                  </a:lnTo>
                  <a:lnTo>
                    <a:pt x="9688" y="16864"/>
                  </a:lnTo>
                  <a:lnTo>
                    <a:pt x="8432" y="15788"/>
                  </a:lnTo>
                  <a:lnTo>
                    <a:pt x="7177" y="14532"/>
                  </a:lnTo>
                  <a:lnTo>
                    <a:pt x="6818" y="11482"/>
                  </a:lnTo>
                  <a:lnTo>
                    <a:pt x="7894" y="8612"/>
                  </a:lnTo>
                  <a:lnTo>
                    <a:pt x="10406" y="6818"/>
                  </a:lnTo>
                  <a:lnTo>
                    <a:pt x="12200" y="6638"/>
                  </a:lnTo>
                  <a:close/>
                  <a:moveTo>
                    <a:pt x="11662" y="0"/>
                  </a:moveTo>
                  <a:lnTo>
                    <a:pt x="8253" y="538"/>
                  </a:lnTo>
                  <a:lnTo>
                    <a:pt x="5024" y="2153"/>
                  </a:lnTo>
                  <a:lnTo>
                    <a:pt x="3588" y="3588"/>
                  </a:lnTo>
                  <a:lnTo>
                    <a:pt x="2333" y="5023"/>
                  </a:lnTo>
                  <a:lnTo>
                    <a:pt x="538" y="8253"/>
                  </a:lnTo>
                  <a:lnTo>
                    <a:pt x="0" y="11662"/>
                  </a:lnTo>
                  <a:lnTo>
                    <a:pt x="359" y="15070"/>
                  </a:lnTo>
                  <a:lnTo>
                    <a:pt x="1615" y="18300"/>
                  </a:lnTo>
                  <a:lnTo>
                    <a:pt x="3768" y="20991"/>
                  </a:lnTo>
                  <a:lnTo>
                    <a:pt x="6638" y="22964"/>
                  </a:lnTo>
                  <a:lnTo>
                    <a:pt x="10227" y="24041"/>
                  </a:lnTo>
                  <a:lnTo>
                    <a:pt x="12200" y="24220"/>
                  </a:lnTo>
                  <a:lnTo>
                    <a:pt x="14532" y="24041"/>
                  </a:lnTo>
                  <a:lnTo>
                    <a:pt x="19018" y="22067"/>
                  </a:lnTo>
                  <a:lnTo>
                    <a:pt x="22247" y="18838"/>
                  </a:lnTo>
                  <a:lnTo>
                    <a:pt x="24041" y="14532"/>
                  </a:lnTo>
                  <a:lnTo>
                    <a:pt x="24220" y="12020"/>
                  </a:lnTo>
                  <a:lnTo>
                    <a:pt x="24041" y="10047"/>
                  </a:lnTo>
                  <a:lnTo>
                    <a:pt x="22965" y="6638"/>
                  </a:lnTo>
                  <a:lnTo>
                    <a:pt x="20991" y="3768"/>
                  </a:lnTo>
                  <a:lnTo>
                    <a:pt x="18300" y="1615"/>
                  </a:lnTo>
                  <a:lnTo>
                    <a:pt x="15071" y="359"/>
                  </a:lnTo>
                  <a:lnTo>
                    <a:pt x="11662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240"/>
            <p:cNvSpPr/>
            <p:nvPr/>
          </p:nvSpPr>
          <p:spPr>
            <a:xfrm>
              <a:off x="4213650" y="1422225"/>
              <a:ext cx="376800" cy="363325"/>
            </a:xfrm>
            <a:custGeom>
              <a:rect b="b" l="l" r="r" t="t"/>
              <a:pathLst>
                <a:path extrusionOk="0" h="14533" w="15072">
                  <a:moveTo>
                    <a:pt x="6101" y="0"/>
                  </a:moveTo>
                  <a:lnTo>
                    <a:pt x="3410" y="1076"/>
                  </a:lnTo>
                  <a:lnTo>
                    <a:pt x="2154" y="2153"/>
                  </a:lnTo>
                  <a:lnTo>
                    <a:pt x="1077" y="3229"/>
                  </a:lnTo>
                  <a:lnTo>
                    <a:pt x="1" y="5741"/>
                  </a:lnTo>
                  <a:lnTo>
                    <a:pt x="1" y="8612"/>
                  </a:lnTo>
                  <a:lnTo>
                    <a:pt x="1077" y="11303"/>
                  </a:lnTo>
                  <a:lnTo>
                    <a:pt x="2154" y="12379"/>
                  </a:lnTo>
                  <a:lnTo>
                    <a:pt x="3410" y="13276"/>
                  </a:lnTo>
                  <a:lnTo>
                    <a:pt x="6101" y="14353"/>
                  </a:lnTo>
                  <a:lnTo>
                    <a:pt x="7536" y="14532"/>
                  </a:lnTo>
                  <a:lnTo>
                    <a:pt x="8971" y="14353"/>
                  </a:lnTo>
                  <a:lnTo>
                    <a:pt x="11842" y="13276"/>
                  </a:lnTo>
                  <a:lnTo>
                    <a:pt x="12918" y="12379"/>
                  </a:lnTo>
                  <a:lnTo>
                    <a:pt x="13995" y="11303"/>
                  </a:lnTo>
                  <a:lnTo>
                    <a:pt x="15071" y="8612"/>
                  </a:lnTo>
                  <a:lnTo>
                    <a:pt x="15071" y="5741"/>
                  </a:lnTo>
                  <a:lnTo>
                    <a:pt x="13995" y="3229"/>
                  </a:lnTo>
                  <a:lnTo>
                    <a:pt x="12918" y="2153"/>
                  </a:lnTo>
                  <a:lnTo>
                    <a:pt x="11662" y="1076"/>
                  </a:lnTo>
                  <a:lnTo>
                    <a:pt x="8971" y="0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240"/>
            <p:cNvSpPr/>
            <p:nvPr/>
          </p:nvSpPr>
          <p:spPr>
            <a:xfrm>
              <a:off x="4097050" y="1301100"/>
              <a:ext cx="605525" cy="605550"/>
            </a:xfrm>
            <a:custGeom>
              <a:rect b="b" l="l" r="r" t="t"/>
              <a:pathLst>
                <a:path extrusionOk="0" h="24222" w="24221">
                  <a:moveTo>
                    <a:pt x="12200" y="6639"/>
                  </a:moveTo>
                  <a:lnTo>
                    <a:pt x="14353" y="6998"/>
                  </a:lnTo>
                  <a:lnTo>
                    <a:pt x="17223" y="9869"/>
                  </a:lnTo>
                  <a:lnTo>
                    <a:pt x="17582" y="12021"/>
                  </a:lnTo>
                  <a:lnTo>
                    <a:pt x="17403" y="13816"/>
                  </a:lnTo>
                  <a:lnTo>
                    <a:pt x="15609" y="16327"/>
                  </a:lnTo>
                  <a:lnTo>
                    <a:pt x="12738" y="17404"/>
                  </a:lnTo>
                  <a:lnTo>
                    <a:pt x="9688" y="16865"/>
                  </a:lnTo>
                  <a:lnTo>
                    <a:pt x="8432" y="15789"/>
                  </a:lnTo>
                  <a:lnTo>
                    <a:pt x="7356" y="14533"/>
                  </a:lnTo>
                  <a:lnTo>
                    <a:pt x="6818" y="11483"/>
                  </a:lnTo>
                  <a:lnTo>
                    <a:pt x="7894" y="8613"/>
                  </a:lnTo>
                  <a:lnTo>
                    <a:pt x="10406" y="6819"/>
                  </a:lnTo>
                  <a:lnTo>
                    <a:pt x="12200" y="6639"/>
                  </a:lnTo>
                  <a:close/>
                  <a:moveTo>
                    <a:pt x="11841" y="1"/>
                  </a:moveTo>
                  <a:lnTo>
                    <a:pt x="8432" y="539"/>
                  </a:lnTo>
                  <a:lnTo>
                    <a:pt x="5203" y="2154"/>
                  </a:lnTo>
                  <a:lnTo>
                    <a:pt x="3588" y="3589"/>
                  </a:lnTo>
                  <a:lnTo>
                    <a:pt x="2333" y="5024"/>
                  </a:lnTo>
                  <a:lnTo>
                    <a:pt x="718" y="8254"/>
                  </a:lnTo>
                  <a:lnTo>
                    <a:pt x="0" y="11663"/>
                  </a:lnTo>
                  <a:lnTo>
                    <a:pt x="538" y="15071"/>
                  </a:lnTo>
                  <a:lnTo>
                    <a:pt x="1794" y="18301"/>
                  </a:lnTo>
                  <a:lnTo>
                    <a:pt x="3947" y="20992"/>
                  </a:lnTo>
                  <a:lnTo>
                    <a:pt x="6818" y="22965"/>
                  </a:lnTo>
                  <a:lnTo>
                    <a:pt x="10227" y="24042"/>
                  </a:lnTo>
                  <a:lnTo>
                    <a:pt x="12200" y="24221"/>
                  </a:lnTo>
                  <a:lnTo>
                    <a:pt x="14712" y="24042"/>
                  </a:lnTo>
                  <a:lnTo>
                    <a:pt x="19018" y="22068"/>
                  </a:lnTo>
                  <a:lnTo>
                    <a:pt x="22247" y="18839"/>
                  </a:lnTo>
                  <a:lnTo>
                    <a:pt x="24041" y="14533"/>
                  </a:lnTo>
                  <a:lnTo>
                    <a:pt x="24220" y="12021"/>
                  </a:lnTo>
                  <a:lnTo>
                    <a:pt x="24220" y="10048"/>
                  </a:lnTo>
                  <a:lnTo>
                    <a:pt x="23144" y="6639"/>
                  </a:lnTo>
                  <a:lnTo>
                    <a:pt x="20991" y="3769"/>
                  </a:lnTo>
                  <a:lnTo>
                    <a:pt x="18300" y="1616"/>
                  </a:lnTo>
                  <a:lnTo>
                    <a:pt x="15250" y="360"/>
                  </a:lnTo>
                  <a:lnTo>
                    <a:pt x="11841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240"/>
            <p:cNvSpPr/>
            <p:nvPr/>
          </p:nvSpPr>
          <p:spPr>
            <a:xfrm>
              <a:off x="3195500" y="3274625"/>
              <a:ext cx="2103600" cy="170450"/>
            </a:xfrm>
            <a:custGeom>
              <a:rect b="b" l="l" r="r" t="t"/>
              <a:pathLst>
                <a:path extrusionOk="0" h="6818" w="84144">
                  <a:moveTo>
                    <a:pt x="3230" y="0"/>
                  </a:moveTo>
                  <a:lnTo>
                    <a:pt x="1795" y="359"/>
                  </a:lnTo>
                  <a:lnTo>
                    <a:pt x="1" y="2153"/>
                  </a:lnTo>
                  <a:lnTo>
                    <a:pt x="1" y="4665"/>
                  </a:lnTo>
                  <a:lnTo>
                    <a:pt x="1795" y="6638"/>
                  </a:lnTo>
                  <a:lnTo>
                    <a:pt x="3230" y="6818"/>
                  </a:lnTo>
                  <a:lnTo>
                    <a:pt x="81094" y="6818"/>
                  </a:lnTo>
                  <a:lnTo>
                    <a:pt x="82529" y="6638"/>
                  </a:lnTo>
                  <a:lnTo>
                    <a:pt x="84144" y="4665"/>
                  </a:lnTo>
                  <a:lnTo>
                    <a:pt x="84144" y="2153"/>
                  </a:lnTo>
                  <a:lnTo>
                    <a:pt x="82529" y="359"/>
                  </a:lnTo>
                  <a:lnTo>
                    <a:pt x="81094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240"/>
            <p:cNvSpPr/>
            <p:nvPr/>
          </p:nvSpPr>
          <p:spPr>
            <a:xfrm>
              <a:off x="4433425" y="2839550"/>
              <a:ext cx="865675" cy="165975"/>
            </a:xfrm>
            <a:custGeom>
              <a:rect b="b" l="l" r="r" t="t"/>
              <a:pathLst>
                <a:path extrusionOk="0" h="6639" w="34627">
                  <a:moveTo>
                    <a:pt x="3230" y="0"/>
                  </a:moveTo>
                  <a:lnTo>
                    <a:pt x="1795" y="180"/>
                  </a:lnTo>
                  <a:lnTo>
                    <a:pt x="1" y="1974"/>
                  </a:lnTo>
                  <a:lnTo>
                    <a:pt x="1" y="4486"/>
                  </a:lnTo>
                  <a:lnTo>
                    <a:pt x="1795" y="6459"/>
                  </a:lnTo>
                  <a:lnTo>
                    <a:pt x="3230" y="6639"/>
                  </a:lnTo>
                  <a:lnTo>
                    <a:pt x="31577" y="6639"/>
                  </a:lnTo>
                  <a:lnTo>
                    <a:pt x="33012" y="6459"/>
                  </a:lnTo>
                  <a:lnTo>
                    <a:pt x="34627" y="4486"/>
                  </a:lnTo>
                  <a:lnTo>
                    <a:pt x="34627" y="1974"/>
                  </a:lnTo>
                  <a:lnTo>
                    <a:pt x="33012" y="180"/>
                  </a:lnTo>
                  <a:lnTo>
                    <a:pt x="31577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240"/>
            <p:cNvSpPr/>
            <p:nvPr/>
          </p:nvSpPr>
          <p:spPr>
            <a:xfrm>
              <a:off x="1607750" y="1166550"/>
              <a:ext cx="2103575" cy="170475"/>
            </a:xfrm>
            <a:custGeom>
              <a:rect b="b" l="l" r="r" t="t"/>
              <a:pathLst>
                <a:path extrusionOk="0" h="6819" w="84143">
                  <a:moveTo>
                    <a:pt x="3229" y="1"/>
                  </a:moveTo>
                  <a:lnTo>
                    <a:pt x="1615" y="360"/>
                  </a:lnTo>
                  <a:lnTo>
                    <a:pt x="0" y="2154"/>
                  </a:lnTo>
                  <a:lnTo>
                    <a:pt x="0" y="4665"/>
                  </a:lnTo>
                  <a:lnTo>
                    <a:pt x="1615" y="6639"/>
                  </a:lnTo>
                  <a:lnTo>
                    <a:pt x="3229" y="6818"/>
                  </a:lnTo>
                  <a:lnTo>
                    <a:pt x="80914" y="6818"/>
                  </a:lnTo>
                  <a:lnTo>
                    <a:pt x="82528" y="6639"/>
                  </a:lnTo>
                  <a:lnTo>
                    <a:pt x="84143" y="4665"/>
                  </a:lnTo>
                  <a:lnTo>
                    <a:pt x="84143" y="2154"/>
                  </a:lnTo>
                  <a:lnTo>
                    <a:pt x="82528" y="360"/>
                  </a:lnTo>
                  <a:lnTo>
                    <a:pt x="80914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240"/>
            <p:cNvSpPr/>
            <p:nvPr/>
          </p:nvSpPr>
          <p:spPr>
            <a:xfrm>
              <a:off x="1607750" y="1606100"/>
              <a:ext cx="865675" cy="170475"/>
            </a:xfrm>
            <a:custGeom>
              <a:rect b="b" l="l" r="r" t="t"/>
              <a:pathLst>
                <a:path extrusionOk="0" h="6819" w="34627">
                  <a:moveTo>
                    <a:pt x="3229" y="1"/>
                  </a:moveTo>
                  <a:lnTo>
                    <a:pt x="1615" y="360"/>
                  </a:lnTo>
                  <a:lnTo>
                    <a:pt x="0" y="2154"/>
                  </a:lnTo>
                  <a:lnTo>
                    <a:pt x="0" y="4665"/>
                  </a:lnTo>
                  <a:lnTo>
                    <a:pt x="1615" y="6639"/>
                  </a:lnTo>
                  <a:lnTo>
                    <a:pt x="3229" y="6818"/>
                  </a:lnTo>
                  <a:lnTo>
                    <a:pt x="31397" y="6818"/>
                  </a:lnTo>
                  <a:lnTo>
                    <a:pt x="33011" y="6639"/>
                  </a:lnTo>
                  <a:lnTo>
                    <a:pt x="34626" y="4665"/>
                  </a:lnTo>
                  <a:lnTo>
                    <a:pt x="34626" y="2154"/>
                  </a:lnTo>
                  <a:lnTo>
                    <a:pt x="33011" y="360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240"/>
            <p:cNvSpPr/>
            <p:nvPr/>
          </p:nvSpPr>
          <p:spPr>
            <a:xfrm>
              <a:off x="4855050" y="2068075"/>
              <a:ext cx="2094625" cy="1529500"/>
            </a:xfrm>
            <a:custGeom>
              <a:rect b="b" l="l" r="r" t="t"/>
              <a:pathLst>
                <a:path extrusionOk="0" h="61180" w="83785">
                  <a:moveTo>
                    <a:pt x="3947" y="1"/>
                  </a:moveTo>
                  <a:lnTo>
                    <a:pt x="1436" y="539"/>
                  </a:lnTo>
                  <a:lnTo>
                    <a:pt x="0" y="2692"/>
                  </a:lnTo>
                  <a:lnTo>
                    <a:pt x="180" y="5204"/>
                  </a:lnTo>
                  <a:lnTo>
                    <a:pt x="1436" y="6280"/>
                  </a:lnTo>
                  <a:lnTo>
                    <a:pt x="49338" y="40009"/>
                  </a:lnTo>
                  <a:lnTo>
                    <a:pt x="78402" y="60462"/>
                  </a:lnTo>
                  <a:lnTo>
                    <a:pt x="79299" y="61000"/>
                  </a:lnTo>
                  <a:lnTo>
                    <a:pt x="80376" y="61180"/>
                  </a:lnTo>
                  <a:lnTo>
                    <a:pt x="81452" y="61000"/>
                  </a:lnTo>
                  <a:lnTo>
                    <a:pt x="83067" y="59744"/>
                  </a:lnTo>
                  <a:lnTo>
                    <a:pt x="83784" y="57950"/>
                  </a:lnTo>
                  <a:lnTo>
                    <a:pt x="83246" y="55977"/>
                  </a:lnTo>
                  <a:lnTo>
                    <a:pt x="82349" y="55080"/>
                  </a:lnTo>
                  <a:lnTo>
                    <a:pt x="44314" y="28168"/>
                  </a:lnTo>
                  <a:lnTo>
                    <a:pt x="5203" y="719"/>
                  </a:lnTo>
                  <a:lnTo>
                    <a:pt x="3947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40"/>
          <p:cNvGrpSpPr/>
          <p:nvPr/>
        </p:nvGrpSpPr>
        <p:grpSpPr>
          <a:xfrm>
            <a:off x="7748954" y="5029250"/>
            <a:ext cx="655640" cy="922847"/>
            <a:chOff x="1949725" y="238125"/>
            <a:chExt cx="3725225" cy="5243450"/>
          </a:xfrm>
        </p:grpSpPr>
        <p:sp>
          <p:nvSpPr>
            <p:cNvPr id="2114" name="Google Shape;2114;p240"/>
            <p:cNvSpPr/>
            <p:nvPr/>
          </p:nvSpPr>
          <p:spPr>
            <a:xfrm>
              <a:off x="1949725" y="4122650"/>
              <a:ext cx="670075" cy="1358925"/>
            </a:xfrm>
            <a:custGeom>
              <a:rect b="b" l="l" r="r" t="t"/>
              <a:pathLst>
                <a:path extrusionOk="0" h="54357" w="26803">
                  <a:moveTo>
                    <a:pt x="19680" y="6936"/>
                  </a:moveTo>
                  <a:lnTo>
                    <a:pt x="19680" y="47421"/>
                  </a:lnTo>
                  <a:lnTo>
                    <a:pt x="7122" y="47421"/>
                  </a:lnTo>
                  <a:lnTo>
                    <a:pt x="7122" y="6936"/>
                  </a:lnTo>
                  <a:close/>
                  <a:moveTo>
                    <a:pt x="3561" y="1"/>
                  </a:moveTo>
                  <a:lnTo>
                    <a:pt x="2062" y="188"/>
                  </a:lnTo>
                  <a:lnTo>
                    <a:pt x="187" y="2063"/>
                  </a:lnTo>
                  <a:lnTo>
                    <a:pt x="0" y="3375"/>
                  </a:lnTo>
                  <a:lnTo>
                    <a:pt x="0" y="50795"/>
                  </a:lnTo>
                  <a:lnTo>
                    <a:pt x="187" y="52295"/>
                  </a:lnTo>
                  <a:lnTo>
                    <a:pt x="2062" y="54169"/>
                  </a:lnTo>
                  <a:lnTo>
                    <a:pt x="3561" y="54356"/>
                  </a:lnTo>
                  <a:lnTo>
                    <a:pt x="23242" y="54356"/>
                  </a:lnTo>
                  <a:lnTo>
                    <a:pt x="24741" y="54169"/>
                  </a:lnTo>
                  <a:lnTo>
                    <a:pt x="26615" y="52295"/>
                  </a:lnTo>
                  <a:lnTo>
                    <a:pt x="26803" y="50795"/>
                  </a:lnTo>
                  <a:lnTo>
                    <a:pt x="26803" y="3375"/>
                  </a:lnTo>
                  <a:lnTo>
                    <a:pt x="26615" y="2063"/>
                  </a:lnTo>
                  <a:lnTo>
                    <a:pt x="24741" y="188"/>
                  </a:lnTo>
                  <a:lnTo>
                    <a:pt x="23242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240"/>
            <p:cNvSpPr/>
            <p:nvPr/>
          </p:nvSpPr>
          <p:spPr>
            <a:xfrm>
              <a:off x="2469825" y="3982075"/>
              <a:ext cx="2024300" cy="1040275"/>
            </a:xfrm>
            <a:custGeom>
              <a:rect b="b" l="l" r="r" t="t"/>
              <a:pathLst>
                <a:path extrusionOk="0" h="41611" w="80972">
                  <a:moveTo>
                    <a:pt x="27928" y="1"/>
                  </a:moveTo>
                  <a:lnTo>
                    <a:pt x="22305" y="751"/>
                  </a:lnTo>
                  <a:lnTo>
                    <a:pt x="19681" y="2063"/>
                  </a:lnTo>
                  <a:lnTo>
                    <a:pt x="19494" y="2063"/>
                  </a:lnTo>
                  <a:lnTo>
                    <a:pt x="1500" y="14808"/>
                  </a:lnTo>
                  <a:lnTo>
                    <a:pt x="376" y="15933"/>
                  </a:lnTo>
                  <a:lnTo>
                    <a:pt x="1" y="18369"/>
                  </a:lnTo>
                  <a:lnTo>
                    <a:pt x="1500" y="20431"/>
                  </a:lnTo>
                  <a:lnTo>
                    <a:pt x="3937" y="21181"/>
                  </a:lnTo>
                  <a:lnTo>
                    <a:pt x="5436" y="20619"/>
                  </a:lnTo>
                  <a:lnTo>
                    <a:pt x="23617" y="7873"/>
                  </a:lnTo>
                  <a:lnTo>
                    <a:pt x="24742" y="7311"/>
                  </a:lnTo>
                  <a:lnTo>
                    <a:pt x="27366" y="7123"/>
                  </a:lnTo>
                  <a:lnTo>
                    <a:pt x="28678" y="7311"/>
                  </a:lnTo>
                  <a:lnTo>
                    <a:pt x="68414" y="19681"/>
                  </a:lnTo>
                  <a:lnTo>
                    <a:pt x="70101" y="20244"/>
                  </a:lnTo>
                  <a:lnTo>
                    <a:pt x="72725" y="22680"/>
                  </a:lnTo>
                  <a:lnTo>
                    <a:pt x="73474" y="24180"/>
                  </a:lnTo>
                  <a:lnTo>
                    <a:pt x="74037" y="25867"/>
                  </a:lnTo>
                  <a:lnTo>
                    <a:pt x="74037" y="29053"/>
                  </a:lnTo>
                  <a:lnTo>
                    <a:pt x="73474" y="30740"/>
                  </a:lnTo>
                  <a:lnTo>
                    <a:pt x="72912" y="31865"/>
                  </a:lnTo>
                  <a:lnTo>
                    <a:pt x="71225" y="33926"/>
                  </a:lnTo>
                  <a:lnTo>
                    <a:pt x="70101" y="34489"/>
                  </a:lnTo>
                  <a:lnTo>
                    <a:pt x="56605" y="30178"/>
                  </a:lnTo>
                  <a:lnTo>
                    <a:pt x="38987" y="23243"/>
                  </a:lnTo>
                  <a:lnTo>
                    <a:pt x="37487" y="22868"/>
                  </a:lnTo>
                  <a:lnTo>
                    <a:pt x="35051" y="23992"/>
                  </a:lnTo>
                  <a:lnTo>
                    <a:pt x="34114" y="26429"/>
                  </a:lnTo>
                  <a:lnTo>
                    <a:pt x="35051" y="28866"/>
                  </a:lnTo>
                  <a:lnTo>
                    <a:pt x="36363" y="29803"/>
                  </a:lnTo>
                  <a:lnTo>
                    <a:pt x="53981" y="36738"/>
                  </a:lnTo>
                  <a:lnTo>
                    <a:pt x="54356" y="36738"/>
                  </a:lnTo>
                  <a:lnTo>
                    <a:pt x="69351" y="41424"/>
                  </a:lnTo>
                  <a:lnTo>
                    <a:pt x="69913" y="41611"/>
                  </a:lnTo>
                  <a:lnTo>
                    <a:pt x="70288" y="41611"/>
                  </a:lnTo>
                  <a:lnTo>
                    <a:pt x="71038" y="41424"/>
                  </a:lnTo>
                  <a:lnTo>
                    <a:pt x="71600" y="41236"/>
                  </a:lnTo>
                  <a:lnTo>
                    <a:pt x="71975" y="41236"/>
                  </a:lnTo>
                  <a:lnTo>
                    <a:pt x="74599" y="39924"/>
                  </a:lnTo>
                  <a:lnTo>
                    <a:pt x="78722" y="35988"/>
                  </a:lnTo>
                  <a:lnTo>
                    <a:pt x="80034" y="33364"/>
                  </a:lnTo>
                  <a:lnTo>
                    <a:pt x="80972" y="30552"/>
                  </a:lnTo>
                  <a:lnTo>
                    <a:pt x="80972" y="24367"/>
                  </a:lnTo>
                  <a:lnTo>
                    <a:pt x="80034" y="21556"/>
                  </a:lnTo>
                  <a:lnTo>
                    <a:pt x="78535" y="18557"/>
                  </a:lnTo>
                  <a:lnTo>
                    <a:pt x="73662" y="14246"/>
                  </a:lnTo>
                  <a:lnTo>
                    <a:pt x="70663" y="13121"/>
                  </a:lnTo>
                  <a:lnTo>
                    <a:pt x="30740" y="751"/>
                  </a:lnTo>
                  <a:lnTo>
                    <a:pt x="27928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240"/>
            <p:cNvSpPr/>
            <p:nvPr/>
          </p:nvSpPr>
          <p:spPr>
            <a:xfrm>
              <a:off x="2441725" y="3860250"/>
              <a:ext cx="3233225" cy="1597900"/>
            </a:xfrm>
            <a:custGeom>
              <a:rect b="b" l="l" r="r" t="t"/>
              <a:pathLst>
                <a:path extrusionOk="0" h="63916" w="129329">
                  <a:moveTo>
                    <a:pt x="115458" y="1"/>
                  </a:moveTo>
                  <a:lnTo>
                    <a:pt x="111710" y="376"/>
                  </a:lnTo>
                  <a:lnTo>
                    <a:pt x="108336" y="1875"/>
                  </a:lnTo>
                  <a:lnTo>
                    <a:pt x="106649" y="2812"/>
                  </a:lnTo>
                  <a:lnTo>
                    <a:pt x="92404" y="12371"/>
                  </a:lnTo>
                  <a:lnTo>
                    <a:pt x="75723" y="24929"/>
                  </a:lnTo>
                  <a:lnTo>
                    <a:pt x="74411" y="26054"/>
                  </a:lnTo>
                  <a:lnTo>
                    <a:pt x="74036" y="28678"/>
                  </a:lnTo>
                  <a:lnTo>
                    <a:pt x="75723" y="30927"/>
                  </a:lnTo>
                  <a:lnTo>
                    <a:pt x="78534" y="31489"/>
                  </a:lnTo>
                  <a:lnTo>
                    <a:pt x="79846" y="30552"/>
                  </a:lnTo>
                  <a:lnTo>
                    <a:pt x="96528" y="18182"/>
                  </a:lnTo>
                  <a:lnTo>
                    <a:pt x="110585" y="8810"/>
                  </a:lnTo>
                  <a:lnTo>
                    <a:pt x="112272" y="7498"/>
                  </a:lnTo>
                  <a:lnTo>
                    <a:pt x="116208" y="6936"/>
                  </a:lnTo>
                  <a:lnTo>
                    <a:pt x="118270" y="7498"/>
                  </a:lnTo>
                  <a:lnTo>
                    <a:pt x="119957" y="8435"/>
                  </a:lnTo>
                  <a:lnTo>
                    <a:pt x="122019" y="11434"/>
                  </a:lnTo>
                  <a:lnTo>
                    <a:pt x="122393" y="13496"/>
                  </a:lnTo>
                  <a:lnTo>
                    <a:pt x="122393" y="14808"/>
                  </a:lnTo>
                  <a:lnTo>
                    <a:pt x="121269" y="17244"/>
                  </a:lnTo>
                  <a:lnTo>
                    <a:pt x="120332" y="18182"/>
                  </a:lnTo>
                  <a:lnTo>
                    <a:pt x="74036" y="55293"/>
                  </a:lnTo>
                  <a:lnTo>
                    <a:pt x="72537" y="56231"/>
                  </a:lnTo>
                  <a:lnTo>
                    <a:pt x="69163" y="56980"/>
                  </a:lnTo>
                  <a:lnTo>
                    <a:pt x="67476" y="56605"/>
                  </a:lnTo>
                  <a:lnTo>
                    <a:pt x="21180" y="46297"/>
                  </a:lnTo>
                  <a:lnTo>
                    <a:pt x="17994" y="45734"/>
                  </a:lnTo>
                  <a:lnTo>
                    <a:pt x="11434" y="46484"/>
                  </a:lnTo>
                  <a:lnTo>
                    <a:pt x="8435" y="47983"/>
                  </a:lnTo>
                  <a:lnTo>
                    <a:pt x="8060" y="47983"/>
                  </a:lnTo>
                  <a:lnTo>
                    <a:pt x="7873" y="48171"/>
                  </a:lnTo>
                  <a:lnTo>
                    <a:pt x="1687" y="52857"/>
                  </a:lnTo>
                  <a:lnTo>
                    <a:pt x="375" y="53981"/>
                  </a:lnTo>
                  <a:lnTo>
                    <a:pt x="0" y="56793"/>
                  </a:lnTo>
                  <a:lnTo>
                    <a:pt x="1687" y="58855"/>
                  </a:lnTo>
                  <a:lnTo>
                    <a:pt x="4311" y="59417"/>
                  </a:lnTo>
                  <a:lnTo>
                    <a:pt x="5811" y="58480"/>
                  </a:lnTo>
                  <a:lnTo>
                    <a:pt x="11809" y="54169"/>
                  </a:lnTo>
                  <a:lnTo>
                    <a:pt x="13683" y="53232"/>
                  </a:lnTo>
                  <a:lnTo>
                    <a:pt x="17619" y="52857"/>
                  </a:lnTo>
                  <a:lnTo>
                    <a:pt x="19681" y="53232"/>
                  </a:lnTo>
                  <a:lnTo>
                    <a:pt x="65976" y="63728"/>
                  </a:lnTo>
                  <a:lnTo>
                    <a:pt x="67476" y="63915"/>
                  </a:lnTo>
                  <a:lnTo>
                    <a:pt x="69163" y="63915"/>
                  </a:lnTo>
                  <a:lnTo>
                    <a:pt x="71787" y="63728"/>
                  </a:lnTo>
                  <a:lnTo>
                    <a:pt x="76473" y="62228"/>
                  </a:lnTo>
                  <a:lnTo>
                    <a:pt x="78534" y="60729"/>
                  </a:lnTo>
                  <a:lnTo>
                    <a:pt x="124643" y="23805"/>
                  </a:lnTo>
                  <a:lnTo>
                    <a:pt x="127079" y="21555"/>
                  </a:lnTo>
                  <a:lnTo>
                    <a:pt x="129328" y="15558"/>
                  </a:lnTo>
                  <a:lnTo>
                    <a:pt x="129141" y="12184"/>
                  </a:lnTo>
                  <a:lnTo>
                    <a:pt x="129141" y="11996"/>
                  </a:lnTo>
                  <a:lnTo>
                    <a:pt x="128766" y="10122"/>
                  </a:lnTo>
                  <a:lnTo>
                    <a:pt x="127454" y="6936"/>
                  </a:lnTo>
                  <a:lnTo>
                    <a:pt x="125205" y="4124"/>
                  </a:lnTo>
                  <a:lnTo>
                    <a:pt x="122581" y="1875"/>
                  </a:lnTo>
                  <a:lnTo>
                    <a:pt x="120894" y="938"/>
                  </a:lnTo>
                  <a:lnTo>
                    <a:pt x="119020" y="376"/>
                  </a:lnTo>
                  <a:lnTo>
                    <a:pt x="115458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240"/>
            <p:cNvSpPr/>
            <p:nvPr/>
          </p:nvSpPr>
          <p:spPr>
            <a:xfrm>
              <a:off x="3238300" y="1484550"/>
              <a:ext cx="1204275" cy="1790000"/>
            </a:xfrm>
            <a:custGeom>
              <a:rect b="b" l="l" r="r" t="t"/>
              <a:pathLst>
                <a:path extrusionOk="0" h="71600" w="48171">
                  <a:moveTo>
                    <a:pt x="10684" y="0"/>
                  </a:moveTo>
                  <a:lnTo>
                    <a:pt x="8060" y="375"/>
                  </a:lnTo>
                  <a:lnTo>
                    <a:pt x="7123" y="1687"/>
                  </a:lnTo>
                  <a:lnTo>
                    <a:pt x="3937" y="7123"/>
                  </a:lnTo>
                  <a:lnTo>
                    <a:pt x="376" y="18743"/>
                  </a:lnTo>
                  <a:lnTo>
                    <a:pt x="1" y="24929"/>
                  </a:lnTo>
                  <a:lnTo>
                    <a:pt x="188" y="30364"/>
                  </a:lnTo>
                  <a:lnTo>
                    <a:pt x="3000" y="40861"/>
                  </a:lnTo>
                  <a:lnTo>
                    <a:pt x="8060" y="49857"/>
                  </a:lnTo>
                  <a:lnTo>
                    <a:pt x="15183" y="56792"/>
                  </a:lnTo>
                  <a:lnTo>
                    <a:pt x="19306" y="59229"/>
                  </a:lnTo>
                  <a:lnTo>
                    <a:pt x="21743" y="60541"/>
                  </a:lnTo>
                  <a:lnTo>
                    <a:pt x="24929" y="63352"/>
                  </a:lnTo>
                  <a:lnTo>
                    <a:pt x="26804" y="67289"/>
                  </a:lnTo>
                  <a:lnTo>
                    <a:pt x="26991" y="68038"/>
                  </a:lnTo>
                  <a:lnTo>
                    <a:pt x="27178" y="69350"/>
                  </a:lnTo>
                  <a:lnTo>
                    <a:pt x="29053" y="71225"/>
                  </a:lnTo>
                  <a:lnTo>
                    <a:pt x="30552" y="71412"/>
                  </a:lnTo>
                  <a:lnTo>
                    <a:pt x="44797" y="71412"/>
                  </a:lnTo>
                  <a:lnTo>
                    <a:pt x="44797" y="71600"/>
                  </a:lnTo>
                  <a:lnTo>
                    <a:pt x="46484" y="71225"/>
                  </a:lnTo>
                  <a:lnTo>
                    <a:pt x="48171" y="69350"/>
                  </a:lnTo>
                  <a:lnTo>
                    <a:pt x="48171" y="66726"/>
                  </a:lnTo>
                  <a:lnTo>
                    <a:pt x="46484" y="64665"/>
                  </a:lnTo>
                  <a:lnTo>
                    <a:pt x="44797" y="64477"/>
                  </a:lnTo>
                  <a:lnTo>
                    <a:pt x="33364" y="64477"/>
                  </a:lnTo>
                  <a:lnTo>
                    <a:pt x="31677" y="60728"/>
                  </a:lnTo>
                  <a:lnTo>
                    <a:pt x="26054" y="54731"/>
                  </a:lnTo>
                  <a:lnTo>
                    <a:pt x="22305" y="52856"/>
                  </a:lnTo>
                  <a:lnTo>
                    <a:pt x="19681" y="51357"/>
                  </a:lnTo>
                  <a:lnTo>
                    <a:pt x="14246" y="46296"/>
                  </a:lnTo>
                  <a:lnTo>
                    <a:pt x="9935" y="39174"/>
                  </a:lnTo>
                  <a:lnTo>
                    <a:pt x="7311" y="29989"/>
                  </a:lnTo>
                  <a:lnTo>
                    <a:pt x="7123" y="24929"/>
                  </a:lnTo>
                  <a:lnTo>
                    <a:pt x="7498" y="19681"/>
                  </a:lnTo>
                  <a:lnTo>
                    <a:pt x="10497" y="9934"/>
                  </a:lnTo>
                  <a:lnTo>
                    <a:pt x="12934" y="5436"/>
                  </a:lnTo>
                  <a:lnTo>
                    <a:pt x="13683" y="4124"/>
                  </a:lnTo>
                  <a:lnTo>
                    <a:pt x="12934" y="1500"/>
                  </a:lnTo>
                  <a:lnTo>
                    <a:pt x="10684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240"/>
            <p:cNvSpPr/>
            <p:nvPr/>
          </p:nvSpPr>
          <p:spPr>
            <a:xfrm>
              <a:off x="3786550" y="1095625"/>
              <a:ext cx="1551025" cy="2174250"/>
            </a:xfrm>
            <a:custGeom>
              <a:rect b="b" l="l" r="r" t="t"/>
              <a:pathLst>
                <a:path extrusionOk="0" h="86970" w="62041">
                  <a:moveTo>
                    <a:pt x="14995" y="0"/>
                  </a:moveTo>
                  <a:lnTo>
                    <a:pt x="6560" y="1500"/>
                  </a:lnTo>
                  <a:lnTo>
                    <a:pt x="2437" y="2999"/>
                  </a:lnTo>
                  <a:lnTo>
                    <a:pt x="938" y="3749"/>
                  </a:lnTo>
                  <a:lnTo>
                    <a:pt x="0" y="6186"/>
                  </a:lnTo>
                  <a:lnTo>
                    <a:pt x="938" y="8622"/>
                  </a:lnTo>
                  <a:lnTo>
                    <a:pt x="3374" y="9934"/>
                  </a:lnTo>
                  <a:lnTo>
                    <a:pt x="5061" y="9559"/>
                  </a:lnTo>
                  <a:lnTo>
                    <a:pt x="8435" y="8247"/>
                  </a:lnTo>
                  <a:lnTo>
                    <a:pt x="15745" y="7123"/>
                  </a:lnTo>
                  <a:lnTo>
                    <a:pt x="19306" y="6935"/>
                  </a:lnTo>
                  <a:lnTo>
                    <a:pt x="20618" y="6935"/>
                  </a:lnTo>
                  <a:lnTo>
                    <a:pt x="26803" y="7310"/>
                  </a:lnTo>
                  <a:lnTo>
                    <a:pt x="36550" y="9934"/>
                  </a:lnTo>
                  <a:lnTo>
                    <a:pt x="43672" y="14620"/>
                  </a:lnTo>
                  <a:lnTo>
                    <a:pt x="48733" y="20430"/>
                  </a:lnTo>
                  <a:lnTo>
                    <a:pt x="52106" y="26616"/>
                  </a:lnTo>
                  <a:lnTo>
                    <a:pt x="53981" y="32614"/>
                  </a:lnTo>
                  <a:lnTo>
                    <a:pt x="54918" y="39174"/>
                  </a:lnTo>
                  <a:lnTo>
                    <a:pt x="54918" y="40298"/>
                  </a:lnTo>
                  <a:lnTo>
                    <a:pt x="54730" y="45546"/>
                  </a:lnTo>
                  <a:lnTo>
                    <a:pt x="52106" y="54543"/>
                  </a:lnTo>
                  <a:lnTo>
                    <a:pt x="47796" y="61666"/>
                  </a:lnTo>
                  <a:lnTo>
                    <a:pt x="42360" y="66726"/>
                  </a:lnTo>
                  <a:lnTo>
                    <a:pt x="39736" y="68226"/>
                  </a:lnTo>
                  <a:lnTo>
                    <a:pt x="35987" y="70100"/>
                  </a:lnTo>
                  <a:lnTo>
                    <a:pt x="30364" y="76098"/>
                  </a:lnTo>
                  <a:lnTo>
                    <a:pt x="28677" y="80034"/>
                  </a:lnTo>
                  <a:lnTo>
                    <a:pt x="14807" y="80034"/>
                  </a:lnTo>
                  <a:lnTo>
                    <a:pt x="13308" y="80222"/>
                  </a:lnTo>
                  <a:lnTo>
                    <a:pt x="11434" y="82283"/>
                  </a:lnTo>
                  <a:lnTo>
                    <a:pt x="11434" y="84907"/>
                  </a:lnTo>
                  <a:lnTo>
                    <a:pt x="13308" y="86782"/>
                  </a:lnTo>
                  <a:lnTo>
                    <a:pt x="14807" y="86969"/>
                  </a:lnTo>
                  <a:lnTo>
                    <a:pt x="31489" y="86969"/>
                  </a:lnTo>
                  <a:lnTo>
                    <a:pt x="32801" y="86782"/>
                  </a:lnTo>
                  <a:lnTo>
                    <a:pt x="34675" y="84907"/>
                  </a:lnTo>
                  <a:lnTo>
                    <a:pt x="35050" y="83595"/>
                  </a:lnTo>
                  <a:lnTo>
                    <a:pt x="35050" y="82846"/>
                  </a:lnTo>
                  <a:lnTo>
                    <a:pt x="36924" y="78909"/>
                  </a:lnTo>
                  <a:lnTo>
                    <a:pt x="40111" y="75911"/>
                  </a:lnTo>
                  <a:lnTo>
                    <a:pt x="42735" y="74599"/>
                  </a:lnTo>
                  <a:lnTo>
                    <a:pt x="46858" y="72349"/>
                  </a:lnTo>
                  <a:lnTo>
                    <a:pt x="53793" y="65414"/>
                  </a:lnTo>
                  <a:lnTo>
                    <a:pt x="59041" y="56418"/>
                  </a:lnTo>
                  <a:lnTo>
                    <a:pt x="61853" y="45921"/>
                  </a:lnTo>
                  <a:lnTo>
                    <a:pt x="62040" y="40298"/>
                  </a:lnTo>
                  <a:lnTo>
                    <a:pt x="61853" y="35612"/>
                  </a:lnTo>
                  <a:lnTo>
                    <a:pt x="59229" y="26053"/>
                  </a:lnTo>
                  <a:lnTo>
                    <a:pt x="56230" y="19306"/>
                  </a:lnTo>
                  <a:lnTo>
                    <a:pt x="51732" y="12746"/>
                  </a:lnTo>
                  <a:lnTo>
                    <a:pt x="45359" y="6935"/>
                  </a:lnTo>
                  <a:lnTo>
                    <a:pt x="37112" y="2624"/>
                  </a:lnTo>
                  <a:lnTo>
                    <a:pt x="26803" y="188"/>
                  </a:lnTo>
                  <a:lnTo>
                    <a:pt x="20618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240"/>
            <p:cNvSpPr/>
            <p:nvPr/>
          </p:nvSpPr>
          <p:spPr>
            <a:xfrm>
              <a:off x="3884950" y="3429150"/>
              <a:ext cx="805975" cy="178100"/>
            </a:xfrm>
            <a:custGeom>
              <a:rect b="b" l="l" r="r" t="t"/>
              <a:pathLst>
                <a:path extrusionOk="0" h="7124" w="32239">
                  <a:moveTo>
                    <a:pt x="3374" y="1"/>
                  </a:moveTo>
                  <a:lnTo>
                    <a:pt x="1687" y="376"/>
                  </a:lnTo>
                  <a:lnTo>
                    <a:pt x="0" y="2250"/>
                  </a:lnTo>
                  <a:lnTo>
                    <a:pt x="0" y="4874"/>
                  </a:lnTo>
                  <a:lnTo>
                    <a:pt x="1687" y="6936"/>
                  </a:lnTo>
                  <a:lnTo>
                    <a:pt x="3374" y="7123"/>
                  </a:lnTo>
                  <a:lnTo>
                    <a:pt x="28865" y="7123"/>
                  </a:lnTo>
                  <a:lnTo>
                    <a:pt x="30364" y="6936"/>
                  </a:lnTo>
                  <a:lnTo>
                    <a:pt x="32239" y="4874"/>
                  </a:lnTo>
                  <a:lnTo>
                    <a:pt x="32239" y="2250"/>
                  </a:lnTo>
                  <a:lnTo>
                    <a:pt x="30364" y="376"/>
                  </a:lnTo>
                  <a:lnTo>
                    <a:pt x="28865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240"/>
            <p:cNvSpPr/>
            <p:nvPr/>
          </p:nvSpPr>
          <p:spPr>
            <a:xfrm>
              <a:off x="5042350" y="678575"/>
              <a:ext cx="412375" cy="412375"/>
            </a:xfrm>
            <a:custGeom>
              <a:rect b="b" l="l" r="r" t="t"/>
              <a:pathLst>
                <a:path extrusionOk="0" h="16495" w="16495">
                  <a:moveTo>
                    <a:pt x="11808" y="1"/>
                  </a:moveTo>
                  <a:lnTo>
                    <a:pt x="10496" y="938"/>
                  </a:lnTo>
                  <a:lnTo>
                    <a:pt x="937" y="10497"/>
                  </a:lnTo>
                  <a:lnTo>
                    <a:pt x="375" y="11434"/>
                  </a:lnTo>
                  <a:lnTo>
                    <a:pt x="0" y="13308"/>
                  </a:lnTo>
                  <a:lnTo>
                    <a:pt x="750" y="15183"/>
                  </a:lnTo>
                  <a:lnTo>
                    <a:pt x="2437" y="16307"/>
                  </a:lnTo>
                  <a:lnTo>
                    <a:pt x="3561" y="16495"/>
                  </a:lnTo>
                  <a:lnTo>
                    <a:pt x="4873" y="16307"/>
                  </a:lnTo>
                  <a:lnTo>
                    <a:pt x="5998" y="15370"/>
                  </a:lnTo>
                  <a:lnTo>
                    <a:pt x="15557" y="5811"/>
                  </a:lnTo>
                  <a:lnTo>
                    <a:pt x="16494" y="4687"/>
                  </a:lnTo>
                  <a:lnTo>
                    <a:pt x="16494" y="2062"/>
                  </a:lnTo>
                  <a:lnTo>
                    <a:pt x="15557" y="938"/>
                  </a:lnTo>
                  <a:lnTo>
                    <a:pt x="14432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240"/>
            <p:cNvSpPr/>
            <p:nvPr/>
          </p:nvSpPr>
          <p:spPr>
            <a:xfrm>
              <a:off x="4658100" y="345875"/>
              <a:ext cx="290550" cy="506100"/>
            </a:xfrm>
            <a:custGeom>
              <a:rect b="b" l="l" r="r" t="t"/>
              <a:pathLst>
                <a:path extrusionOk="0" h="20244" w="11622">
                  <a:moveTo>
                    <a:pt x="7685" y="1"/>
                  </a:moveTo>
                  <a:lnTo>
                    <a:pt x="5061" y="1126"/>
                  </a:lnTo>
                  <a:lnTo>
                    <a:pt x="4499" y="2812"/>
                  </a:lnTo>
                  <a:lnTo>
                    <a:pt x="188" y="15558"/>
                  </a:lnTo>
                  <a:lnTo>
                    <a:pt x="1" y="17057"/>
                  </a:lnTo>
                  <a:lnTo>
                    <a:pt x="1125" y="19307"/>
                  </a:lnTo>
                  <a:lnTo>
                    <a:pt x="2437" y="20056"/>
                  </a:lnTo>
                  <a:lnTo>
                    <a:pt x="3000" y="20056"/>
                  </a:lnTo>
                  <a:lnTo>
                    <a:pt x="3562" y="20244"/>
                  </a:lnTo>
                  <a:lnTo>
                    <a:pt x="4686" y="20056"/>
                  </a:lnTo>
                  <a:lnTo>
                    <a:pt x="6561" y="18744"/>
                  </a:lnTo>
                  <a:lnTo>
                    <a:pt x="6936" y="17807"/>
                  </a:lnTo>
                  <a:lnTo>
                    <a:pt x="11247" y="4874"/>
                  </a:lnTo>
                  <a:lnTo>
                    <a:pt x="11621" y="3187"/>
                  </a:lnTo>
                  <a:lnTo>
                    <a:pt x="10122" y="751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240"/>
            <p:cNvSpPr/>
            <p:nvPr/>
          </p:nvSpPr>
          <p:spPr>
            <a:xfrm>
              <a:off x="3083675" y="664525"/>
              <a:ext cx="412375" cy="417050"/>
            </a:xfrm>
            <a:custGeom>
              <a:rect b="b" l="l" r="r" t="t"/>
              <a:pathLst>
                <a:path extrusionOk="0" h="16682" w="16495">
                  <a:moveTo>
                    <a:pt x="4686" y="0"/>
                  </a:moveTo>
                  <a:lnTo>
                    <a:pt x="2062" y="188"/>
                  </a:lnTo>
                  <a:lnTo>
                    <a:pt x="188" y="2062"/>
                  </a:lnTo>
                  <a:lnTo>
                    <a:pt x="1" y="4686"/>
                  </a:lnTo>
                  <a:lnTo>
                    <a:pt x="1125" y="5998"/>
                  </a:lnTo>
                  <a:lnTo>
                    <a:pt x="10684" y="15557"/>
                  </a:lnTo>
                  <a:lnTo>
                    <a:pt x="11809" y="16494"/>
                  </a:lnTo>
                  <a:lnTo>
                    <a:pt x="13308" y="16682"/>
                  </a:lnTo>
                  <a:lnTo>
                    <a:pt x="14433" y="16494"/>
                  </a:lnTo>
                  <a:lnTo>
                    <a:pt x="15557" y="15557"/>
                  </a:lnTo>
                  <a:lnTo>
                    <a:pt x="16495" y="14433"/>
                  </a:lnTo>
                  <a:lnTo>
                    <a:pt x="16495" y="11809"/>
                  </a:lnTo>
                  <a:lnTo>
                    <a:pt x="15557" y="10684"/>
                  </a:lnTo>
                  <a:lnTo>
                    <a:pt x="5998" y="1125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240"/>
            <p:cNvSpPr/>
            <p:nvPr/>
          </p:nvSpPr>
          <p:spPr>
            <a:xfrm>
              <a:off x="3599125" y="341200"/>
              <a:ext cx="285850" cy="501400"/>
            </a:xfrm>
            <a:custGeom>
              <a:rect b="b" l="l" r="r" t="t"/>
              <a:pathLst>
                <a:path extrusionOk="0" h="20056" w="11434">
                  <a:moveTo>
                    <a:pt x="3936" y="1"/>
                  </a:moveTo>
                  <a:lnTo>
                    <a:pt x="2624" y="375"/>
                  </a:lnTo>
                  <a:lnTo>
                    <a:pt x="1312" y="938"/>
                  </a:lnTo>
                  <a:lnTo>
                    <a:pt x="0" y="3374"/>
                  </a:lnTo>
                  <a:lnTo>
                    <a:pt x="188" y="4686"/>
                  </a:lnTo>
                  <a:lnTo>
                    <a:pt x="4498" y="17619"/>
                  </a:lnTo>
                  <a:lnTo>
                    <a:pt x="4873" y="18556"/>
                  </a:lnTo>
                  <a:lnTo>
                    <a:pt x="6560" y="19868"/>
                  </a:lnTo>
                  <a:lnTo>
                    <a:pt x="7685" y="20056"/>
                  </a:lnTo>
                  <a:lnTo>
                    <a:pt x="8809" y="20056"/>
                  </a:lnTo>
                  <a:lnTo>
                    <a:pt x="10121" y="19306"/>
                  </a:lnTo>
                  <a:lnTo>
                    <a:pt x="11433" y="17057"/>
                  </a:lnTo>
                  <a:lnTo>
                    <a:pt x="11246" y="15557"/>
                  </a:lnTo>
                  <a:lnTo>
                    <a:pt x="6935" y="2625"/>
                  </a:lnTo>
                  <a:lnTo>
                    <a:pt x="6373" y="1313"/>
                  </a:lnTo>
                  <a:lnTo>
                    <a:pt x="3936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240"/>
            <p:cNvSpPr/>
            <p:nvPr/>
          </p:nvSpPr>
          <p:spPr>
            <a:xfrm>
              <a:off x="4198900" y="238125"/>
              <a:ext cx="178075" cy="515450"/>
            </a:xfrm>
            <a:custGeom>
              <a:rect b="b" l="l" r="r" t="t"/>
              <a:pathLst>
                <a:path extrusionOk="0" h="20618" w="7123">
                  <a:moveTo>
                    <a:pt x="3749" y="0"/>
                  </a:moveTo>
                  <a:lnTo>
                    <a:pt x="2437" y="187"/>
                  </a:lnTo>
                  <a:lnTo>
                    <a:pt x="563" y="2062"/>
                  </a:lnTo>
                  <a:lnTo>
                    <a:pt x="375" y="3374"/>
                  </a:lnTo>
                  <a:lnTo>
                    <a:pt x="0" y="16869"/>
                  </a:lnTo>
                  <a:lnTo>
                    <a:pt x="0" y="18368"/>
                  </a:lnTo>
                  <a:lnTo>
                    <a:pt x="1875" y="20243"/>
                  </a:lnTo>
                  <a:lnTo>
                    <a:pt x="3374" y="20618"/>
                  </a:lnTo>
                  <a:lnTo>
                    <a:pt x="4686" y="20430"/>
                  </a:lnTo>
                  <a:lnTo>
                    <a:pt x="6560" y="18556"/>
                  </a:lnTo>
                  <a:lnTo>
                    <a:pt x="6748" y="17056"/>
                  </a:lnTo>
                  <a:lnTo>
                    <a:pt x="7123" y="3561"/>
                  </a:lnTo>
                  <a:lnTo>
                    <a:pt x="6935" y="2249"/>
                  </a:lnTo>
                  <a:lnTo>
                    <a:pt x="5061" y="187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240"/>
            <p:cNvSpPr/>
            <p:nvPr/>
          </p:nvSpPr>
          <p:spPr>
            <a:xfrm>
              <a:off x="4269175" y="1451750"/>
              <a:ext cx="670100" cy="660725"/>
            </a:xfrm>
            <a:custGeom>
              <a:rect b="b" l="l" r="r" t="t"/>
              <a:pathLst>
                <a:path extrusionOk="0" h="26429" w="26804">
                  <a:moveTo>
                    <a:pt x="3187" y="0"/>
                  </a:moveTo>
                  <a:lnTo>
                    <a:pt x="1688" y="375"/>
                  </a:lnTo>
                  <a:lnTo>
                    <a:pt x="1" y="2624"/>
                  </a:lnTo>
                  <a:lnTo>
                    <a:pt x="188" y="5248"/>
                  </a:lnTo>
                  <a:lnTo>
                    <a:pt x="2250" y="6935"/>
                  </a:lnTo>
                  <a:lnTo>
                    <a:pt x="3749" y="7123"/>
                  </a:lnTo>
                  <a:lnTo>
                    <a:pt x="6936" y="7123"/>
                  </a:lnTo>
                  <a:lnTo>
                    <a:pt x="12934" y="8997"/>
                  </a:lnTo>
                  <a:lnTo>
                    <a:pt x="15558" y="10871"/>
                  </a:lnTo>
                  <a:lnTo>
                    <a:pt x="17619" y="13495"/>
                  </a:lnTo>
                  <a:lnTo>
                    <a:pt x="19869" y="19493"/>
                  </a:lnTo>
                  <a:lnTo>
                    <a:pt x="19869" y="22867"/>
                  </a:lnTo>
                  <a:lnTo>
                    <a:pt x="20056" y="24366"/>
                  </a:lnTo>
                  <a:lnTo>
                    <a:pt x="21930" y="26241"/>
                  </a:lnTo>
                  <a:lnTo>
                    <a:pt x="23430" y="26428"/>
                  </a:lnTo>
                  <a:lnTo>
                    <a:pt x="24742" y="26241"/>
                  </a:lnTo>
                  <a:lnTo>
                    <a:pt x="26616" y="24366"/>
                  </a:lnTo>
                  <a:lnTo>
                    <a:pt x="26804" y="22867"/>
                  </a:lnTo>
                  <a:lnTo>
                    <a:pt x="26804" y="20430"/>
                  </a:lnTo>
                  <a:lnTo>
                    <a:pt x="26054" y="15744"/>
                  </a:lnTo>
                  <a:lnTo>
                    <a:pt x="24367" y="11434"/>
                  </a:lnTo>
                  <a:lnTo>
                    <a:pt x="21930" y="7310"/>
                  </a:lnTo>
                  <a:lnTo>
                    <a:pt x="20243" y="5623"/>
                  </a:lnTo>
                  <a:lnTo>
                    <a:pt x="16495" y="2812"/>
                  </a:lnTo>
                  <a:lnTo>
                    <a:pt x="7873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240"/>
            <p:cNvSpPr/>
            <p:nvPr/>
          </p:nvSpPr>
          <p:spPr>
            <a:xfrm>
              <a:off x="4161400" y="3729050"/>
              <a:ext cx="243700" cy="234325"/>
            </a:xfrm>
            <a:custGeom>
              <a:rect b="b" l="l" r="r" t="t"/>
              <a:pathLst>
                <a:path extrusionOk="0" h="9373" w="9748">
                  <a:moveTo>
                    <a:pt x="4874" y="1"/>
                  </a:moveTo>
                  <a:lnTo>
                    <a:pt x="3000" y="188"/>
                  </a:lnTo>
                  <a:lnTo>
                    <a:pt x="1313" y="1313"/>
                  </a:lnTo>
                  <a:lnTo>
                    <a:pt x="188" y="2812"/>
                  </a:lnTo>
                  <a:lnTo>
                    <a:pt x="1" y="4686"/>
                  </a:lnTo>
                  <a:lnTo>
                    <a:pt x="188" y="6561"/>
                  </a:lnTo>
                  <a:lnTo>
                    <a:pt x="1313" y="8060"/>
                  </a:lnTo>
                  <a:lnTo>
                    <a:pt x="3000" y="9185"/>
                  </a:lnTo>
                  <a:lnTo>
                    <a:pt x="4874" y="9372"/>
                  </a:lnTo>
                  <a:lnTo>
                    <a:pt x="6748" y="9185"/>
                  </a:lnTo>
                  <a:lnTo>
                    <a:pt x="8248" y="8060"/>
                  </a:lnTo>
                  <a:lnTo>
                    <a:pt x="9373" y="6561"/>
                  </a:lnTo>
                  <a:lnTo>
                    <a:pt x="9747" y="4686"/>
                  </a:lnTo>
                  <a:lnTo>
                    <a:pt x="9373" y="2812"/>
                  </a:lnTo>
                  <a:lnTo>
                    <a:pt x="8248" y="1313"/>
                  </a:lnTo>
                  <a:lnTo>
                    <a:pt x="6748" y="188"/>
                  </a:lnTo>
                  <a:lnTo>
                    <a:pt x="4874" y="1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40"/>
            <p:cNvSpPr/>
            <p:nvPr/>
          </p:nvSpPr>
          <p:spPr>
            <a:xfrm>
              <a:off x="3585050" y="1297100"/>
              <a:ext cx="173400" cy="168725"/>
            </a:xfrm>
            <a:custGeom>
              <a:rect b="b" l="l" r="r" t="t"/>
              <a:pathLst>
                <a:path extrusionOk="0" h="6749" w="6936">
                  <a:moveTo>
                    <a:pt x="3375" y="1"/>
                  </a:moveTo>
                  <a:lnTo>
                    <a:pt x="2063" y="188"/>
                  </a:lnTo>
                  <a:lnTo>
                    <a:pt x="1125" y="1125"/>
                  </a:lnTo>
                  <a:lnTo>
                    <a:pt x="188" y="2063"/>
                  </a:lnTo>
                  <a:lnTo>
                    <a:pt x="1" y="3375"/>
                  </a:lnTo>
                  <a:lnTo>
                    <a:pt x="188" y="4687"/>
                  </a:lnTo>
                  <a:lnTo>
                    <a:pt x="1125" y="5811"/>
                  </a:lnTo>
                  <a:lnTo>
                    <a:pt x="2063" y="6561"/>
                  </a:lnTo>
                  <a:lnTo>
                    <a:pt x="3375" y="6748"/>
                  </a:lnTo>
                  <a:lnTo>
                    <a:pt x="4687" y="6561"/>
                  </a:lnTo>
                  <a:lnTo>
                    <a:pt x="5811" y="5811"/>
                  </a:lnTo>
                  <a:lnTo>
                    <a:pt x="6748" y="4687"/>
                  </a:lnTo>
                  <a:lnTo>
                    <a:pt x="6936" y="3375"/>
                  </a:lnTo>
                  <a:lnTo>
                    <a:pt x="6748" y="2063"/>
                  </a:lnTo>
                  <a:lnTo>
                    <a:pt x="5811" y="1125"/>
                  </a:lnTo>
                  <a:lnTo>
                    <a:pt x="4687" y="188"/>
                  </a:lnTo>
                  <a:lnTo>
                    <a:pt x="3375" y="1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8" name="Google Shape;2128;p240"/>
          <p:cNvGrpSpPr/>
          <p:nvPr/>
        </p:nvGrpSpPr>
        <p:grpSpPr>
          <a:xfrm>
            <a:off x="13172914" y="2539202"/>
            <a:ext cx="716432" cy="721592"/>
            <a:chOff x="1209375" y="238125"/>
            <a:chExt cx="5206625" cy="5244125"/>
          </a:xfrm>
        </p:grpSpPr>
        <p:sp>
          <p:nvSpPr>
            <p:cNvPr id="2129" name="Google Shape;2129;p240"/>
            <p:cNvSpPr/>
            <p:nvPr/>
          </p:nvSpPr>
          <p:spPr>
            <a:xfrm>
              <a:off x="1209375" y="784475"/>
              <a:ext cx="5206625" cy="3728225"/>
            </a:xfrm>
            <a:custGeom>
              <a:rect b="b" l="l" r="r" t="t"/>
              <a:pathLst>
                <a:path extrusionOk="0" h="149129" w="208265">
                  <a:moveTo>
                    <a:pt x="5999" y="1"/>
                  </a:moveTo>
                  <a:lnTo>
                    <a:pt x="3642" y="429"/>
                  </a:lnTo>
                  <a:lnTo>
                    <a:pt x="429" y="3643"/>
                  </a:lnTo>
                  <a:lnTo>
                    <a:pt x="0" y="6000"/>
                  </a:lnTo>
                  <a:lnTo>
                    <a:pt x="0" y="143129"/>
                  </a:lnTo>
                  <a:lnTo>
                    <a:pt x="429" y="145486"/>
                  </a:lnTo>
                  <a:lnTo>
                    <a:pt x="3642" y="148700"/>
                  </a:lnTo>
                  <a:lnTo>
                    <a:pt x="5999" y="149129"/>
                  </a:lnTo>
                  <a:lnTo>
                    <a:pt x="202265" y="149129"/>
                  </a:lnTo>
                  <a:lnTo>
                    <a:pt x="204622" y="148700"/>
                  </a:lnTo>
                  <a:lnTo>
                    <a:pt x="207836" y="145486"/>
                  </a:lnTo>
                  <a:lnTo>
                    <a:pt x="208264" y="143129"/>
                  </a:lnTo>
                  <a:lnTo>
                    <a:pt x="208264" y="4072"/>
                  </a:lnTo>
                  <a:lnTo>
                    <a:pt x="208050" y="2358"/>
                  </a:lnTo>
                  <a:lnTo>
                    <a:pt x="205907" y="215"/>
                  </a:lnTo>
                  <a:lnTo>
                    <a:pt x="204193" y="1"/>
                  </a:lnTo>
                  <a:lnTo>
                    <a:pt x="175053" y="1"/>
                  </a:lnTo>
                  <a:lnTo>
                    <a:pt x="173339" y="215"/>
                  </a:lnTo>
                  <a:lnTo>
                    <a:pt x="171197" y="2572"/>
                  </a:lnTo>
                  <a:lnTo>
                    <a:pt x="171197" y="5572"/>
                  </a:lnTo>
                  <a:lnTo>
                    <a:pt x="173339" y="7714"/>
                  </a:lnTo>
                  <a:lnTo>
                    <a:pt x="175053" y="8143"/>
                  </a:lnTo>
                  <a:lnTo>
                    <a:pt x="200122" y="8143"/>
                  </a:lnTo>
                  <a:lnTo>
                    <a:pt x="200122" y="140986"/>
                  </a:lnTo>
                  <a:lnTo>
                    <a:pt x="8142" y="140986"/>
                  </a:lnTo>
                  <a:lnTo>
                    <a:pt x="8142" y="8143"/>
                  </a:lnTo>
                  <a:lnTo>
                    <a:pt x="28283" y="8143"/>
                  </a:lnTo>
                  <a:lnTo>
                    <a:pt x="29997" y="7714"/>
                  </a:lnTo>
                  <a:lnTo>
                    <a:pt x="32140" y="5572"/>
                  </a:lnTo>
                  <a:lnTo>
                    <a:pt x="32140" y="2572"/>
                  </a:lnTo>
                  <a:lnTo>
                    <a:pt x="29997" y="215"/>
                  </a:lnTo>
                  <a:lnTo>
                    <a:pt x="28283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240"/>
            <p:cNvSpPr/>
            <p:nvPr/>
          </p:nvSpPr>
          <p:spPr>
            <a:xfrm>
              <a:off x="1214725" y="3848450"/>
              <a:ext cx="5195900" cy="198225"/>
            </a:xfrm>
            <a:custGeom>
              <a:rect b="b" l="l" r="r" t="t"/>
              <a:pathLst>
                <a:path extrusionOk="0" h="7929" w="207836">
                  <a:moveTo>
                    <a:pt x="3857" y="1"/>
                  </a:moveTo>
                  <a:lnTo>
                    <a:pt x="1929" y="215"/>
                  </a:lnTo>
                  <a:lnTo>
                    <a:pt x="0" y="2358"/>
                  </a:lnTo>
                  <a:lnTo>
                    <a:pt x="0" y="5357"/>
                  </a:lnTo>
                  <a:lnTo>
                    <a:pt x="1929" y="7714"/>
                  </a:lnTo>
                  <a:lnTo>
                    <a:pt x="3857" y="7929"/>
                  </a:lnTo>
                  <a:lnTo>
                    <a:pt x="203979" y="7929"/>
                  </a:lnTo>
                  <a:lnTo>
                    <a:pt x="205908" y="7714"/>
                  </a:lnTo>
                  <a:lnTo>
                    <a:pt x="207836" y="5357"/>
                  </a:lnTo>
                  <a:lnTo>
                    <a:pt x="207836" y="2358"/>
                  </a:lnTo>
                  <a:lnTo>
                    <a:pt x="205908" y="215"/>
                  </a:lnTo>
                  <a:lnTo>
                    <a:pt x="203979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240"/>
            <p:cNvSpPr/>
            <p:nvPr/>
          </p:nvSpPr>
          <p:spPr>
            <a:xfrm>
              <a:off x="2885975" y="5278675"/>
              <a:ext cx="1853400" cy="203575"/>
            </a:xfrm>
            <a:custGeom>
              <a:rect b="b" l="l" r="r" t="t"/>
              <a:pathLst>
                <a:path extrusionOk="0" h="8143" w="74136">
                  <a:moveTo>
                    <a:pt x="3857" y="0"/>
                  </a:moveTo>
                  <a:lnTo>
                    <a:pt x="1929" y="429"/>
                  </a:lnTo>
                  <a:lnTo>
                    <a:pt x="1" y="2571"/>
                  </a:lnTo>
                  <a:lnTo>
                    <a:pt x="1" y="5571"/>
                  </a:lnTo>
                  <a:lnTo>
                    <a:pt x="1929" y="7928"/>
                  </a:lnTo>
                  <a:lnTo>
                    <a:pt x="3857" y="8142"/>
                  </a:lnTo>
                  <a:lnTo>
                    <a:pt x="70279" y="8142"/>
                  </a:lnTo>
                  <a:lnTo>
                    <a:pt x="72207" y="7928"/>
                  </a:lnTo>
                  <a:lnTo>
                    <a:pt x="74136" y="5571"/>
                  </a:lnTo>
                  <a:lnTo>
                    <a:pt x="74136" y="2571"/>
                  </a:lnTo>
                  <a:lnTo>
                    <a:pt x="72207" y="429"/>
                  </a:lnTo>
                  <a:lnTo>
                    <a:pt x="70279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240"/>
            <p:cNvSpPr/>
            <p:nvPr/>
          </p:nvSpPr>
          <p:spPr>
            <a:xfrm>
              <a:off x="4085850" y="4309125"/>
              <a:ext cx="396425" cy="1173125"/>
            </a:xfrm>
            <a:custGeom>
              <a:rect b="b" l="l" r="r" t="t"/>
              <a:pathLst>
                <a:path extrusionOk="0" h="46925" w="15857">
                  <a:moveTo>
                    <a:pt x="4929" y="0"/>
                  </a:moveTo>
                  <a:lnTo>
                    <a:pt x="1929" y="429"/>
                  </a:lnTo>
                  <a:lnTo>
                    <a:pt x="1" y="3000"/>
                  </a:lnTo>
                  <a:lnTo>
                    <a:pt x="215" y="4929"/>
                  </a:lnTo>
                  <a:lnTo>
                    <a:pt x="7500" y="43710"/>
                  </a:lnTo>
                  <a:lnTo>
                    <a:pt x="7928" y="44996"/>
                  </a:lnTo>
                  <a:lnTo>
                    <a:pt x="10071" y="46710"/>
                  </a:lnTo>
                  <a:lnTo>
                    <a:pt x="11571" y="46924"/>
                  </a:lnTo>
                  <a:lnTo>
                    <a:pt x="12428" y="46924"/>
                  </a:lnTo>
                  <a:lnTo>
                    <a:pt x="13928" y="46281"/>
                  </a:lnTo>
                  <a:lnTo>
                    <a:pt x="15856" y="43710"/>
                  </a:lnTo>
                  <a:lnTo>
                    <a:pt x="15642" y="42210"/>
                  </a:lnTo>
                  <a:lnTo>
                    <a:pt x="8143" y="3214"/>
                  </a:lnTo>
                  <a:lnTo>
                    <a:pt x="7500" y="1500"/>
                  </a:lnTo>
                  <a:lnTo>
                    <a:pt x="4929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240"/>
            <p:cNvSpPr/>
            <p:nvPr/>
          </p:nvSpPr>
          <p:spPr>
            <a:xfrm>
              <a:off x="3148450" y="4303775"/>
              <a:ext cx="396400" cy="1178475"/>
            </a:xfrm>
            <a:custGeom>
              <a:rect b="b" l="l" r="r" t="t"/>
              <a:pathLst>
                <a:path extrusionOk="0" h="47139" w="15856">
                  <a:moveTo>
                    <a:pt x="10928" y="0"/>
                  </a:moveTo>
                  <a:lnTo>
                    <a:pt x="8357" y="1714"/>
                  </a:lnTo>
                  <a:lnTo>
                    <a:pt x="7714" y="3428"/>
                  </a:lnTo>
                  <a:lnTo>
                    <a:pt x="215" y="42424"/>
                  </a:lnTo>
                  <a:lnTo>
                    <a:pt x="0" y="43924"/>
                  </a:lnTo>
                  <a:lnTo>
                    <a:pt x="1715" y="46495"/>
                  </a:lnTo>
                  <a:lnTo>
                    <a:pt x="3429" y="47138"/>
                  </a:lnTo>
                  <a:lnTo>
                    <a:pt x="4071" y="47138"/>
                  </a:lnTo>
                  <a:lnTo>
                    <a:pt x="5571" y="46924"/>
                  </a:lnTo>
                  <a:lnTo>
                    <a:pt x="7714" y="45210"/>
                  </a:lnTo>
                  <a:lnTo>
                    <a:pt x="8142" y="43924"/>
                  </a:lnTo>
                  <a:lnTo>
                    <a:pt x="15642" y="4928"/>
                  </a:lnTo>
                  <a:lnTo>
                    <a:pt x="15856" y="3000"/>
                  </a:lnTo>
                  <a:lnTo>
                    <a:pt x="13928" y="643"/>
                  </a:lnTo>
                  <a:lnTo>
                    <a:pt x="10928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240"/>
            <p:cNvSpPr/>
            <p:nvPr/>
          </p:nvSpPr>
          <p:spPr>
            <a:xfrm>
              <a:off x="3721600" y="1363000"/>
              <a:ext cx="1676650" cy="2046250"/>
            </a:xfrm>
            <a:custGeom>
              <a:rect b="b" l="l" r="r" t="t"/>
              <a:pathLst>
                <a:path extrusionOk="0" h="81850" w="67066">
                  <a:moveTo>
                    <a:pt x="62137" y="0"/>
                  </a:moveTo>
                  <a:lnTo>
                    <a:pt x="59137" y="643"/>
                  </a:lnTo>
                  <a:lnTo>
                    <a:pt x="57423" y="3214"/>
                  </a:lnTo>
                  <a:lnTo>
                    <a:pt x="57638" y="4928"/>
                  </a:lnTo>
                  <a:lnTo>
                    <a:pt x="58923" y="11571"/>
                  </a:lnTo>
                  <a:lnTo>
                    <a:pt x="59137" y="18213"/>
                  </a:lnTo>
                  <a:lnTo>
                    <a:pt x="58923" y="23784"/>
                  </a:lnTo>
                  <a:lnTo>
                    <a:pt x="56781" y="34711"/>
                  </a:lnTo>
                  <a:lnTo>
                    <a:pt x="52495" y="44567"/>
                  </a:lnTo>
                  <a:lnTo>
                    <a:pt x="46496" y="53352"/>
                  </a:lnTo>
                  <a:lnTo>
                    <a:pt x="38997" y="61066"/>
                  </a:lnTo>
                  <a:lnTo>
                    <a:pt x="30212" y="66851"/>
                  </a:lnTo>
                  <a:lnTo>
                    <a:pt x="20356" y="71136"/>
                  </a:lnTo>
                  <a:lnTo>
                    <a:pt x="9428" y="73279"/>
                  </a:lnTo>
                  <a:lnTo>
                    <a:pt x="3857" y="73493"/>
                  </a:lnTo>
                  <a:lnTo>
                    <a:pt x="1929" y="73921"/>
                  </a:lnTo>
                  <a:lnTo>
                    <a:pt x="1" y="76064"/>
                  </a:lnTo>
                  <a:lnTo>
                    <a:pt x="1" y="79064"/>
                  </a:lnTo>
                  <a:lnTo>
                    <a:pt x="1929" y="81421"/>
                  </a:lnTo>
                  <a:lnTo>
                    <a:pt x="3857" y="81635"/>
                  </a:lnTo>
                  <a:lnTo>
                    <a:pt x="3857" y="81849"/>
                  </a:lnTo>
                  <a:lnTo>
                    <a:pt x="11357" y="81421"/>
                  </a:lnTo>
                  <a:lnTo>
                    <a:pt x="25712" y="77992"/>
                  </a:lnTo>
                  <a:lnTo>
                    <a:pt x="38354" y="71779"/>
                  </a:lnTo>
                  <a:lnTo>
                    <a:pt x="49067" y="62780"/>
                  </a:lnTo>
                  <a:lnTo>
                    <a:pt x="57852" y="51852"/>
                  </a:lnTo>
                  <a:lnTo>
                    <a:pt x="63851" y="39211"/>
                  </a:lnTo>
                  <a:lnTo>
                    <a:pt x="67065" y="25284"/>
                  </a:lnTo>
                  <a:lnTo>
                    <a:pt x="66851" y="10714"/>
                  </a:lnTo>
                  <a:lnTo>
                    <a:pt x="65351" y="3214"/>
                  </a:lnTo>
                  <a:lnTo>
                    <a:pt x="64708" y="1500"/>
                  </a:lnTo>
                  <a:lnTo>
                    <a:pt x="62137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240"/>
            <p:cNvSpPr/>
            <p:nvPr/>
          </p:nvSpPr>
          <p:spPr>
            <a:xfrm>
              <a:off x="2736000" y="238125"/>
              <a:ext cx="2233725" cy="653525"/>
            </a:xfrm>
            <a:custGeom>
              <a:rect b="b" l="l" r="r" t="t"/>
              <a:pathLst>
                <a:path extrusionOk="0" h="26141" w="89349">
                  <a:moveTo>
                    <a:pt x="39639" y="0"/>
                  </a:moveTo>
                  <a:lnTo>
                    <a:pt x="27854" y="1714"/>
                  </a:lnTo>
                  <a:lnTo>
                    <a:pt x="16713" y="5571"/>
                  </a:lnTo>
                  <a:lnTo>
                    <a:pt x="6000" y="11570"/>
                  </a:lnTo>
                  <a:lnTo>
                    <a:pt x="1286" y="15641"/>
                  </a:lnTo>
                  <a:lnTo>
                    <a:pt x="0" y="16927"/>
                  </a:lnTo>
                  <a:lnTo>
                    <a:pt x="0" y="20141"/>
                  </a:lnTo>
                  <a:lnTo>
                    <a:pt x="1929" y="22283"/>
                  </a:lnTo>
                  <a:lnTo>
                    <a:pt x="4928" y="22712"/>
                  </a:lnTo>
                  <a:lnTo>
                    <a:pt x="6642" y="21641"/>
                  </a:lnTo>
                  <a:lnTo>
                    <a:pt x="10499" y="18427"/>
                  </a:lnTo>
                  <a:lnTo>
                    <a:pt x="18855" y="13499"/>
                  </a:lnTo>
                  <a:lnTo>
                    <a:pt x="28283" y="9856"/>
                  </a:lnTo>
                  <a:lnTo>
                    <a:pt x="37925" y="8142"/>
                  </a:lnTo>
                  <a:lnTo>
                    <a:pt x="48424" y="8142"/>
                  </a:lnTo>
                  <a:lnTo>
                    <a:pt x="59351" y="10285"/>
                  </a:lnTo>
                  <a:lnTo>
                    <a:pt x="69422" y="14570"/>
                  </a:lnTo>
                  <a:lnTo>
                    <a:pt x="78635" y="20998"/>
                  </a:lnTo>
                  <a:lnTo>
                    <a:pt x="82706" y="24855"/>
                  </a:lnTo>
                  <a:lnTo>
                    <a:pt x="83991" y="25712"/>
                  </a:lnTo>
                  <a:lnTo>
                    <a:pt x="85491" y="26140"/>
                  </a:lnTo>
                  <a:lnTo>
                    <a:pt x="87205" y="25926"/>
                  </a:lnTo>
                  <a:lnTo>
                    <a:pt x="88491" y="24855"/>
                  </a:lnTo>
                  <a:lnTo>
                    <a:pt x="89348" y="23569"/>
                  </a:lnTo>
                  <a:lnTo>
                    <a:pt x="89348" y="20569"/>
                  </a:lnTo>
                  <a:lnTo>
                    <a:pt x="88491" y="19284"/>
                  </a:lnTo>
                  <a:lnTo>
                    <a:pt x="83991" y="14784"/>
                  </a:lnTo>
                  <a:lnTo>
                    <a:pt x="73921" y="7928"/>
                  </a:lnTo>
                  <a:lnTo>
                    <a:pt x="62994" y="3000"/>
                  </a:lnTo>
                  <a:lnTo>
                    <a:pt x="51423" y="429"/>
                  </a:lnTo>
                  <a:lnTo>
                    <a:pt x="39639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240"/>
            <p:cNvSpPr/>
            <p:nvPr/>
          </p:nvSpPr>
          <p:spPr>
            <a:xfrm>
              <a:off x="2221750" y="1207650"/>
              <a:ext cx="503550" cy="1617725"/>
            </a:xfrm>
            <a:custGeom>
              <a:rect b="b" l="l" r="r" t="t"/>
              <a:pathLst>
                <a:path extrusionOk="0" h="64709" w="20142">
                  <a:moveTo>
                    <a:pt x="7500" y="1"/>
                  </a:moveTo>
                  <a:lnTo>
                    <a:pt x="4715" y="1286"/>
                  </a:lnTo>
                  <a:lnTo>
                    <a:pt x="3858" y="3000"/>
                  </a:lnTo>
                  <a:lnTo>
                    <a:pt x="1501" y="10714"/>
                  </a:lnTo>
                  <a:lnTo>
                    <a:pt x="1" y="26569"/>
                  </a:lnTo>
                  <a:lnTo>
                    <a:pt x="2358" y="41996"/>
                  </a:lnTo>
                  <a:lnTo>
                    <a:pt x="8571" y="56566"/>
                  </a:lnTo>
                  <a:lnTo>
                    <a:pt x="13071" y="63209"/>
                  </a:lnTo>
                  <a:lnTo>
                    <a:pt x="14356" y="64494"/>
                  </a:lnTo>
                  <a:lnTo>
                    <a:pt x="16285" y="64708"/>
                  </a:lnTo>
                  <a:lnTo>
                    <a:pt x="17356" y="64494"/>
                  </a:lnTo>
                  <a:lnTo>
                    <a:pt x="19285" y="63423"/>
                  </a:lnTo>
                  <a:lnTo>
                    <a:pt x="20142" y="61494"/>
                  </a:lnTo>
                  <a:lnTo>
                    <a:pt x="20142" y="59352"/>
                  </a:lnTo>
                  <a:lnTo>
                    <a:pt x="19499" y="58281"/>
                  </a:lnTo>
                  <a:lnTo>
                    <a:pt x="15428" y="52495"/>
                  </a:lnTo>
                  <a:lnTo>
                    <a:pt x="10071" y="39854"/>
                  </a:lnTo>
                  <a:lnTo>
                    <a:pt x="7929" y="26141"/>
                  </a:lnTo>
                  <a:lnTo>
                    <a:pt x="9214" y="12428"/>
                  </a:lnTo>
                  <a:lnTo>
                    <a:pt x="11357" y="5786"/>
                  </a:lnTo>
                  <a:lnTo>
                    <a:pt x="12000" y="3857"/>
                  </a:lnTo>
                  <a:lnTo>
                    <a:pt x="10500" y="1072"/>
                  </a:lnTo>
                  <a:lnTo>
                    <a:pt x="7500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240"/>
            <p:cNvSpPr/>
            <p:nvPr/>
          </p:nvSpPr>
          <p:spPr>
            <a:xfrm>
              <a:off x="4926825" y="1218375"/>
              <a:ext cx="680325" cy="514250"/>
            </a:xfrm>
            <a:custGeom>
              <a:rect b="b" l="l" r="r" t="t"/>
              <a:pathLst>
                <a:path extrusionOk="0" h="20570" w="27213">
                  <a:moveTo>
                    <a:pt x="12643" y="0"/>
                  </a:moveTo>
                  <a:lnTo>
                    <a:pt x="9643" y="643"/>
                  </a:lnTo>
                  <a:lnTo>
                    <a:pt x="8572" y="1929"/>
                  </a:lnTo>
                  <a:lnTo>
                    <a:pt x="644" y="14356"/>
                  </a:lnTo>
                  <a:lnTo>
                    <a:pt x="1" y="15856"/>
                  </a:lnTo>
                  <a:lnTo>
                    <a:pt x="644" y="18855"/>
                  </a:lnTo>
                  <a:lnTo>
                    <a:pt x="1715" y="19927"/>
                  </a:lnTo>
                  <a:lnTo>
                    <a:pt x="2786" y="20355"/>
                  </a:lnTo>
                  <a:lnTo>
                    <a:pt x="4072" y="20570"/>
                  </a:lnTo>
                  <a:lnTo>
                    <a:pt x="4929" y="20355"/>
                  </a:lnTo>
                  <a:lnTo>
                    <a:pt x="6857" y="19498"/>
                  </a:lnTo>
                  <a:lnTo>
                    <a:pt x="7500" y="18641"/>
                  </a:lnTo>
                  <a:lnTo>
                    <a:pt x="13500" y="9428"/>
                  </a:lnTo>
                  <a:lnTo>
                    <a:pt x="21427" y="14356"/>
                  </a:lnTo>
                  <a:lnTo>
                    <a:pt x="22927" y="15213"/>
                  </a:lnTo>
                  <a:lnTo>
                    <a:pt x="25498" y="14142"/>
                  </a:lnTo>
                  <a:lnTo>
                    <a:pt x="27212" y="11356"/>
                  </a:lnTo>
                  <a:lnTo>
                    <a:pt x="26998" y="8357"/>
                  </a:lnTo>
                  <a:lnTo>
                    <a:pt x="25498" y="7714"/>
                  </a:lnTo>
                  <a:lnTo>
                    <a:pt x="13928" y="643"/>
                  </a:lnTo>
                  <a:lnTo>
                    <a:pt x="12643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240"/>
            <p:cNvSpPr/>
            <p:nvPr/>
          </p:nvSpPr>
          <p:spPr>
            <a:xfrm>
              <a:off x="2586000" y="377375"/>
              <a:ext cx="573175" cy="578550"/>
            </a:xfrm>
            <a:custGeom>
              <a:rect b="b" l="l" r="r" t="t"/>
              <a:pathLst>
                <a:path extrusionOk="0" h="23142" w="22927">
                  <a:moveTo>
                    <a:pt x="3858" y="1"/>
                  </a:moveTo>
                  <a:lnTo>
                    <a:pt x="1501" y="1929"/>
                  </a:lnTo>
                  <a:lnTo>
                    <a:pt x="1072" y="3643"/>
                  </a:lnTo>
                  <a:lnTo>
                    <a:pt x="1" y="17142"/>
                  </a:lnTo>
                  <a:lnTo>
                    <a:pt x="1" y="18642"/>
                  </a:lnTo>
                  <a:lnTo>
                    <a:pt x="1929" y="20999"/>
                  </a:lnTo>
                  <a:lnTo>
                    <a:pt x="3429" y="21427"/>
                  </a:lnTo>
                  <a:lnTo>
                    <a:pt x="18213" y="23141"/>
                  </a:lnTo>
                  <a:lnTo>
                    <a:pt x="18856" y="23141"/>
                  </a:lnTo>
                  <a:lnTo>
                    <a:pt x="20570" y="22927"/>
                  </a:lnTo>
                  <a:lnTo>
                    <a:pt x="22713" y="20784"/>
                  </a:lnTo>
                  <a:lnTo>
                    <a:pt x="22927" y="17785"/>
                  </a:lnTo>
                  <a:lnTo>
                    <a:pt x="20999" y="15428"/>
                  </a:lnTo>
                  <a:lnTo>
                    <a:pt x="19284" y="14999"/>
                  </a:lnTo>
                  <a:lnTo>
                    <a:pt x="8357" y="13928"/>
                  </a:lnTo>
                  <a:lnTo>
                    <a:pt x="9214" y="4286"/>
                  </a:lnTo>
                  <a:lnTo>
                    <a:pt x="9000" y="2572"/>
                  </a:lnTo>
                  <a:lnTo>
                    <a:pt x="6857" y="215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240"/>
            <p:cNvSpPr/>
            <p:nvPr/>
          </p:nvSpPr>
          <p:spPr>
            <a:xfrm>
              <a:off x="2328900" y="2396825"/>
              <a:ext cx="541025" cy="578525"/>
            </a:xfrm>
            <a:custGeom>
              <a:rect b="b" l="l" r="r" t="t"/>
              <a:pathLst>
                <a:path extrusionOk="0" h="23141" w="21641">
                  <a:moveTo>
                    <a:pt x="17570" y="0"/>
                  </a:moveTo>
                  <a:lnTo>
                    <a:pt x="16070" y="215"/>
                  </a:lnTo>
                  <a:lnTo>
                    <a:pt x="13713" y="2357"/>
                  </a:lnTo>
                  <a:lnTo>
                    <a:pt x="13499" y="3857"/>
                  </a:lnTo>
                  <a:lnTo>
                    <a:pt x="13284" y="14999"/>
                  </a:lnTo>
                  <a:lnTo>
                    <a:pt x="3857" y="14999"/>
                  </a:lnTo>
                  <a:lnTo>
                    <a:pt x="1928" y="15213"/>
                  </a:lnTo>
                  <a:lnTo>
                    <a:pt x="0" y="17356"/>
                  </a:lnTo>
                  <a:lnTo>
                    <a:pt x="0" y="20355"/>
                  </a:lnTo>
                  <a:lnTo>
                    <a:pt x="1928" y="22712"/>
                  </a:lnTo>
                  <a:lnTo>
                    <a:pt x="3857" y="22927"/>
                  </a:lnTo>
                  <a:lnTo>
                    <a:pt x="3857" y="23141"/>
                  </a:lnTo>
                  <a:lnTo>
                    <a:pt x="17355" y="22927"/>
                  </a:lnTo>
                  <a:lnTo>
                    <a:pt x="18855" y="22712"/>
                  </a:lnTo>
                  <a:lnTo>
                    <a:pt x="20998" y="20570"/>
                  </a:lnTo>
                  <a:lnTo>
                    <a:pt x="21212" y="19070"/>
                  </a:lnTo>
                  <a:lnTo>
                    <a:pt x="21641" y="4071"/>
                  </a:lnTo>
                  <a:lnTo>
                    <a:pt x="21426" y="2357"/>
                  </a:lnTo>
                  <a:lnTo>
                    <a:pt x="19284" y="215"/>
                  </a:lnTo>
                  <a:lnTo>
                    <a:pt x="17570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240"/>
            <p:cNvSpPr/>
            <p:nvPr/>
          </p:nvSpPr>
          <p:spPr>
            <a:xfrm>
              <a:off x="3153800" y="1180875"/>
              <a:ext cx="1349900" cy="1365950"/>
            </a:xfrm>
            <a:custGeom>
              <a:rect b="b" l="l" r="r" t="t"/>
              <a:pathLst>
                <a:path extrusionOk="0" h="54638" w="53996">
                  <a:moveTo>
                    <a:pt x="26784" y="7928"/>
                  </a:moveTo>
                  <a:lnTo>
                    <a:pt x="29998" y="8142"/>
                  </a:lnTo>
                  <a:lnTo>
                    <a:pt x="36211" y="10499"/>
                  </a:lnTo>
                  <a:lnTo>
                    <a:pt x="41139" y="14570"/>
                  </a:lnTo>
                  <a:lnTo>
                    <a:pt x="44568" y="20141"/>
                  </a:lnTo>
                  <a:lnTo>
                    <a:pt x="45425" y="23355"/>
                  </a:lnTo>
                  <a:lnTo>
                    <a:pt x="46067" y="27212"/>
                  </a:lnTo>
                  <a:lnTo>
                    <a:pt x="44568" y="34497"/>
                  </a:lnTo>
                  <a:lnTo>
                    <a:pt x="42853" y="37925"/>
                  </a:lnTo>
                  <a:lnTo>
                    <a:pt x="40497" y="40925"/>
                  </a:lnTo>
                  <a:lnTo>
                    <a:pt x="34497" y="45210"/>
                  </a:lnTo>
                  <a:lnTo>
                    <a:pt x="27212" y="46710"/>
                  </a:lnTo>
                  <a:lnTo>
                    <a:pt x="20141" y="45424"/>
                  </a:lnTo>
                  <a:lnTo>
                    <a:pt x="16713" y="43496"/>
                  </a:lnTo>
                  <a:lnTo>
                    <a:pt x="13499" y="41139"/>
                  </a:lnTo>
                  <a:lnTo>
                    <a:pt x="9428" y="34925"/>
                  </a:lnTo>
                  <a:lnTo>
                    <a:pt x="7714" y="27640"/>
                  </a:lnTo>
                  <a:lnTo>
                    <a:pt x="9000" y="20141"/>
                  </a:lnTo>
                  <a:lnTo>
                    <a:pt x="10928" y="16713"/>
                  </a:lnTo>
                  <a:lnTo>
                    <a:pt x="13071" y="13713"/>
                  </a:lnTo>
                  <a:lnTo>
                    <a:pt x="19070" y="9428"/>
                  </a:lnTo>
                  <a:lnTo>
                    <a:pt x="22713" y="8357"/>
                  </a:lnTo>
                  <a:lnTo>
                    <a:pt x="24641" y="8142"/>
                  </a:lnTo>
                  <a:lnTo>
                    <a:pt x="26784" y="7928"/>
                  </a:lnTo>
                  <a:close/>
                  <a:moveTo>
                    <a:pt x="23998" y="0"/>
                  </a:moveTo>
                  <a:lnTo>
                    <a:pt x="21427" y="643"/>
                  </a:lnTo>
                  <a:lnTo>
                    <a:pt x="18642" y="1286"/>
                  </a:lnTo>
                  <a:lnTo>
                    <a:pt x="13928" y="3214"/>
                  </a:lnTo>
                  <a:lnTo>
                    <a:pt x="9428" y="6428"/>
                  </a:lnTo>
                  <a:lnTo>
                    <a:pt x="5786" y="10071"/>
                  </a:lnTo>
                  <a:lnTo>
                    <a:pt x="4286" y="12428"/>
                  </a:lnTo>
                  <a:lnTo>
                    <a:pt x="3000" y="14785"/>
                  </a:lnTo>
                  <a:lnTo>
                    <a:pt x="1072" y="19927"/>
                  </a:lnTo>
                  <a:lnTo>
                    <a:pt x="1" y="27640"/>
                  </a:lnTo>
                  <a:lnTo>
                    <a:pt x="2143" y="37925"/>
                  </a:lnTo>
                  <a:lnTo>
                    <a:pt x="6214" y="44782"/>
                  </a:lnTo>
                  <a:lnTo>
                    <a:pt x="10071" y="48424"/>
                  </a:lnTo>
                  <a:lnTo>
                    <a:pt x="12428" y="50138"/>
                  </a:lnTo>
                  <a:lnTo>
                    <a:pt x="15642" y="52067"/>
                  </a:lnTo>
                  <a:lnTo>
                    <a:pt x="23141" y="54423"/>
                  </a:lnTo>
                  <a:lnTo>
                    <a:pt x="26998" y="54638"/>
                  </a:lnTo>
                  <a:lnTo>
                    <a:pt x="29998" y="54423"/>
                  </a:lnTo>
                  <a:lnTo>
                    <a:pt x="32997" y="53995"/>
                  </a:lnTo>
                  <a:lnTo>
                    <a:pt x="35568" y="53352"/>
                  </a:lnTo>
                  <a:lnTo>
                    <a:pt x="40282" y="51209"/>
                  </a:lnTo>
                  <a:lnTo>
                    <a:pt x="44782" y="48210"/>
                  </a:lnTo>
                  <a:lnTo>
                    <a:pt x="48424" y="44353"/>
                  </a:lnTo>
                  <a:lnTo>
                    <a:pt x="49924" y="41996"/>
                  </a:lnTo>
                  <a:lnTo>
                    <a:pt x="51210" y="39854"/>
                  </a:lnTo>
                  <a:lnTo>
                    <a:pt x="53138" y="34711"/>
                  </a:lnTo>
                  <a:lnTo>
                    <a:pt x="53995" y="29569"/>
                  </a:lnTo>
                  <a:lnTo>
                    <a:pt x="53995" y="24212"/>
                  </a:lnTo>
                  <a:lnTo>
                    <a:pt x="53567" y="21641"/>
                  </a:lnTo>
                  <a:lnTo>
                    <a:pt x="52710" y="18856"/>
                  </a:lnTo>
                  <a:lnTo>
                    <a:pt x="50567" y="13928"/>
                  </a:lnTo>
                  <a:lnTo>
                    <a:pt x="45853" y="7500"/>
                  </a:lnTo>
                  <a:lnTo>
                    <a:pt x="37283" y="1929"/>
                  </a:lnTo>
                  <a:lnTo>
                    <a:pt x="29569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1" name="Google Shape;2141;p240"/>
          <p:cNvSpPr/>
          <p:nvPr/>
        </p:nvSpPr>
        <p:spPr>
          <a:xfrm>
            <a:off x="7778200" y="7398534"/>
            <a:ext cx="678713" cy="672331"/>
          </a:xfrm>
          <a:custGeom>
            <a:rect b="b" l="l" r="r" t="t"/>
            <a:pathLst>
              <a:path extrusionOk="0" h="302852" w="302997">
                <a:moveTo>
                  <a:pt x="99383" y="259852"/>
                </a:moveTo>
                <a:cubicBezTo>
                  <a:pt x="117293" y="269286"/>
                  <a:pt x="136636" y="274366"/>
                  <a:pt x="157054" y="274729"/>
                </a:cubicBezTo>
                <a:cubicBezTo>
                  <a:pt x="159561" y="274729"/>
                  <a:pt x="161711" y="276906"/>
                  <a:pt x="161711" y="279446"/>
                </a:cubicBezTo>
                <a:cubicBezTo>
                  <a:pt x="161711" y="281986"/>
                  <a:pt x="159561" y="283800"/>
                  <a:pt x="157054" y="283800"/>
                </a:cubicBezTo>
                <a:cubicBezTo>
                  <a:pt x="135203" y="283438"/>
                  <a:pt x="114427" y="278358"/>
                  <a:pt x="95084" y="268198"/>
                </a:cubicBezTo>
                <a:cubicBezTo>
                  <a:pt x="92935" y="267109"/>
                  <a:pt x="92219" y="264206"/>
                  <a:pt x="93293" y="262029"/>
                </a:cubicBezTo>
                <a:cubicBezTo>
                  <a:pt x="94368" y="259852"/>
                  <a:pt x="97234" y="258763"/>
                  <a:pt x="99383" y="259852"/>
                </a:cubicBezTo>
                <a:close/>
                <a:moveTo>
                  <a:pt x="199193" y="259215"/>
                </a:moveTo>
                <a:cubicBezTo>
                  <a:pt x="196284" y="263942"/>
                  <a:pt x="192648" y="267578"/>
                  <a:pt x="187921" y="270487"/>
                </a:cubicBezTo>
                <a:cubicBezTo>
                  <a:pt x="192648" y="273396"/>
                  <a:pt x="196284" y="277033"/>
                  <a:pt x="199193" y="281396"/>
                </a:cubicBezTo>
                <a:cubicBezTo>
                  <a:pt x="202102" y="277033"/>
                  <a:pt x="205739" y="273396"/>
                  <a:pt x="210102" y="270487"/>
                </a:cubicBezTo>
                <a:cubicBezTo>
                  <a:pt x="205739" y="267578"/>
                  <a:pt x="202102" y="263942"/>
                  <a:pt x="199193" y="259215"/>
                </a:cubicBezTo>
                <a:close/>
                <a:moveTo>
                  <a:pt x="33926" y="250103"/>
                </a:moveTo>
                <a:lnTo>
                  <a:pt x="10827" y="273226"/>
                </a:lnTo>
                <a:cubicBezTo>
                  <a:pt x="9022" y="275032"/>
                  <a:pt x="9022" y="277923"/>
                  <a:pt x="10827" y="279729"/>
                </a:cubicBezTo>
                <a:lnTo>
                  <a:pt x="23459" y="292374"/>
                </a:lnTo>
                <a:cubicBezTo>
                  <a:pt x="24903" y="294181"/>
                  <a:pt x="27790" y="294181"/>
                  <a:pt x="29956" y="292374"/>
                </a:cubicBezTo>
                <a:lnTo>
                  <a:pt x="53055" y="269252"/>
                </a:lnTo>
                <a:lnTo>
                  <a:pt x="33926" y="250103"/>
                </a:lnTo>
                <a:close/>
                <a:moveTo>
                  <a:pt x="199193" y="238125"/>
                </a:moveTo>
                <a:cubicBezTo>
                  <a:pt x="201739" y="238125"/>
                  <a:pt x="203557" y="240307"/>
                  <a:pt x="203557" y="242852"/>
                </a:cubicBezTo>
                <a:cubicBezTo>
                  <a:pt x="203557" y="255579"/>
                  <a:pt x="214102" y="265760"/>
                  <a:pt x="226829" y="265760"/>
                </a:cubicBezTo>
                <a:cubicBezTo>
                  <a:pt x="229374" y="265760"/>
                  <a:pt x="231556" y="267942"/>
                  <a:pt x="231556" y="270487"/>
                </a:cubicBezTo>
                <a:cubicBezTo>
                  <a:pt x="231556" y="273033"/>
                  <a:pt x="229374" y="275214"/>
                  <a:pt x="226829" y="275214"/>
                </a:cubicBezTo>
                <a:cubicBezTo>
                  <a:pt x="214102" y="275214"/>
                  <a:pt x="203557" y="285396"/>
                  <a:pt x="203557" y="298123"/>
                </a:cubicBezTo>
                <a:cubicBezTo>
                  <a:pt x="203557" y="300668"/>
                  <a:pt x="201739" y="302850"/>
                  <a:pt x="199193" y="302850"/>
                </a:cubicBezTo>
                <a:cubicBezTo>
                  <a:pt x="196648" y="302850"/>
                  <a:pt x="194466" y="300668"/>
                  <a:pt x="194466" y="298123"/>
                </a:cubicBezTo>
                <a:cubicBezTo>
                  <a:pt x="194466" y="285396"/>
                  <a:pt x="184285" y="275214"/>
                  <a:pt x="171195" y="275214"/>
                </a:cubicBezTo>
                <a:cubicBezTo>
                  <a:pt x="169013" y="275214"/>
                  <a:pt x="166831" y="273033"/>
                  <a:pt x="166831" y="270487"/>
                </a:cubicBezTo>
                <a:cubicBezTo>
                  <a:pt x="166831" y="267942"/>
                  <a:pt x="169013" y="265760"/>
                  <a:pt x="171195" y="265760"/>
                </a:cubicBezTo>
                <a:cubicBezTo>
                  <a:pt x="184285" y="265760"/>
                  <a:pt x="194466" y="255579"/>
                  <a:pt x="194466" y="242852"/>
                </a:cubicBezTo>
                <a:cubicBezTo>
                  <a:pt x="194466" y="240307"/>
                  <a:pt x="196648" y="238125"/>
                  <a:pt x="199193" y="238125"/>
                </a:cubicBezTo>
                <a:close/>
                <a:moveTo>
                  <a:pt x="231331" y="197034"/>
                </a:moveTo>
                <a:cubicBezTo>
                  <a:pt x="233144" y="198452"/>
                  <a:pt x="233144" y="201287"/>
                  <a:pt x="231694" y="203058"/>
                </a:cubicBezTo>
                <a:cubicBezTo>
                  <a:pt x="213566" y="223256"/>
                  <a:pt x="187826" y="234595"/>
                  <a:pt x="160272" y="234595"/>
                </a:cubicBezTo>
                <a:cubicBezTo>
                  <a:pt x="150846" y="234595"/>
                  <a:pt x="141420" y="233178"/>
                  <a:pt x="132356" y="230698"/>
                </a:cubicBezTo>
                <a:cubicBezTo>
                  <a:pt x="130181" y="229635"/>
                  <a:pt x="128731" y="227154"/>
                  <a:pt x="129456" y="225028"/>
                </a:cubicBezTo>
                <a:cubicBezTo>
                  <a:pt x="130181" y="222548"/>
                  <a:pt x="132719" y="221130"/>
                  <a:pt x="135257" y="222193"/>
                </a:cubicBezTo>
                <a:cubicBezTo>
                  <a:pt x="143232" y="224319"/>
                  <a:pt x="151934" y="225737"/>
                  <a:pt x="160272" y="225737"/>
                </a:cubicBezTo>
                <a:cubicBezTo>
                  <a:pt x="184925" y="225737"/>
                  <a:pt x="208491" y="215106"/>
                  <a:pt x="224805" y="197389"/>
                </a:cubicBezTo>
                <a:cubicBezTo>
                  <a:pt x="226255" y="195263"/>
                  <a:pt x="229518" y="195263"/>
                  <a:pt x="231331" y="197034"/>
                </a:cubicBezTo>
                <a:close/>
                <a:moveTo>
                  <a:pt x="245595" y="157978"/>
                </a:moveTo>
                <a:cubicBezTo>
                  <a:pt x="242686" y="162342"/>
                  <a:pt x="238686" y="166342"/>
                  <a:pt x="234323" y="168887"/>
                </a:cubicBezTo>
                <a:cubicBezTo>
                  <a:pt x="238686" y="171796"/>
                  <a:pt x="242686" y="175432"/>
                  <a:pt x="245595" y="180159"/>
                </a:cubicBezTo>
                <a:cubicBezTo>
                  <a:pt x="247776" y="175432"/>
                  <a:pt x="251776" y="171796"/>
                  <a:pt x="256503" y="168887"/>
                </a:cubicBezTo>
                <a:cubicBezTo>
                  <a:pt x="251776" y="166342"/>
                  <a:pt x="247776" y="162342"/>
                  <a:pt x="245595" y="157978"/>
                </a:cubicBezTo>
                <a:close/>
                <a:moveTo>
                  <a:pt x="245595" y="136525"/>
                </a:moveTo>
                <a:cubicBezTo>
                  <a:pt x="247776" y="136525"/>
                  <a:pt x="249958" y="138706"/>
                  <a:pt x="249958" y="141252"/>
                </a:cubicBezTo>
                <a:cubicBezTo>
                  <a:pt x="249958" y="153979"/>
                  <a:pt x="260503" y="164523"/>
                  <a:pt x="273229" y="164523"/>
                </a:cubicBezTo>
                <a:cubicBezTo>
                  <a:pt x="275775" y="164523"/>
                  <a:pt x="277593" y="166705"/>
                  <a:pt x="277593" y="168887"/>
                </a:cubicBezTo>
                <a:cubicBezTo>
                  <a:pt x="277593" y="171432"/>
                  <a:pt x="275775" y="173614"/>
                  <a:pt x="273229" y="173614"/>
                </a:cubicBezTo>
                <a:cubicBezTo>
                  <a:pt x="260503" y="173614"/>
                  <a:pt x="249958" y="184159"/>
                  <a:pt x="249958" y="196886"/>
                </a:cubicBezTo>
                <a:cubicBezTo>
                  <a:pt x="249958" y="199431"/>
                  <a:pt x="247776" y="201249"/>
                  <a:pt x="245595" y="201249"/>
                </a:cubicBezTo>
                <a:cubicBezTo>
                  <a:pt x="243049" y="201249"/>
                  <a:pt x="240868" y="199431"/>
                  <a:pt x="240868" y="196886"/>
                </a:cubicBezTo>
                <a:cubicBezTo>
                  <a:pt x="240868" y="184159"/>
                  <a:pt x="230323" y="173614"/>
                  <a:pt x="217596" y="173614"/>
                </a:cubicBezTo>
                <a:cubicBezTo>
                  <a:pt x="215051" y="173614"/>
                  <a:pt x="212869" y="171432"/>
                  <a:pt x="212869" y="168887"/>
                </a:cubicBezTo>
                <a:cubicBezTo>
                  <a:pt x="212869" y="166705"/>
                  <a:pt x="215051" y="164523"/>
                  <a:pt x="217596" y="164523"/>
                </a:cubicBezTo>
                <a:cubicBezTo>
                  <a:pt x="230323" y="164523"/>
                  <a:pt x="240868" y="153979"/>
                  <a:pt x="240868" y="141252"/>
                </a:cubicBezTo>
                <a:cubicBezTo>
                  <a:pt x="240868" y="138706"/>
                  <a:pt x="243049" y="136525"/>
                  <a:pt x="245595" y="136525"/>
                </a:cubicBezTo>
                <a:close/>
                <a:moveTo>
                  <a:pt x="161092" y="120650"/>
                </a:moveTo>
                <a:cubicBezTo>
                  <a:pt x="172815" y="120650"/>
                  <a:pt x="182340" y="130175"/>
                  <a:pt x="182340" y="141898"/>
                </a:cubicBezTo>
                <a:cubicBezTo>
                  <a:pt x="182340" y="153621"/>
                  <a:pt x="172815" y="163146"/>
                  <a:pt x="161092" y="163146"/>
                </a:cubicBezTo>
                <a:cubicBezTo>
                  <a:pt x="149735" y="163146"/>
                  <a:pt x="139844" y="153621"/>
                  <a:pt x="139844" y="141898"/>
                </a:cubicBezTo>
                <a:cubicBezTo>
                  <a:pt x="139844" y="139334"/>
                  <a:pt x="142042" y="137502"/>
                  <a:pt x="144606" y="137502"/>
                </a:cubicBezTo>
                <a:cubicBezTo>
                  <a:pt x="147171" y="137502"/>
                  <a:pt x="149369" y="139334"/>
                  <a:pt x="149369" y="141898"/>
                </a:cubicBezTo>
                <a:cubicBezTo>
                  <a:pt x="149369" y="148492"/>
                  <a:pt x="154497" y="153988"/>
                  <a:pt x="161092" y="153988"/>
                </a:cubicBezTo>
                <a:cubicBezTo>
                  <a:pt x="167686" y="153988"/>
                  <a:pt x="173181" y="148492"/>
                  <a:pt x="173181" y="141898"/>
                </a:cubicBezTo>
                <a:cubicBezTo>
                  <a:pt x="173181" y="135304"/>
                  <a:pt x="167686" y="130175"/>
                  <a:pt x="161092" y="130175"/>
                </a:cubicBezTo>
                <a:cubicBezTo>
                  <a:pt x="158527" y="130175"/>
                  <a:pt x="156329" y="127977"/>
                  <a:pt x="156329" y="125412"/>
                </a:cubicBezTo>
                <a:cubicBezTo>
                  <a:pt x="156329" y="122848"/>
                  <a:pt x="158527" y="120650"/>
                  <a:pt x="161092" y="120650"/>
                </a:cubicBezTo>
                <a:close/>
                <a:moveTo>
                  <a:pt x="75090" y="114657"/>
                </a:moveTo>
                <a:cubicBezTo>
                  <a:pt x="77722" y="115371"/>
                  <a:pt x="79226" y="117872"/>
                  <a:pt x="78850" y="120372"/>
                </a:cubicBezTo>
                <a:cubicBezTo>
                  <a:pt x="76970" y="126801"/>
                  <a:pt x="76218" y="133588"/>
                  <a:pt x="76218" y="140374"/>
                </a:cubicBezTo>
                <a:cubicBezTo>
                  <a:pt x="76218" y="148947"/>
                  <a:pt x="77346" y="157519"/>
                  <a:pt x="79978" y="165378"/>
                </a:cubicBezTo>
                <a:cubicBezTo>
                  <a:pt x="80730" y="167521"/>
                  <a:pt x="79226" y="170021"/>
                  <a:pt x="76970" y="171093"/>
                </a:cubicBezTo>
                <a:cubicBezTo>
                  <a:pt x="76218" y="171093"/>
                  <a:pt x="75842" y="171093"/>
                  <a:pt x="75466" y="171093"/>
                </a:cubicBezTo>
                <a:cubicBezTo>
                  <a:pt x="73586" y="171093"/>
                  <a:pt x="71330" y="170021"/>
                  <a:pt x="70954" y="167878"/>
                </a:cubicBezTo>
                <a:cubicBezTo>
                  <a:pt x="67947" y="158948"/>
                  <a:pt x="66819" y="149661"/>
                  <a:pt x="66819" y="140374"/>
                </a:cubicBezTo>
                <a:cubicBezTo>
                  <a:pt x="66819" y="132874"/>
                  <a:pt x="67571" y="125373"/>
                  <a:pt x="69451" y="118229"/>
                </a:cubicBezTo>
                <a:cubicBezTo>
                  <a:pt x="70203" y="115729"/>
                  <a:pt x="72458" y="114300"/>
                  <a:pt x="75090" y="114657"/>
                </a:cubicBezTo>
                <a:close/>
                <a:moveTo>
                  <a:pt x="155917" y="104502"/>
                </a:moveTo>
                <a:cubicBezTo>
                  <a:pt x="141119" y="106308"/>
                  <a:pt x="128848" y="117508"/>
                  <a:pt x="124878" y="131960"/>
                </a:cubicBezTo>
                <a:cubicBezTo>
                  <a:pt x="123073" y="137741"/>
                  <a:pt x="123073" y="144244"/>
                  <a:pt x="124517" y="150024"/>
                </a:cubicBezTo>
                <a:cubicBezTo>
                  <a:pt x="125599" y="154721"/>
                  <a:pt x="124156" y="159779"/>
                  <a:pt x="120547" y="163031"/>
                </a:cubicBezTo>
                <a:lnTo>
                  <a:pt x="40422" y="243600"/>
                </a:lnTo>
                <a:lnTo>
                  <a:pt x="59551" y="262748"/>
                </a:lnTo>
                <a:lnTo>
                  <a:pt x="140036" y="182180"/>
                </a:lnTo>
                <a:cubicBezTo>
                  <a:pt x="143285" y="178928"/>
                  <a:pt x="148337" y="177483"/>
                  <a:pt x="152668" y="178567"/>
                </a:cubicBezTo>
                <a:cubicBezTo>
                  <a:pt x="158804" y="180012"/>
                  <a:pt x="164940" y="179651"/>
                  <a:pt x="171076" y="178205"/>
                </a:cubicBezTo>
                <a:cubicBezTo>
                  <a:pt x="185152" y="174231"/>
                  <a:pt x="196340" y="161586"/>
                  <a:pt x="198145" y="147134"/>
                </a:cubicBezTo>
                <a:cubicBezTo>
                  <a:pt x="199949" y="135211"/>
                  <a:pt x="195979" y="123650"/>
                  <a:pt x="187678" y="115340"/>
                </a:cubicBezTo>
                <a:cubicBezTo>
                  <a:pt x="179377" y="107031"/>
                  <a:pt x="167828" y="102695"/>
                  <a:pt x="155917" y="104502"/>
                </a:cubicBezTo>
                <a:close/>
                <a:moveTo>
                  <a:pt x="154473" y="95469"/>
                </a:moveTo>
                <a:cubicBezTo>
                  <a:pt x="169271" y="93663"/>
                  <a:pt x="183708" y="97998"/>
                  <a:pt x="194175" y="108837"/>
                </a:cubicBezTo>
                <a:cubicBezTo>
                  <a:pt x="204641" y="119315"/>
                  <a:pt x="209333" y="133766"/>
                  <a:pt x="207168" y="148579"/>
                </a:cubicBezTo>
                <a:cubicBezTo>
                  <a:pt x="205002" y="166644"/>
                  <a:pt x="191287" y="181818"/>
                  <a:pt x="173241" y="186876"/>
                </a:cubicBezTo>
                <a:cubicBezTo>
                  <a:pt x="166022" y="189044"/>
                  <a:pt x="158443" y="189044"/>
                  <a:pt x="150864" y="187599"/>
                </a:cubicBezTo>
                <a:cubicBezTo>
                  <a:pt x="149059" y="187238"/>
                  <a:pt x="147616" y="187599"/>
                  <a:pt x="146533" y="188683"/>
                </a:cubicBezTo>
                <a:lnTo>
                  <a:pt x="36452" y="298878"/>
                </a:lnTo>
                <a:cubicBezTo>
                  <a:pt x="33926" y="301407"/>
                  <a:pt x="30317" y="302852"/>
                  <a:pt x="26707" y="302852"/>
                </a:cubicBezTo>
                <a:cubicBezTo>
                  <a:pt x="23098" y="302852"/>
                  <a:pt x="19489" y="301407"/>
                  <a:pt x="16602" y="298878"/>
                </a:cubicBezTo>
                <a:lnTo>
                  <a:pt x="4330" y="286232"/>
                </a:lnTo>
                <a:cubicBezTo>
                  <a:pt x="-1444" y="280813"/>
                  <a:pt x="-1444" y="272142"/>
                  <a:pt x="4330" y="266723"/>
                </a:cubicBezTo>
                <a:lnTo>
                  <a:pt x="114411" y="156528"/>
                </a:lnTo>
                <a:cubicBezTo>
                  <a:pt x="115133" y="155444"/>
                  <a:pt x="115855" y="153637"/>
                  <a:pt x="115494" y="152192"/>
                </a:cubicBezTo>
                <a:cubicBezTo>
                  <a:pt x="113689" y="144605"/>
                  <a:pt x="113689" y="137018"/>
                  <a:pt x="115855" y="129431"/>
                </a:cubicBezTo>
                <a:cubicBezTo>
                  <a:pt x="120908" y="111727"/>
                  <a:pt x="136427" y="97998"/>
                  <a:pt x="154473" y="95469"/>
                </a:cubicBezTo>
                <a:close/>
                <a:moveTo>
                  <a:pt x="285730" y="83270"/>
                </a:moveTo>
                <a:cubicBezTo>
                  <a:pt x="288248" y="82550"/>
                  <a:pt x="290766" y="83270"/>
                  <a:pt x="291845" y="85792"/>
                </a:cubicBezTo>
                <a:cubicBezTo>
                  <a:pt x="299399" y="103803"/>
                  <a:pt x="302997" y="122174"/>
                  <a:pt x="302997" y="141265"/>
                </a:cubicBezTo>
                <a:cubicBezTo>
                  <a:pt x="302997" y="189894"/>
                  <a:pt x="278895" y="234201"/>
                  <a:pt x="238245" y="260858"/>
                </a:cubicBezTo>
                <a:cubicBezTo>
                  <a:pt x="237166" y="261218"/>
                  <a:pt x="236447" y="261578"/>
                  <a:pt x="235727" y="261578"/>
                </a:cubicBezTo>
                <a:cubicBezTo>
                  <a:pt x="233929" y="261578"/>
                  <a:pt x="232490" y="260858"/>
                  <a:pt x="231770" y="259417"/>
                </a:cubicBezTo>
                <a:cubicBezTo>
                  <a:pt x="230331" y="257255"/>
                  <a:pt x="231051" y="254374"/>
                  <a:pt x="233209" y="252933"/>
                </a:cubicBezTo>
                <a:cubicBezTo>
                  <a:pt x="271340" y="228438"/>
                  <a:pt x="294003" y="186652"/>
                  <a:pt x="294003" y="141265"/>
                </a:cubicBezTo>
                <a:cubicBezTo>
                  <a:pt x="294003" y="123614"/>
                  <a:pt x="290406" y="105964"/>
                  <a:pt x="283571" y="89394"/>
                </a:cubicBezTo>
                <a:cubicBezTo>
                  <a:pt x="282492" y="86872"/>
                  <a:pt x="283571" y="84711"/>
                  <a:pt x="285730" y="83270"/>
                </a:cubicBezTo>
                <a:close/>
                <a:moveTo>
                  <a:pt x="90019" y="78484"/>
                </a:moveTo>
                <a:cubicBezTo>
                  <a:pt x="87110" y="82823"/>
                  <a:pt x="83474" y="86801"/>
                  <a:pt x="78747" y="89694"/>
                </a:cubicBezTo>
                <a:cubicBezTo>
                  <a:pt x="83474" y="92225"/>
                  <a:pt x="87110" y="96203"/>
                  <a:pt x="90019" y="100542"/>
                </a:cubicBezTo>
                <a:cubicBezTo>
                  <a:pt x="92564" y="96203"/>
                  <a:pt x="96201" y="92225"/>
                  <a:pt x="100927" y="89694"/>
                </a:cubicBezTo>
                <a:cubicBezTo>
                  <a:pt x="96201" y="86801"/>
                  <a:pt x="92564" y="82823"/>
                  <a:pt x="90019" y="78484"/>
                </a:cubicBezTo>
                <a:close/>
                <a:moveTo>
                  <a:pt x="90019" y="57150"/>
                </a:moveTo>
                <a:cubicBezTo>
                  <a:pt x="92564" y="57150"/>
                  <a:pt x="94382" y="59319"/>
                  <a:pt x="94382" y="61851"/>
                </a:cubicBezTo>
                <a:cubicBezTo>
                  <a:pt x="94382" y="74507"/>
                  <a:pt x="104927" y="84993"/>
                  <a:pt x="117654" y="84993"/>
                </a:cubicBezTo>
                <a:cubicBezTo>
                  <a:pt x="120199" y="84993"/>
                  <a:pt x="122017" y="86801"/>
                  <a:pt x="122017" y="89694"/>
                </a:cubicBezTo>
                <a:cubicBezTo>
                  <a:pt x="122017" y="91863"/>
                  <a:pt x="120199" y="94033"/>
                  <a:pt x="117654" y="94033"/>
                </a:cubicBezTo>
                <a:cubicBezTo>
                  <a:pt x="104927" y="94033"/>
                  <a:pt x="94382" y="104519"/>
                  <a:pt x="94382" y="117175"/>
                </a:cubicBezTo>
                <a:cubicBezTo>
                  <a:pt x="94382" y="119707"/>
                  <a:pt x="92564" y="121876"/>
                  <a:pt x="90019" y="121876"/>
                </a:cubicBezTo>
                <a:cubicBezTo>
                  <a:pt x="87474" y="121876"/>
                  <a:pt x="85292" y="119707"/>
                  <a:pt x="85292" y="117175"/>
                </a:cubicBezTo>
                <a:cubicBezTo>
                  <a:pt x="85292" y="104519"/>
                  <a:pt x="74747" y="94033"/>
                  <a:pt x="62384" y="94033"/>
                </a:cubicBezTo>
                <a:cubicBezTo>
                  <a:pt x="59475" y="94033"/>
                  <a:pt x="57294" y="91863"/>
                  <a:pt x="57294" y="89694"/>
                </a:cubicBezTo>
                <a:cubicBezTo>
                  <a:pt x="57294" y="86801"/>
                  <a:pt x="59475" y="84993"/>
                  <a:pt x="62384" y="84993"/>
                </a:cubicBezTo>
                <a:cubicBezTo>
                  <a:pt x="74747" y="84993"/>
                  <a:pt x="85292" y="74507"/>
                  <a:pt x="85292" y="61851"/>
                </a:cubicBezTo>
                <a:cubicBezTo>
                  <a:pt x="85292" y="59319"/>
                  <a:pt x="87474" y="57150"/>
                  <a:pt x="90019" y="57150"/>
                </a:cubicBezTo>
                <a:close/>
                <a:moveTo>
                  <a:pt x="160844" y="47625"/>
                </a:moveTo>
                <a:cubicBezTo>
                  <a:pt x="206418" y="47625"/>
                  <a:pt x="245173" y="79787"/>
                  <a:pt x="253427" y="124457"/>
                </a:cubicBezTo>
                <a:cubicBezTo>
                  <a:pt x="253785" y="126959"/>
                  <a:pt x="252350" y="129460"/>
                  <a:pt x="249838" y="129817"/>
                </a:cubicBezTo>
                <a:cubicBezTo>
                  <a:pt x="249479" y="129817"/>
                  <a:pt x="249120" y="129817"/>
                  <a:pt x="248762" y="129817"/>
                </a:cubicBezTo>
                <a:cubicBezTo>
                  <a:pt x="246608" y="129817"/>
                  <a:pt x="244814" y="128031"/>
                  <a:pt x="244455" y="126244"/>
                </a:cubicBezTo>
                <a:cubicBezTo>
                  <a:pt x="236920" y="86220"/>
                  <a:pt x="201753" y="56916"/>
                  <a:pt x="160844" y="56916"/>
                </a:cubicBezTo>
                <a:cubicBezTo>
                  <a:pt x="145055" y="56916"/>
                  <a:pt x="129266" y="61204"/>
                  <a:pt x="115988" y="69781"/>
                </a:cubicBezTo>
                <a:cubicBezTo>
                  <a:pt x="113835" y="71210"/>
                  <a:pt x="110965" y="70496"/>
                  <a:pt x="109529" y="68352"/>
                </a:cubicBezTo>
                <a:cubicBezTo>
                  <a:pt x="108094" y="66207"/>
                  <a:pt x="108811" y="63349"/>
                  <a:pt x="110965" y="61919"/>
                </a:cubicBezTo>
                <a:cubicBezTo>
                  <a:pt x="126036" y="52628"/>
                  <a:pt x="143261" y="47625"/>
                  <a:pt x="160844" y="47625"/>
                </a:cubicBezTo>
                <a:close/>
                <a:moveTo>
                  <a:pt x="262696" y="37481"/>
                </a:moveTo>
                <a:cubicBezTo>
                  <a:pt x="259111" y="43904"/>
                  <a:pt x="253376" y="49613"/>
                  <a:pt x="246923" y="53181"/>
                </a:cubicBezTo>
                <a:cubicBezTo>
                  <a:pt x="253376" y="56749"/>
                  <a:pt x="259111" y="62102"/>
                  <a:pt x="262696" y="68881"/>
                </a:cubicBezTo>
                <a:cubicBezTo>
                  <a:pt x="266281" y="62102"/>
                  <a:pt x="272016" y="56749"/>
                  <a:pt x="278469" y="53181"/>
                </a:cubicBezTo>
                <a:cubicBezTo>
                  <a:pt x="272016" y="49613"/>
                  <a:pt x="266281" y="43904"/>
                  <a:pt x="262696" y="37481"/>
                </a:cubicBezTo>
                <a:close/>
                <a:moveTo>
                  <a:pt x="262696" y="14288"/>
                </a:moveTo>
                <a:cubicBezTo>
                  <a:pt x="265205" y="14288"/>
                  <a:pt x="267356" y="16429"/>
                  <a:pt x="267356" y="18926"/>
                </a:cubicBezTo>
                <a:cubicBezTo>
                  <a:pt x="267356" y="35340"/>
                  <a:pt x="280620" y="48543"/>
                  <a:pt x="296751" y="48543"/>
                </a:cubicBezTo>
                <a:cubicBezTo>
                  <a:pt x="299618" y="48543"/>
                  <a:pt x="301411" y="50684"/>
                  <a:pt x="301411" y="53181"/>
                </a:cubicBezTo>
                <a:cubicBezTo>
                  <a:pt x="301411" y="55679"/>
                  <a:pt x="299618" y="57463"/>
                  <a:pt x="296751" y="57463"/>
                </a:cubicBezTo>
                <a:cubicBezTo>
                  <a:pt x="280620" y="57463"/>
                  <a:pt x="267356" y="71022"/>
                  <a:pt x="267356" y="87079"/>
                </a:cubicBezTo>
                <a:cubicBezTo>
                  <a:pt x="267356" y="89577"/>
                  <a:pt x="265205" y="91718"/>
                  <a:pt x="262696" y="91718"/>
                </a:cubicBezTo>
                <a:cubicBezTo>
                  <a:pt x="260187" y="91718"/>
                  <a:pt x="258394" y="89577"/>
                  <a:pt x="258394" y="87079"/>
                </a:cubicBezTo>
                <a:cubicBezTo>
                  <a:pt x="258394" y="71022"/>
                  <a:pt x="245131" y="57463"/>
                  <a:pt x="228641" y="57463"/>
                </a:cubicBezTo>
                <a:cubicBezTo>
                  <a:pt x="226132" y="57463"/>
                  <a:pt x="223981" y="55679"/>
                  <a:pt x="223981" y="53181"/>
                </a:cubicBezTo>
                <a:cubicBezTo>
                  <a:pt x="223981" y="50684"/>
                  <a:pt x="226132" y="48543"/>
                  <a:pt x="228641" y="48543"/>
                </a:cubicBezTo>
                <a:cubicBezTo>
                  <a:pt x="245131" y="48543"/>
                  <a:pt x="258394" y="35340"/>
                  <a:pt x="258394" y="18926"/>
                </a:cubicBezTo>
                <a:cubicBezTo>
                  <a:pt x="258394" y="16429"/>
                  <a:pt x="260187" y="14288"/>
                  <a:pt x="262696" y="14288"/>
                </a:cubicBezTo>
                <a:close/>
                <a:moveTo>
                  <a:pt x="161486" y="0"/>
                </a:moveTo>
                <a:cubicBezTo>
                  <a:pt x="188212" y="0"/>
                  <a:pt x="214215" y="7561"/>
                  <a:pt x="236606" y="21603"/>
                </a:cubicBezTo>
                <a:cubicBezTo>
                  <a:pt x="238773" y="22683"/>
                  <a:pt x="239495" y="25563"/>
                  <a:pt x="238050" y="27724"/>
                </a:cubicBezTo>
                <a:cubicBezTo>
                  <a:pt x="236967" y="29884"/>
                  <a:pt x="234078" y="30604"/>
                  <a:pt x="231911" y="29164"/>
                </a:cubicBezTo>
                <a:cubicBezTo>
                  <a:pt x="210964" y="16202"/>
                  <a:pt x="186406" y="9361"/>
                  <a:pt x="161486" y="9361"/>
                </a:cubicBezTo>
                <a:cubicBezTo>
                  <a:pt x="88173" y="9361"/>
                  <a:pt x="28222" y="68770"/>
                  <a:pt x="28222" y="141860"/>
                </a:cubicBezTo>
                <a:cubicBezTo>
                  <a:pt x="28222" y="163463"/>
                  <a:pt x="33279" y="183626"/>
                  <a:pt x="43030" y="202709"/>
                </a:cubicBezTo>
                <a:cubicBezTo>
                  <a:pt x="44474" y="204869"/>
                  <a:pt x="43391" y="207750"/>
                  <a:pt x="41224" y="208470"/>
                </a:cubicBezTo>
                <a:cubicBezTo>
                  <a:pt x="40502" y="209190"/>
                  <a:pt x="39779" y="209190"/>
                  <a:pt x="39057" y="209190"/>
                </a:cubicBezTo>
                <a:cubicBezTo>
                  <a:pt x="37251" y="209190"/>
                  <a:pt x="35807" y="208470"/>
                  <a:pt x="35084" y="206669"/>
                </a:cubicBezTo>
                <a:cubicBezTo>
                  <a:pt x="24611" y="186506"/>
                  <a:pt x="19194" y="164903"/>
                  <a:pt x="19194" y="141860"/>
                </a:cubicBezTo>
                <a:cubicBezTo>
                  <a:pt x="19194" y="63729"/>
                  <a:pt x="83117" y="0"/>
                  <a:pt x="161486" y="0"/>
                </a:cubicBez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42" name="Google Shape;2142;p240"/>
          <p:cNvSpPr/>
          <p:nvPr/>
        </p:nvSpPr>
        <p:spPr>
          <a:xfrm>
            <a:off x="1036725" y="6768300"/>
            <a:ext cx="6417000" cy="3007800"/>
          </a:xfrm>
          <a:prstGeom prst="roundRect">
            <a:avLst>
              <a:gd fmla="val 16667" name="adj"/>
            </a:avLst>
          </a:prstGeom>
          <a:solidFill>
            <a:srgbClr val="CFD6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Poppins"/>
                <a:ea typeface="Poppins"/>
                <a:cs typeface="Poppins"/>
                <a:sym typeface="Poppins"/>
              </a:rPr>
              <a:t>Consider adding: </a:t>
            </a:r>
            <a:endParaRPr b="1" sz="2900">
              <a:latin typeface="Poppins"/>
              <a:ea typeface="Poppins"/>
              <a:cs typeface="Poppins"/>
              <a:sym typeface="Poppins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Poppins"/>
              <a:buChar char="●"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Quote/photo of a user who has benefitted from this WalkMe solution (Make it </a:t>
            </a: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personal!)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43" name="Google Shape;2143;p2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3674" y="6545049"/>
            <a:ext cx="1033800" cy="8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" name="Google Shape;2144;p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5" name="Google Shape;2145;p240"/>
          <p:cNvSpPr/>
          <p:nvPr/>
        </p:nvSpPr>
        <p:spPr>
          <a:xfrm>
            <a:off x="986400" y="1712000"/>
            <a:ext cx="4843200" cy="2582100"/>
          </a:xfrm>
          <a:prstGeom prst="roundRect">
            <a:avLst>
              <a:gd fmla="val 16667" name="adj"/>
            </a:avLst>
          </a:prstGeom>
          <a:solidFill>
            <a:srgbClr val="CFD6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 THIS SLIDE IF YOU HAVE PREVIOUSLY DEPLOYED </a:t>
            </a:r>
            <a:r>
              <a:rPr b="1" lang="en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DAP</a:t>
            </a:r>
            <a:r>
              <a:rPr b="1" lang="en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SOLUTIONS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46" name="Google Shape;2146;p2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974" y="1560749"/>
            <a:ext cx="1033800" cy="8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241"/>
          <p:cNvSpPr txBox="1"/>
          <p:nvPr/>
        </p:nvSpPr>
        <p:spPr>
          <a:xfrm>
            <a:off x="833976" y="440750"/>
            <a:ext cx="165594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New things coming to [application]</a:t>
            </a:r>
            <a:endParaRPr b="0" i="0" sz="4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3" name="Google Shape;2153;p241"/>
          <p:cNvSpPr txBox="1"/>
          <p:nvPr/>
        </p:nvSpPr>
        <p:spPr>
          <a:xfrm>
            <a:off x="7998050" y="2626350"/>
            <a:ext cx="4174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Follow a series of pop-up balloons to finish [tasks]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4" name="Google Shape;2154;p241"/>
          <p:cNvSpPr txBox="1"/>
          <p:nvPr/>
        </p:nvSpPr>
        <p:spPr>
          <a:xfrm>
            <a:off x="7998050" y="3895308"/>
            <a:ext cx="4174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Receive field-level instructions and validation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5" name="Google Shape;2155;p241"/>
          <p:cNvSpPr txBox="1"/>
          <p:nvPr/>
        </p:nvSpPr>
        <p:spPr>
          <a:xfrm>
            <a:off x="7998050" y="5186970"/>
            <a:ext cx="4174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Receive pop-up notifications about in-the-moment info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6" name="Google Shape;2156;p241"/>
          <p:cNvSpPr txBox="1"/>
          <p:nvPr/>
        </p:nvSpPr>
        <p:spPr>
          <a:xfrm>
            <a:off x="7998050" y="6626950"/>
            <a:ext cx="4174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Trigger a workflow or get help with common tasks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7" name="Google Shape;2157;p241"/>
          <p:cNvSpPr txBox="1"/>
          <p:nvPr/>
        </p:nvSpPr>
        <p:spPr>
          <a:xfrm>
            <a:off x="7998050" y="8065300"/>
            <a:ext cx="4174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Access written and video content from the application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8" name="Google Shape;2158;p241"/>
          <p:cNvSpPr txBox="1"/>
          <p:nvPr/>
        </p:nvSpPr>
        <p:spPr>
          <a:xfrm>
            <a:off x="13841850" y="2626350"/>
            <a:ext cx="3906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Let a conversational bot automate steps for you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9" name="Google Shape;2159;p241"/>
          <p:cNvSpPr txBox="1"/>
          <p:nvPr/>
        </p:nvSpPr>
        <p:spPr>
          <a:xfrm>
            <a:off x="13841850" y="3895308"/>
            <a:ext cx="3906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Follow a checklist of onboarding steps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60" name="Google Shape;2160;p241"/>
          <p:cNvSpPr txBox="1"/>
          <p:nvPr/>
        </p:nvSpPr>
        <p:spPr>
          <a:xfrm>
            <a:off x="13841850" y="5186970"/>
            <a:ext cx="3906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Jump straight to a page that is several clicks away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61" name="Google Shape;2161;p241"/>
          <p:cNvSpPr txBox="1"/>
          <p:nvPr/>
        </p:nvSpPr>
        <p:spPr>
          <a:xfrm>
            <a:off x="13841850" y="6626950"/>
            <a:ext cx="3906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Take a survey to tell us what you think 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62" name="Google Shape;2162;p241"/>
          <p:cNvSpPr/>
          <p:nvPr/>
        </p:nvSpPr>
        <p:spPr>
          <a:xfrm>
            <a:off x="12874144" y="4055338"/>
            <a:ext cx="670914" cy="665140"/>
          </a:xfrm>
          <a:custGeom>
            <a:rect b="b" l="l" r="r" t="t"/>
            <a:pathLst>
              <a:path extrusionOk="0" h="288564" w="288565">
                <a:moveTo>
                  <a:pt x="84929" y="239713"/>
                </a:moveTo>
                <a:lnTo>
                  <a:pt x="167124" y="239713"/>
                </a:lnTo>
                <a:cubicBezTo>
                  <a:pt x="168927" y="239713"/>
                  <a:pt x="171090" y="241999"/>
                  <a:pt x="171090" y="243904"/>
                </a:cubicBezTo>
                <a:cubicBezTo>
                  <a:pt x="171090" y="246571"/>
                  <a:pt x="168927" y="248857"/>
                  <a:pt x="167124" y="248857"/>
                </a:cubicBezTo>
                <a:lnTo>
                  <a:pt x="84929" y="248857"/>
                </a:lnTo>
                <a:cubicBezTo>
                  <a:pt x="82765" y="248857"/>
                  <a:pt x="80963" y="246571"/>
                  <a:pt x="80963" y="243904"/>
                </a:cubicBezTo>
                <a:cubicBezTo>
                  <a:pt x="80963" y="241999"/>
                  <a:pt x="82765" y="239713"/>
                  <a:pt x="84929" y="239713"/>
                </a:cubicBezTo>
                <a:close/>
                <a:moveTo>
                  <a:pt x="47266" y="232384"/>
                </a:moveTo>
                <a:cubicBezTo>
                  <a:pt x="41515" y="232384"/>
                  <a:pt x="37201" y="236657"/>
                  <a:pt x="37201" y="242354"/>
                </a:cubicBezTo>
                <a:cubicBezTo>
                  <a:pt x="37201" y="248051"/>
                  <a:pt x="41515" y="252680"/>
                  <a:pt x="47266" y="252680"/>
                </a:cubicBezTo>
                <a:cubicBezTo>
                  <a:pt x="53016" y="252680"/>
                  <a:pt x="57330" y="248051"/>
                  <a:pt x="57330" y="242354"/>
                </a:cubicBezTo>
                <a:cubicBezTo>
                  <a:pt x="57330" y="236657"/>
                  <a:pt x="53016" y="232384"/>
                  <a:pt x="47266" y="232384"/>
                </a:cubicBezTo>
                <a:close/>
                <a:moveTo>
                  <a:pt x="47266" y="223838"/>
                </a:moveTo>
                <a:cubicBezTo>
                  <a:pt x="58049" y="223838"/>
                  <a:pt x="66316" y="232384"/>
                  <a:pt x="66316" y="242354"/>
                </a:cubicBezTo>
                <a:cubicBezTo>
                  <a:pt x="66316" y="253036"/>
                  <a:pt x="58049" y="261582"/>
                  <a:pt x="47266" y="261582"/>
                </a:cubicBezTo>
                <a:cubicBezTo>
                  <a:pt x="37201" y="261582"/>
                  <a:pt x="28575" y="253036"/>
                  <a:pt x="28575" y="242354"/>
                </a:cubicBezTo>
                <a:cubicBezTo>
                  <a:pt x="28575" y="232384"/>
                  <a:pt x="37201" y="223838"/>
                  <a:pt x="47266" y="223838"/>
                </a:cubicBezTo>
                <a:close/>
                <a:moveTo>
                  <a:pt x="84886" y="180975"/>
                </a:moveTo>
                <a:lnTo>
                  <a:pt x="125539" y="180975"/>
                </a:lnTo>
                <a:cubicBezTo>
                  <a:pt x="127679" y="180975"/>
                  <a:pt x="129818" y="183173"/>
                  <a:pt x="129818" y="185738"/>
                </a:cubicBezTo>
                <a:cubicBezTo>
                  <a:pt x="129818" y="187936"/>
                  <a:pt x="127679" y="190134"/>
                  <a:pt x="125539" y="190134"/>
                </a:cubicBezTo>
                <a:lnTo>
                  <a:pt x="84886" y="190134"/>
                </a:lnTo>
                <a:cubicBezTo>
                  <a:pt x="82746" y="190134"/>
                  <a:pt x="80963" y="187936"/>
                  <a:pt x="80963" y="185738"/>
                </a:cubicBezTo>
                <a:cubicBezTo>
                  <a:pt x="80963" y="183173"/>
                  <a:pt x="82746" y="180975"/>
                  <a:pt x="84886" y="180975"/>
                </a:cubicBezTo>
                <a:close/>
                <a:moveTo>
                  <a:pt x="47266" y="175314"/>
                </a:moveTo>
                <a:cubicBezTo>
                  <a:pt x="41515" y="175314"/>
                  <a:pt x="37201" y="180347"/>
                  <a:pt x="37201" y="185738"/>
                </a:cubicBezTo>
                <a:cubicBezTo>
                  <a:pt x="37201" y="191130"/>
                  <a:pt x="41515" y="195802"/>
                  <a:pt x="47266" y="195802"/>
                </a:cubicBezTo>
                <a:cubicBezTo>
                  <a:pt x="53016" y="195802"/>
                  <a:pt x="57330" y="191130"/>
                  <a:pt x="57330" y="185738"/>
                </a:cubicBezTo>
                <a:cubicBezTo>
                  <a:pt x="57330" y="180347"/>
                  <a:pt x="53016" y="175314"/>
                  <a:pt x="47266" y="175314"/>
                </a:cubicBezTo>
                <a:close/>
                <a:moveTo>
                  <a:pt x="47266" y="166688"/>
                </a:moveTo>
                <a:cubicBezTo>
                  <a:pt x="58049" y="166688"/>
                  <a:pt x="66316" y="175314"/>
                  <a:pt x="66316" y="185738"/>
                </a:cubicBezTo>
                <a:cubicBezTo>
                  <a:pt x="66316" y="196162"/>
                  <a:pt x="58049" y="204429"/>
                  <a:pt x="47266" y="204429"/>
                </a:cubicBezTo>
                <a:cubicBezTo>
                  <a:pt x="37201" y="204429"/>
                  <a:pt x="28575" y="196162"/>
                  <a:pt x="28575" y="185738"/>
                </a:cubicBezTo>
                <a:cubicBezTo>
                  <a:pt x="28575" y="175314"/>
                  <a:pt x="37201" y="166688"/>
                  <a:pt x="47266" y="166688"/>
                </a:cubicBezTo>
                <a:close/>
                <a:moveTo>
                  <a:pt x="213339" y="126009"/>
                </a:moveTo>
                <a:lnTo>
                  <a:pt x="203979" y="145613"/>
                </a:lnTo>
                <a:cubicBezTo>
                  <a:pt x="203619" y="146702"/>
                  <a:pt x="201819" y="147792"/>
                  <a:pt x="200739" y="148155"/>
                </a:cubicBezTo>
                <a:lnTo>
                  <a:pt x="179500" y="151059"/>
                </a:lnTo>
                <a:lnTo>
                  <a:pt x="194979" y="165943"/>
                </a:lnTo>
                <a:cubicBezTo>
                  <a:pt x="195699" y="167395"/>
                  <a:pt x="196059" y="168485"/>
                  <a:pt x="196059" y="170300"/>
                </a:cubicBezTo>
                <a:lnTo>
                  <a:pt x="192459" y="191719"/>
                </a:lnTo>
                <a:lnTo>
                  <a:pt x="211539" y="181191"/>
                </a:lnTo>
                <a:cubicBezTo>
                  <a:pt x="211899" y="181191"/>
                  <a:pt x="212979" y="180828"/>
                  <a:pt x="213339" y="180828"/>
                </a:cubicBezTo>
                <a:cubicBezTo>
                  <a:pt x="214059" y="180828"/>
                  <a:pt x="214779" y="181191"/>
                  <a:pt x="215499" y="181191"/>
                </a:cubicBezTo>
                <a:lnTo>
                  <a:pt x="234939" y="191719"/>
                </a:lnTo>
                <a:lnTo>
                  <a:pt x="230979" y="170300"/>
                </a:lnTo>
                <a:cubicBezTo>
                  <a:pt x="230619" y="168485"/>
                  <a:pt x="230979" y="167395"/>
                  <a:pt x="232419" y="165943"/>
                </a:cubicBezTo>
                <a:lnTo>
                  <a:pt x="247898" y="151059"/>
                </a:lnTo>
                <a:lnTo>
                  <a:pt x="226299" y="148155"/>
                </a:lnTo>
                <a:cubicBezTo>
                  <a:pt x="224859" y="147792"/>
                  <a:pt x="223779" y="146702"/>
                  <a:pt x="223059" y="145613"/>
                </a:cubicBezTo>
                <a:lnTo>
                  <a:pt x="213339" y="126009"/>
                </a:lnTo>
                <a:close/>
                <a:moveTo>
                  <a:pt x="84932" y="122238"/>
                </a:moveTo>
                <a:lnTo>
                  <a:pt x="131835" y="122238"/>
                </a:lnTo>
                <a:cubicBezTo>
                  <a:pt x="134360" y="122238"/>
                  <a:pt x="136164" y="124524"/>
                  <a:pt x="136164" y="126810"/>
                </a:cubicBezTo>
                <a:cubicBezTo>
                  <a:pt x="136164" y="129096"/>
                  <a:pt x="134360" y="131382"/>
                  <a:pt x="131835" y="131382"/>
                </a:cubicBezTo>
                <a:lnTo>
                  <a:pt x="84932" y="131382"/>
                </a:lnTo>
                <a:cubicBezTo>
                  <a:pt x="82767" y="131382"/>
                  <a:pt x="80963" y="129096"/>
                  <a:pt x="80963" y="126810"/>
                </a:cubicBezTo>
                <a:cubicBezTo>
                  <a:pt x="80963" y="124524"/>
                  <a:pt x="82767" y="122238"/>
                  <a:pt x="84932" y="122238"/>
                </a:cubicBezTo>
                <a:close/>
                <a:moveTo>
                  <a:pt x="47266" y="116217"/>
                </a:moveTo>
                <a:cubicBezTo>
                  <a:pt x="41515" y="116217"/>
                  <a:pt x="37201" y="121249"/>
                  <a:pt x="37201" y="126641"/>
                </a:cubicBezTo>
                <a:cubicBezTo>
                  <a:pt x="37201" y="132751"/>
                  <a:pt x="41515" y="137064"/>
                  <a:pt x="47266" y="137064"/>
                </a:cubicBezTo>
                <a:cubicBezTo>
                  <a:pt x="53016" y="137064"/>
                  <a:pt x="57330" y="132751"/>
                  <a:pt x="57330" y="126641"/>
                </a:cubicBezTo>
                <a:cubicBezTo>
                  <a:pt x="57330" y="121249"/>
                  <a:pt x="53016" y="116217"/>
                  <a:pt x="47266" y="116217"/>
                </a:cubicBezTo>
                <a:close/>
                <a:moveTo>
                  <a:pt x="209379" y="114029"/>
                </a:moveTo>
                <a:cubicBezTo>
                  <a:pt x="211179" y="111125"/>
                  <a:pt x="216219" y="111125"/>
                  <a:pt x="217299" y="114029"/>
                </a:cubicBezTo>
                <a:lnTo>
                  <a:pt x="229899" y="139442"/>
                </a:lnTo>
                <a:lnTo>
                  <a:pt x="257618" y="143435"/>
                </a:lnTo>
                <a:cubicBezTo>
                  <a:pt x="259418" y="143798"/>
                  <a:pt x="260858" y="145250"/>
                  <a:pt x="261218" y="146339"/>
                </a:cubicBezTo>
                <a:cubicBezTo>
                  <a:pt x="261578" y="148155"/>
                  <a:pt x="261578" y="149607"/>
                  <a:pt x="260498" y="151059"/>
                </a:cubicBezTo>
                <a:lnTo>
                  <a:pt x="239979" y="170663"/>
                </a:lnTo>
                <a:lnTo>
                  <a:pt x="245018" y="198980"/>
                </a:lnTo>
                <a:cubicBezTo>
                  <a:pt x="245018" y="200795"/>
                  <a:pt x="244298" y="202247"/>
                  <a:pt x="242858" y="202973"/>
                </a:cubicBezTo>
                <a:cubicBezTo>
                  <a:pt x="242138" y="204062"/>
                  <a:pt x="241418" y="204062"/>
                  <a:pt x="240339" y="204062"/>
                </a:cubicBezTo>
                <a:cubicBezTo>
                  <a:pt x="239619" y="204062"/>
                  <a:pt x="238899" y="204062"/>
                  <a:pt x="238539" y="203336"/>
                </a:cubicBezTo>
                <a:lnTo>
                  <a:pt x="213339" y="190267"/>
                </a:lnTo>
                <a:lnTo>
                  <a:pt x="188500" y="203336"/>
                </a:lnTo>
                <a:cubicBezTo>
                  <a:pt x="187060" y="204425"/>
                  <a:pt x="185260" y="204062"/>
                  <a:pt x="183820" y="202973"/>
                </a:cubicBezTo>
                <a:cubicBezTo>
                  <a:pt x="182740" y="202247"/>
                  <a:pt x="182020" y="200795"/>
                  <a:pt x="182380" y="198980"/>
                </a:cubicBezTo>
                <a:lnTo>
                  <a:pt x="186700" y="170663"/>
                </a:lnTo>
                <a:lnTo>
                  <a:pt x="166900" y="151059"/>
                </a:lnTo>
                <a:cubicBezTo>
                  <a:pt x="165460" y="149607"/>
                  <a:pt x="165100" y="148155"/>
                  <a:pt x="165460" y="146339"/>
                </a:cubicBezTo>
                <a:cubicBezTo>
                  <a:pt x="166540" y="145250"/>
                  <a:pt x="167620" y="143798"/>
                  <a:pt x="169060" y="143435"/>
                </a:cubicBezTo>
                <a:lnTo>
                  <a:pt x="196779" y="139442"/>
                </a:lnTo>
                <a:lnTo>
                  <a:pt x="209379" y="114029"/>
                </a:lnTo>
                <a:close/>
                <a:moveTo>
                  <a:pt x="47266" y="107950"/>
                </a:moveTo>
                <a:cubicBezTo>
                  <a:pt x="58049" y="107950"/>
                  <a:pt x="66316" y="116217"/>
                  <a:pt x="66316" y="126641"/>
                </a:cubicBezTo>
                <a:cubicBezTo>
                  <a:pt x="66316" y="137064"/>
                  <a:pt x="58049" y="145691"/>
                  <a:pt x="47266" y="145691"/>
                </a:cubicBezTo>
                <a:cubicBezTo>
                  <a:pt x="37201" y="145691"/>
                  <a:pt x="28575" y="137064"/>
                  <a:pt x="28575" y="126641"/>
                </a:cubicBezTo>
                <a:cubicBezTo>
                  <a:pt x="28575" y="116217"/>
                  <a:pt x="37201" y="107950"/>
                  <a:pt x="47266" y="107950"/>
                </a:cubicBezTo>
                <a:close/>
                <a:moveTo>
                  <a:pt x="213992" y="95948"/>
                </a:moveTo>
                <a:cubicBezTo>
                  <a:pt x="177966" y="95948"/>
                  <a:pt x="148785" y="125165"/>
                  <a:pt x="148785" y="161596"/>
                </a:cubicBezTo>
                <a:cubicBezTo>
                  <a:pt x="148785" y="198027"/>
                  <a:pt x="177966" y="227244"/>
                  <a:pt x="213992" y="227244"/>
                </a:cubicBezTo>
                <a:cubicBezTo>
                  <a:pt x="250017" y="227244"/>
                  <a:pt x="279558" y="198027"/>
                  <a:pt x="279558" y="161596"/>
                </a:cubicBezTo>
                <a:cubicBezTo>
                  <a:pt x="279558" y="125165"/>
                  <a:pt x="250017" y="95948"/>
                  <a:pt x="213992" y="95948"/>
                </a:cubicBezTo>
                <a:close/>
                <a:moveTo>
                  <a:pt x="145984" y="63500"/>
                </a:moveTo>
                <a:lnTo>
                  <a:pt x="196556" y="63500"/>
                </a:lnTo>
                <a:cubicBezTo>
                  <a:pt x="198723" y="63500"/>
                  <a:pt x="201252" y="66064"/>
                  <a:pt x="201252" y="68629"/>
                </a:cubicBezTo>
                <a:cubicBezTo>
                  <a:pt x="201252" y="71193"/>
                  <a:pt x="198723" y="72659"/>
                  <a:pt x="196556" y="72659"/>
                </a:cubicBezTo>
                <a:lnTo>
                  <a:pt x="145984" y="72659"/>
                </a:lnTo>
                <a:cubicBezTo>
                  <a:pt x="143455" y="72659"/>
                  <a:pt x="141288" y="71193"/>
                  <a:pt x="141288" y="68629"/>
                </a:cubicBezTo>
                <a:cubicBezTo>
                  <a:pt x="141288" y="66064"/>
                  <a:pt x="143455" y="63500"/>
                  <a:pt x="145984" y="63500"/>
                </a:cubicBezTo>
                <a:close/>
                <a:moveTo>
                  <a:pt x="84950" y="63500"/>
                </a:moveTo>
                <a:lnTo>
                  <a:pt x="122287" y="63500"/>
                </a:lnTo>
                <a:cubicBezTo>
                  <a:pt x="124825" y="63500"/>
                  <a:pt x="126637" y="66064"/>
                  <a:pt x="126637" y="68629"/>
                </a:cubicBezTo>
                <a:cubicBezTo>
                  <a:pt x="126637" y="71193"/>
                  <a:pt x="124825" y="72659"/>
                  <a:pt x="122287" y="72659"/>
                </a:cubicBezTo>
                <a:lnTo>
                  <a:pt x="84950" y="72659"/>
                </a:lnTo>
                <a:cubicBezTo>
                  <a:pt x="82775" y="72659"/>
                  <a:pt x="80963" y="71193"/>
                  <a:pt x="80963" y="68629"/>
                </a:cubicBezTo>
                <a:cubicBezTo>
                  <a:pt x="80963" y="66064"/>
                  <a:pt x="82775" y="63500"/>
                  <a:pt x="84950" y="63500"/>
                </a:cubicBezTo>
                <a:close/>
                <a:moveTo>
                  <a:pt x="47266" y="58199"/>
                </a:moveTo>
                <a:cubicBezTo>
                  <a:pt x="41515" y="58199"/>
                  <a:pt x="37201" y="62512"/>
                  <a:pt x="37201" y="68263"/>
                </a:cubicBezTo>
                <a:cubicBezTo>
                  <a:pt x="37201" y="73654"/>
                  <a:pt x="41515" y="77968"/>
                  <a:pt x="47266" y="77968"/>
                </a:cubicBezTo>
                <a:cubicBezTo>
                  <a:pt x="53016" y="77968"/>
                  <a:pt x="57330" y="73654"/>
                  <a:pt x="57330" y="68263"/>
                </a:cubicBezTo>
                <a:cubicBezTo>
                  <a:pt x="57330" y="62512"/>
                  <a:pt x="53016" y="58199"/>
                  <a:pt x="47266" y="58199"/>
                </a:cubicBezTo>
                <a:close/>
                <a:moveTo>
                  <a:pt x="47266" y="49213"/>
                </a:moveTo>
                <a:cubicBezTo>
                  <a:pt x="58049" y="49213"/>
                  <a:pt x="66316" y="57839"/>
                  <a:pt x="66316" y="68263"/>
                </a:cubicBezTo>
                <a:cubicBezTo>
                  <a:pt x="66316" y="78327"/>
                  <a:pt x="58049" y="86954"/>
                  <a:pt x="47266" y="86954"/>
                </a:cubicBezTo>
                <a:cubicBezTo>
                  <a:pt x="37201" y="86954"/>
                  <a:pt x="28575" y="78327"/>
                  <a:pt x="28575" y="68263"/>
                </a:cubicBezTo>
                <a:cubicBezTo>
                  <a:pt x="28575" y="57839"/>
                  <a:pt x="37201" y="49213"/>
                  <a:pt x="47266" y="49213"/>
                </a:cubicBezTo>
                <a:close/>
                <a:moveTo>
                  <a:pt x="67007" y="8657"/>
                </a:moveTo>
                <a:lnTo>
                  <a:pt x="67007" y="21642"/>
                </a:lnTo>
                <a:cubicBezTo>
                  <a:pt x="67007" y="25610"/>
                  <a:pt x="69890" y="28856"/>
                  <a:pt x="74213" y="28856"/>
                </a:cubicBezTo>
                <a:lnTo>
                  <a:pt x="155991" y="28856"/>
                </a:lnTo>
                <a:cubicBezTo>
                  <a:pt x="159953" y="28856"/>
                  <a:pt x="162835" y="25610"/>
                  <a:pt x="162835" y="21642"/>
                </a:cubicBezTo>
                <a:lnTo>
                  <a:pt x="162835" y="8657"/>
                </a:lnTo>
                <a:lnTo>
                  <a:pt x="67007" y="8657"/>
                </a:lnTo>
                <a:close/>
                <a:moveTo>
                  <a:pt x="21976" y="8657"/>
                </a:moveTo>
                <a:cubicBezTo>
                  <a:pt x="14410" y="8657"/>
                  <a:pt x="8646" y="14428"/>
                  <a:pt x="8646" y="21642"/>
                </a:cubicBezTo>
                <a:lnTo>
                  <a:pt x="8646" y="266561"/>
                </a:lnTo>
                <a:cubicBezTo>
                  <a:pt x="8646" y="273775"/>
                  <a:pt x="14410" y="279907"/>
                  <a:pt x="21976" y="279907"/>
                </a:cubicBezTo>
                <a:lnTo>
                  <a:pt x="208228" y="279907"/>
                </a:lnTo>
                <a:cubicBezTo>
                  <a:pt x="215433" y="279907"/>
                  <a:pt x="221557" y="273775"/>
                  <a:pt x="221557" y="266561"/>
                </a:cubicBezTo>
                <a:lnTo>
                  <a:pt x="221557" y="235901"/>
                </a:lnTo>
                <a:cubicBezTo>
                  <a:pt x="219035" y="235901"/>
                  <a:pt x="216874" y="235901"/>
                  <a:pt x="213992" y="235901"/>
                </a:cubicBezTo>
                <a:cubicBezTo>
                  <a:pt x="173283" y="235901"/>
                  <a:pt x="139779" y="202716"/>
                  <a:pt x="139779" y="161596"/>
                </a:cubicBezTo>
                <a:cubicBezTo>
                  <a:pt x="139779" y="120836"/>
                  <a:pt x="173283" y="87291"/>
                  <a:pt x="213992" y="87291"/>
                </a:cubicBezTo>
                <a:cubicBezTo>
                  <a:pt x="216874" y="87291"/>
                  <a:pt x="219035" y="87291"/>
                  <a:pt x="221557" y="87651"/>
                </a:cubicBezTo>
                <a:lnTo>
                  <a:pt x="221557" y="21642"/>
                </a:lnTo>
                <a:cubicBezTo>
                  <a:pt x="221557" y="14428"/>
                  <a:pt x="215433" y="8657"/>
                  <a:pt x="208228" y="8657"/>
                </a:cubicBezTo>
                <a:lnTo>
                  <a:pt x="171842" y="8657"/>
                </a:lnTo>
                <a:lnTo>
                  <a:pt x="171842" y="21642"/>
                </a:lnTo>
                <a:cubicBezTo>
                  <a:pt x="171842" y="30660"/>
                  <a:pt x="164637" y="37874"/>
                  <a:pt x="155991" y="37874"/>
                </a:cubicBezTo>
                <a:lnTo>
                  <a:pt x="74213" y="37874"/>
                </a:lnTo>
                <a:cubicBezTo>
                  <a:pt x="65566" y="37874"/>
                  <a:pt x="58001" y="30660"/>
                  <a:pt x="58001" y="21642"/>
                </a:cubicBezTo>
                <a:lnTo>
                  <a:pt x="58001" y="8657"/>
                </a:lnTo>
                <a:lnTo>
                  <a:pt x="21976" y="8657"/>
                </a:lnTo>
                <a:close/>
                <a:moveTo>
                  <a:pt x="21976" y="0"/>
                </a:moveTo>
                <a:lnTo>
                  <a:pt x="208228" y="0"/>
                </a:lnTo>
                <a:cubicBezTo>
                  <a:pt x="220477" y="0"/>
                  <a:pt x="230203" y="9739"/>
                  <a:pt x="230203" y="21642"/>
                </a:cubicBezTo>
                <a:lnTo>
                  <a:pt x="230203" y="89094"/>
                </a:lnTo>
                <a:cubicBezTo>
                  <a:pt x="263347" y="96308"/>
                  <a:pt x="288565" y="126247"/>
                  <a:pt x="288565" y="161596"/>
                </a:cubicBezTo>
                <a:cubicBezTo>
                  <a:pt x="288565" y="196945"/>
                  <a:pt x="263347" y="226884"/>
                  <a:pt x="230203" y="234098"/>
                </a:cubicBezTo>
                <a:lnTo>
                  <a:pt x="230203" y="266561"/>
                </a:lnTo>
                <a:cubicBezTo>
                  <a:pt x="230203" y="278825"/>
                  <a:pt x="220477" y="288564"/>
                  <a:pt x="208228" y="288564"/>
                </a:cubicBezTo>
                <a:lnTo>
                  <a:pt x="21976" y="288564"/>
                </a:lnTo>
                <a:cubicBezTo>
                  <a:pt x="10087" y="288564"/>
                  <a:pt x="0" y="278825"/>
                  <a:pt x="0" y="266561"/>
                </a:cubicBezTo>
                <a:lnTo>
                  <a:pt x="0" y="21642"/>
                </a:lnTo>
                <a:cubicBezTo>
                  <a:pt x="0" y="9739"/>
                  <a:pt x="10087" y="0"/>
                  <a:pt x="21976" y="0"/>
                </a:cubicBez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241"/>
          <p:cNvSpPr/>
          <p:nvPr/>
        </p:nvSpPr>
        <p:spPr>
          <a:xfrm>
            <a:off x="7056636" y="5338160"/>
            <a:ext cx="723756" cy="682817"/>
          </a:xfrm>
          <a:custGeom>
            <a:rect b="b" l="l" r="r" t="t"/>
            <a:pathLst>
              <a:path extrusionOk="0" h="291180" w="306028">
                <a:moveTo>
                  <a:pt x="127962" y="214558"/>
                </a:moveTo>
                <a:lnTo>
                  <a:pt x="127962" y="244775"/>
                </a:lnTo>
                <a:lnTo>
                  <a:pt x="148508" y="244775"/>
                </a:lnTo>
                <a:cubicBezTo>
                  <a:pt x="149950" y="244775"/>
                  <a:pt x="151392" y="243696"/>
                  <a:pt x="152473" y="242617"/>
                </a:cubicBezTo>
                <a:cubicBezTo>
                  <a:pt x="153555" y="241178"/>
                  <a:pt x="153555" y="239739"/>
                  <a:pt x="153194" y="237941"/>
                </a:cubicBezTo>
                <a:lnTo>
                  <a:pt x="145264" y="217796"/>
                </a:lnTo>
                <a:cubicBezTo>
                  <a:pt x="144543" y="215997"/>
                  <a:pt x="142381" y="214558"/>
                  <a:pt x="140578" y="214558"/>
                </a:cubicBezTo>
                <a:lnTo>
                  <a:pt x="127962" y="214558"/>
                </a:lnTo>
                <a:close/>
                <a:moveTo>
                  <a:pt x="85788" y="184341"/>
                </a:moveTo>
                <a:lnTo>
                  <a:pt x="85788" y="272115"/>
                </a:lnTo>
                <a:cubicBezTo>
                  <a:pt x="85788" y="277870"/>
                  <a:pt x="90114" y="282187"/>
                  <a:pt x="95521" y="282187"/>
                </a:cubicBezTo>
                <a:lnTo>
                  <a:pt x="108858" y="282187"/>
                </a:lnTo>
                <a:cubicBezTo>
                  <a:pt x="114265" y="282187"/>
                  <a:pt x="118590" y="277870"/>
                  <a:pt x="118590" y="272115"/>
                </a:cubicBezTo>
                <a:lnTo>
                  <a:pt x="118590" y="249452"/>
                </a:lnTo>
                <a:lnTo>
                  <a:pt x="118590" y="210241"/>
                </a:lnTo>
                <a:lnTo>
                  <a:pt x="118590" y="184341"/>
                </a:lnTo>
                <a:lnTo>
                  <a:pt x="85788" y="184341"/>
                </a:lnTo>
                <a:close/>
                <a:moveTo>
                  <a:pt x="278994" y="92250"/>
                </a:moveTo>
                <a:lnTo>
                  <a:pt x="278994" y="139734"/>
                </a:lnTo>
                <a:cubicBezTo>
                  <a:pt x="289086" y="137216"/>
                  <a:pt x="296656" y="127504"/>
                  <a:pt x="296656" y="115992"/>
                </a:cubicBezTo>
                <a:cubicBezTo>
                  <a:pt x="296656" y="104121"/>
                  <a:pt x="289086" y="94409"/>
                  <a:pt x="278994" y="92250"/>
                </a:cubicBezTo>
                <a:close/>
                <a:moveTo>
                  <a:pt x="91899" y="81990"/>
                </a:moveTo>
                <a:cubicBezTo>
                  <a:pt x="94369" y="81990"/>
                  <a:pt x="96485" y="84139"/>
                  <a:pt x="96485" y="86647"/>
                </a:cubicBezTo>
                <a:lnTo>
                  <a:pt x="96485" y="146825"/>
                </a:lnTo>
                <a:cubicBezTo>
                  <a:pt x="96485" y="149333"/>
                  <a:pt x="94369" y="151482"/>
                  <a:pt x="91899" y="151482"/>
                </a:cubicBezTo>
                <a:cubicBezTo>
                  <a:pt x="89430" y="151482"/>
                  <a:pt x="87313" y="149333"/>
                  <a:pt x="87313" y="146825"/>
                </a:cubicBezTo>
                <a:lnTo>
                  <a:pt x="87313" y="86647"/>
                </a:lnTo>
                <a:cubicBezTo>
                  <a:pt x="87313" y="84139"/>
                  <a:pt x="89430" y="81990"/>
                  <a:pt x="91899" y="81990"/>
                </a:cubicBezTo>
                <a:close/>
                <a:moveTo>
                  <a:pt x="61912" y="81990"/>
                </a:moveTo>
                <a:cubicBezTo>
                  <a:pt x="64477" y="81990"/>
                  <a:pt x="66308" y="84139"/>
                  <a:pt x="66308" y="86647"/>
                </a:cubicBezTo>
                <a:lnTo>
                  <a:pt x="66308" y="146825"/>
                </a:lnTo>
                <a:cubicBezTo>
                  <a:pt x="66308" y="149333"/>
                  <a:pt x="64477" y="151482"/>
                  <a:pt x="61912" y="151482"/>
                </a:cubicBezTo>
                <a:cubicBezTo>
                  <a:pt x="58981" y="151482"/>
                  <a:pt x="57150" y="149333"/>
                  <a:pt x="57150" y="146825"/>
                </a:cubicBezTo>
                <a:lnTo>
                  <a:pt x="57150" y="86647"/>
                </a:lnTo>
                <a:cubicBezTo>
                  <a:pt x="57150" y="84139"/>
                  <a:pt x="58981" y="81990"/>
                  <a:pt x="61912" y="81990"/>
                </a:cubicBezTo>
                <a:close/>
                <a:moveTo>
                  <a:pt x="247530" y="81108"/>
                </a:moveTo>
                <a:cubicBezTo>
                  <a:pt x="250046" y="80403"/>
                  <a:pt x="252563" y="82167"/>
                  <a:pt x="253281" y="84636"/>
                </a:cubicBezTo>
                <a:cubicBezTo>
                  <a:pt x="253641" y="86753"/>
                  <a:pt x="251844" y="89575"/>
                  <a:pt x="249328" y="89928"/>
                </a:cubicBezTo>
                <a:cubicBezTo>
                  <a:pt x="230278" y="93456"/>
                  <a:pt x="196491" y="98042"/>
                  <a:pt x="144373" y="99100"/>
                </a:cubicBezTo>
                <a:cubicBezTo>
                  <a:pt x="141857" y="99100"/>
                  <a:pt x="139700" y="96984"/>
                  <a:pt x="139700" y="94514"/>
                </a:cubicBezTo>
                <a:cubicBezTo>
                  <a:pt x="139700" y="92045"/>
                  <a:pt x="141497" y="89928"/>
                  <a:pt x="144013" y="89928"/>
                </a:cubicBezTo>
                <a:cubicBezTo>
                  <a:pt x="195772" y="89223"/>
                  <a:pt x="228840" y="84636"/>
                  <a:pt x="247530" y="81108"/>
                </a:cubicBezTo>
                <a:close/>
                <a:moveTo>
                  <a:pt x="68847" y="56637"/>
                </a:moveTo>
                <a:cubicBezTo>
                  <a:pt x="36045" y="56637"/>
                  <a:pt x="9372" y="82897"/>
                  <a:pt x="9372" y="115992"/>
                </a:cubicBezTo>
                <a:cubicBezTo>
                  <a:pt x="9372" y="148728"/>
                  <a:pt x="36045" y="175348"/>
                  <a:pt x="68847" y="175348"/>
                </a:cubicBezTo>
                <a:lnTo>
                  <a:pt x="81102" y="175348"/>
                </a:lnTo>
                <a:lnTo>
                  <a:pt x="118590" y="175348"/>
                </a:lnTo>
                <a:lnTo>
                  <a:pt x="118590" y="56637"/>
                </a:lnTo>
                <a:lnTo>
                  <a:pt x="68847" y="56637"/>
                </a:lnTo>
                <a:close/>
                <a:moveTo>
                  <a:pt x="269982" y="15628"/>
                </a:moveTo>
                <a:cubicBezTo>
                  <a:pt x="253401" y="29297"/>
                  <a:pt x="210867" y="55558"/>
                  <a:pt x="127962" y="56637"/>
                </a:cubicBezTo>
                <a:lnTo>
                  <a:pt x="127962" y="175348"/>
                </a:lnTo>
                <a:cubicBezTo>
                  <a:pt x="210867" y="176427"/>
                  <a:pt x="253401" y="202687"/>
                  <a:pt x="269982" y="216357"/>
                </a:cubicBezTo>
                <a:lnTo>
                  <a:pt x="269982" y="15628"/>
                </a:lnTo>
                <a:close/>
                <a:moveTo>
                  <a:pt x="276110" y="519"/>
                </a:moveTo>
                <a:cubicBezTo>
                  <a:pt x="277912" y="1239"/>
                  <a:pt x="278994" y="2677"/>
                  <a:pt x="278994" y="4836"/>
                </a:cubicBezTo>
                <a:lnTo>
                  <a:pt x="278994" y="82897"/>
                </a:lnTo>
                <a:cubicBezTo>
                  <a:pt x="294133" y="85415"/>
                  <a:pt x="306028" y="99085"/>
                  <a:pt x="306028" y="115992"/>
                </a:cubicBezTo>
                <a:cubicBezTo>
                  <a:pt x="306028" y="132900"/>
                  <a:pt x="294133" y="146569"/>
                  <a:pt x="278994" y="149087"/>
                </a:cubicBezTo>
                <a:lnTo>
                  <a:pt x="278994" y="227149"/>
                </a:lnTo>
                <a:cubicBezTo>
                  <a:pt x="278994" y="228947"/>
                  <a:pt x="277912" y="230746"/>
                  <a:pt x="276110" y="231465"/>
                </a:cubicBezTo>
                <a:cubicBezTo>
                  <a:pt x="275749" y="231465"/>
                  <a:pt x="275029" y="231465"/>
                  <a:pt x="274668" y="231465"/>
                </a:cubicBezTo>
                <a:cubicBezTo>
                  <a:pt x="273226" y="231465"/>
                  <a:pt x="271784" y="231106"/>
                  <a:pt x="271064" y="230026"/>
                </a:cubicBezTo>
                <a:cubicBezTo>
                  <a:pt x="270343" y="229667"/>
                  <a:pt x="232495" y="185780"/>
                  <a:pt x="127962" y="184341"/>
                </a:cubicBezTo>
                <a:lnTo>
                  <a:pt x="127962" y="205565"/>
                </a:lnTo>
                <a:lnTo>
                  <a:pt x="140578" y="205565"/>
                </a:lnTo>
                <a:cubicBezTo>
                  <a:pt x="146346" y="205565"/>
                  <a:pt x="151392" y="209162"/>
                  <a:pt x="153555" y="214558"/>
                </a:cubicBezTo>
                <a:lnTo>
                  <a:pt x="161485" y="234703"/>
                </a:lnTo>
                <a:cubicBezTo>
                  <a:pt x="163287" y="239020"/>
                  <a:pt x="162927" y="243696"/>
                  <a:pt x="160043" y="248013"/>
                </a:cubicBezTo>
                <a:cubicBezTo>
                  <a:pt x="157520" y="251610"/>
                  <a:pt x="153194" y="254128"/>
                  <a:pt x="148508" y="254128"/>
                </a:cubicBezTo>
                <a:lnTo>
                  <a:pt x="127962" y="254128"/>
                </a:lnTo>
                <a:lnTo>
                  <a:pt x="127962" y="272115"/>
                </a:lnTo>
                <a:cubicBezTo>
                  <a:pt x="127962" y="282907"/>
                  <a:pt x="119311" y="291180"/>
                  <a:pt x="108858" y="291180"/>
                </a:cubicBezTo>
                <a:lnTo>
                  <a:pt x="95521" y="291180"/>
                </a:lnTo>
                <a:cubicBezTo>
                  <a:pt x="85067" y="291180"/>
                  <a:pt x="76777" y="282907"/>
                  <a:pt x="76777" y="272115"/>
                </a:cubicBezTo>
                <a:lnTo>
                  <a:pt x="76777" y="184341"/>
                </a:lnTo>
                <a:lnTo>
                  <a:pt x="68847" y="184341"/>
                </a:lnTo>
                <a:cubicBezTo>
                  <a:pt x="30999" y="184341"/>
                  <a:pt x="0" y="153764"/>
                  <a:pt x="0" y="115992"/>
                </a:cubicBezTo>
                <a:cubicBezTo>
                  <a:pt x="0" y="78221"/>
                  <a:pt x="30999" y="47284"/>
                  <a:pt x="68847" y="47284"/>
                </a:cubicBezTo>
                <a:lnTo>
                  <a:pt x="123276" y="47284"/>
                </a:lnTo>
                <a:cubicBezTo>
                  <a:pt x="231413" y="47284"/>
                  <a:pt x="270343" y="2318"/>
                  <a:pt x="271064" y="1598"/>
                </a:cubicBezTo>
                <a:cubicBezTo>
                  <a:pt x="272145" y="159"/>
                  <a:pt x="273947" y="-560"/>
                  <a:pt x="276110" y="519"/>
                </a:cubicBez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4" name="Google Shape;2164;p241"/>
          <p:cNvSpPr/>
          <p:nvPr/>
        </p:nvSpPr>
        <p:spPr>
          <a:xfrm>
            <a:off x="12859966" y="6773740"/>
            <a:ext cx="699272" cy="691619"/>
          </a:xfrm>
          <a:custGeom>
            <a:rect b="b" l="l" r="r" t="t"/>
            <a:pathLst>
              <a:path extrusionOk="0" h="306026" w="306027">
                <a:moveTo>
                  <a:pt x="158682" y="198437"/>
                </a:moveTo>
                <a:lnTo>
                  <a:pt x="217194" y="198437"/>
                </a:lnTo>
                <a:cubicBezTo>
                  <a:pt x="219361" y="198437"/>
                  <a:pt x="221889" y="200269"/>
                  <a:pt x="221889" y="202833"/>
                </a:cubicBezTo>
                <a:cubicBezTo>
                  <a:pt x="221889" y="205764"/>
                  <a:pt x="219361" y="207596"/>
                  <a:pt x="217194" y="207596"/>
                </a:cubicBezTo>
                <a:lnTo>
                  <a:pt x="158682" y="207596"/>
                </a:lnTo>
                <a:cubicBezTo>
                  <a:pt x="155793" y="207596"/>
                  <a:pt x="153987" y="205764"/>
                  <a:pt x="153987" y="202833"/>
                </a:cubicBezTo>
                <a:cubicBezTo>
                  <a:pt x="153987" y="200269"/>
                  <a:pt x="155793" y="198437"/>
                  <a:pt x="158682" y="198437"/>
                </a:cubicBezTo>
                <a:close/>
                <a:moveTo>
                  <a:pt x="93560" y="198437"/>
                </a:moveTo>
                <a:lnTo>
                  <a:pt x="128332" y="198437"/>
                </a:lnTo>
                <a:cubicBezTo>
                  <a:pt x="130841" y="198437"/>
                  <a:pt x="132992" y="200269"/>
                  <a:pt x="132992" y="202833"/>
                </a:cubicBezTo>
                <a:cubicBezTo>
                  <a:pt x="132992" y="205764"/>
                  <a:pt x="130841" y="207596"/>
                  <a:pt x="128332" y="207596"/>
                </a:cubicBezTo>
                <a:lnTo>
                  <a:pt x="93560" y="207596"/>
                </a:lnTo>
                <a:cubicBezTo>
                  <a:pt x="91051" y="207596"/>
                  <a:pt x="88900" y="205764"/>
                  <a:pt x="88900" y="202833"/>
                </a:cubicBezTo>
                <a:cubicBezTo>
                  <a:pt x="88900" y="200269"/>
                  <a:pt x="91051" y="198437"/>
                  <a:pt x="93560" y="198437"/>
                </a:cubicBezTo>
                <a:close/>
                <a:moveTo>
                  <a:pt x="195220" y="166687"/>
                </a:moveTo>
                <a:lnTo>
                  <a:pt x="253679" y="166687"/>
                </a:lnTo>
                <a:cubicBezTo>
                  <a:pt x="256220" y="166687"/>
                  <a:pt x="258399" y="168804"/>
                  <a:pt x="258399" y="171273"/>
                </a:cubicBezTo>
                <a:cubicBezTo>
                  <a:pt x="258399" y="173390"/>
                  <a:pt x="256220" y="175859"/>
                  <a:pt x="253679" y="175859"/>
                </a:cubicBezTo>
                <a:lnTo>
                  <a:pt x="195220" y="175859"/>
                </a:lnTo>
                <a:cubicBezTo>
                  <a:pt x="192679" y="175859"/>
                  <a:pt x="190500" y="173390"/>
                  <a:pt x="190500" y="171273"/>
                </a:cubicBezTo>
                <a:cubicBezTo>
                  <a:pt x="190500" y="168804"/>
                  <a:pt x="192679" y="166687"/>
                  <a:pt x="195220" y="166687"/>
                </a:cubicBezTo>
                <a:close/>
                <a:moveTo>
                  <a:pt x="93537" y="166687"/>
                </a:moveTo>
                <a:lnTo>
                  <a:pt x="164869" y="166687"/>
                </a:lnTo>
                <a:cubicBezTo>
                  <a:pt x="167366" y="166687"/>
                  <a:pt x="169505" y="168804"/>
                  <a:pt x="169505" y="171273"/>
                </a:cubicBezTo>
                <a:cubicBezTo>
                  <a:pt x="169505" y="173390"/>
                  <a:pt x="167366" y="175859"/>
                  <a:pt x="164869" y="175859"/>
                </a:cubicBezTo>
                <a:lnTo>
                  <a:pt x="93537" y="175859"/>
                </a:lnTo>
                <a:cubicBezTo>
                  <a:pt x="91040" y="175859"/>
                  <a:pt x="88900" y="173390"/>
                  <a:pt x="88900" y="171273"/>
                </a:cubicBezTo>
                <a:cubicBezTo>
                  <a:pt x="88900" y="168804"/>
                  <a:pt x="91040" y="166687"/>
                  <a:pt x="93537" y="166687"/>
                </a:cubicBezTo>
                <a:close/>
                <a:moveTo>
                  <a:pt x="222070" y="91603"/>
                </a:moveTo>
                <a:lnTo>
                  <a:pt x="216674" y="102707"/>
                </a:lnTo>
                <a:cubicBezTo>
                  <a:pt x="215954" y="104140"/>
                  <a:pt x="214515" y="105214"/>
                  <a:pt x="213077" y="105214"/>
                </a:cubicBezTo>
                <a:lnTo>
                  <a:pt x="200486" y="107364"/>
                </a:lnTo>
                <a:lnTo>
                  <a:pt x="209479" y="115961"/>
                </a:lnTo>
                <a:cubicBezTo>
                  <a:pt x="210918" y="117035"/>
                  <a:pt x="211278" y="118468"/>
                  <a:pt x="210918" y="119901"/>
                </a:cubicBezTo>
                <a:lnTo>
                  <a:pt x="208760" y="132438"/>
                </a:lnTo>
                <a:lnTo>
                  <a:pt x="219911" y="126707"/>
                </a:lnTo>
                <a:cubicBezTo>
                  <a:pt x="221350" y="125632"/>
                  <a:pt x="222789" y="125632"/>
                  <a:pt x="224228" y="126707"/>
                </a:cubicBezTo>
                <a:lnTo>
                  <a:pt x="235380" y="132438"/>
                </a:lnTo>
                <a:lnTo>
                  <a:pt x="233221" y="119901"/>
                </a:lnTo>
                <a:cubicBezTo>
                  <a:pt x="232862" y="118468"/>
                  <a:pt x="233221" y="117035"/>
                  <a:pt x="234660" y="115961"/>
                </a:cubicBezTo>
                <a:lnTo>
                  <a:pt x="243654" y="107364"/>
                </a:lnTo>
                <a:lnTo>
                  <a:pt x="231063" y="105214"/>
                </a:lnTo>
                <a:cubicBezTo>
                  <a:pt x="229624" y="105214"/>
                  <a:pt x="228545" y="104140"/>
                  <a:pt x="227825" y="102707"/>
                </a:cubicBezTo>
                <a:lnTo>
                  <a:pt x="222070" y="91603"/>
                </a:lnTo>
                <a:close/>
                <a:moveTo>
                  <a:pt x="125233" y="91603"/>
                </a:moveTo>
                <a:lnTo>
                  <a:pt x="119477" y="102707"/>
                </a:lnTo>
                <a:cubicBezTo>
                  <a:pt x="119117" y="104140"/>
                  <a:pt x="117678" y="105214"/>
                  <a:pt x="116240" y="105214"/>
                </a:cubicBezTo>
                <a:lnTo>
                  <a:pt x="103649" y="107364"/>
                </a:lnTo>
                <a:lnTo>
                  <a:pt x="112642" y="115961"/>
                </a:lnTo>
                <a:cubicBezTo>
                  <a:pt x="113721" y="117035"/>
                  <a:pt x="114441" y="118468"/>
                  <a:pt x="114081" y="119901"/>
                </a:cubicBezTo>
                <a:lnTo>
                  <a:pt x="111923" y="132438"/>
                </a:lnTo>
                <a:lnTo>
                  <a:pt x="123074" y="126707"/>
                </a:lnTo>
                <a:cubicBezTo>
                  <a:pt x="123794" y="126349"/>
                  <a:pt x="124513" y="125990"/>
                  <a:pt x="125233" y="125990"/>
                </a:cubicBezTo>
                <a:cubicBezTo>
                  <a:pt x="125952" y="125990"/>
                  <a:pt x="126672" y="126349"/>
                  <a:pt x="127391" y="126707"/>
                </a:cubicBezTo>
                <a:lnTo>
                  <a:pt x="138543" y="132438"/>
                </a:lnTo>
                <a:lnTo>
                  <a:pt x="136384" y="119901"/>
                </a:lnTo>
                <a:cubicBezTo>
                  <a:pt x="136025" y="118468"/>
                  <a:pt x="136384" y="117035"/>
                  <a:pt x="137823" y="115961"/>
                </a:cubicBezTo>
                <a:lnTo>
                  <a:pt x="146457" y="107364"/>
                </a:lnTo>
                <a:lnTo>
                  <a:pt x="134226" y="105214"/>
                </a:lnTo>
                <a:cubicBezTo>
                  <a:pt x="132787" y="105214"/>
                  <a:pt x="131348" y="104140"/>
                  <a:pt x="130988" y="102707"/>
                </a:cubicBezTo>
                <a:lnTo>
                  <a:pt x="125233" y="91603"/>
                </a:lnTo>
                <a:close/>
                <a:moveTo>
                  <a:pt x="218113" y="79424"/>
                </a:moveTo>
                <a:cubicBezTo>
                  <a:pt x="219552" y="76200"/>
                  <a:pt x="224948" y="76200"/>
                  <a:pt x="226027" y="79424"/>
                </a:cubicBezTo>
                <a:lnTo>
                  <a:pt x="235020" y="96618"/>
                </a:lnTo>
                <a:lnTo>
                  <a:pt x="254086" y="99483"/>
                </a:lnTo>
                <a:cubicBezTo>
                  <a:pt x="255884" y="99841"/>
                  <a:pt x="257323" y="100916"/>
                  <a:pt x="258043" y="102707"/>
                </a:cubicBezTo>
                <a:cubicBezTo>
                  <a:pt x="258402" y="104140"/>
                  <a:pt x="258043" y="105931"/>
                  <a:pt x="256604" y="107364"/>
                </a:cubicBezTo>
                <a:lnTo>
                  <a:pt x="242574" y="120976"/>
                </a:lnTo>
                <a:lnTo>
                  <a:pt x="246172" y="139960"/>
                </a:lnTo>
                <a:cubicBezTo>
                  <a:pt x="246172" y="141751"/>
                  <a:pt x="245812" y="143542"/>
                  <a:pt x="244013" y="144617"/>
                </a:cubicBezTo>
                <a:cubicBezTo>
                  <a:pt x="243294" y="144975"/>
                  <a:pt x="242574" y="145333"/>
                  <a:pt x="241495" y="145333"/>
                </a:cubicBezTo>
                <a:cubicBezTo>
                  <a:pt x="240776" y="145333"/>
                  <a:pt x="240056" y="144975"/>
                  <a:pt x="239337" y="144975"/>
                </a:cubicBezTo>
                <a:lnTo>
                  <a:pt x="222070" y="136020"/>
                </a:lnTo>
                <a:lnTo>
                  <a:pt x="204803" y="144975"/>
                </a:lnTo>
                <a:cubicBezTo>
                  <a:pt x="203364" y="145692"/>
                  <a:pt x="201205" y="145333"/>
                  <a:pt x="200126" y="144617"/>
                </a:cubicBezTo>
                <a:cubicBezTo>
                  <a:pt x="198687" y="143542"/>
                  <a:pt x="197968" y="141751"/>
                  <a:pt x="197968" y="139960"/>
                </a:cubicBezTo>
                <a:lnTo>
                  <a:pt x="201565" y="120976"/>
                </a:lnTo>
                <a:lnTo>
                  <a:pt x="187536" y="107364"/>
                </a:lnTo>
                <a:cubicBezTo>
                  <a:pt x="186097" y="105931"/>
                  <a:pt x="185737" y="104140"/>
                  <a:pt x="186097" y="102707"/>
                </a:cubicBezTo>
                <a:cubicBezTo>
                  <a:pt x="186816" y="100916"/>
                  <a:pt x="188255" y="99841"/>
                  <a:pt x="190054" y="99483"/>
                </a:cubicBezTo>
                <a:lnTo>
                  <a:pt x="209479" y="96618"/>
                </a:lnTo>
                <a:lnTo>
                  <a:pt x="218113" y="79424"/>
                </a:lnTo>
                <a:close/>
                <a:moveTo>
                  <a:pt x="120916" y="79424"/>
                </a:moveTo>
                <a:cubicBezTo>
                  <a:pt x="122715" y="76200"/>
                  <a:pt x="127751" y="76200"/>
                  <a:pt x="129190" y="79424"/>
                </a:cubicBezTo>
                <a:lnTo>
                  <a:pt x="137823" y="96618"/>
                </a:lnTo>
                <a:lnTo>
                  <a:pt x="157249" y="99483"/>
                </a:lnTo>
                <a:cubicBezTo>
                  <a:pt x="159047" y="99841"/>
                  <a:pt x="160486" y="100916"/>
                  <a:pt x="160846" y="102707"/>
                </a:cubicBezTo>
                <a:cubicBezTo>
                  <a:pt x="161565" y="104140"/>
                  <a:pt x="161206" y="105931"/>
                  <a:pt x="160126" y="107364"/>
                </a:cubicBezTo>
                <a:lnTo>
                  <a:pt x="145737" y="120976"/>
                </a:lnTo>
                <a:lnTo>
                  <a:pt x="149335" y="139960"/>
                </a:lnTo>
                <a:cubicBezTo>
                  <a:pt x="149335" y="141751"/>
                  <a:pt x="148615" y="143542"/>
                  <a:pt x="147176" y="144617"/>
                </a:cubicBezTo>
                <a:cubicBezTo>
                  <a:pt x="146097" y="145333"/>
                  <a:pt x="144298" y="145692"/>
                  <a:pt x="142500" y="144975"/>
                </a:cubicBezTo>
                <a:lnTo>
                  <a:pt x="125233" y="136020"/>
                </a:lnTo>
                <a:lnTo>
                  <a:pt x="107966" y="144975"/>
                </a:lnTo>
                <a:cubicBezTo>
                  <a:pt x="107246" y="144975"/>
                  <a:pt x="106527" y="145333"/>
                  <a:pt x="105807" y="145333"/>
                </a:cubicBezTo>
                <a:cubicBezTo>
                  <a:pt x="104728" y="145333"/>
                  <a:pt x="104009" y="144975"/>
                  <a:pt x="103289" y="144617"/>
                </a:cubicBezTo>
                <a:cubicBezTo>
                  <a:pt x="101491" y="143542"/>
                  <a:pt x="101131" y="141751"/>
                  <a:pt x="101131" y="139960"/>
                </a:cubicBezTo>
                <a:lnTo>
                  <a:pt x="104728" y="120976"/>
                </a:lnTo>
                <a:lnTo>
                  <a:pt x="90699" y="107364"/>
                </a:lnTo>
                <a:cubicBezTo>
                  <a:pt x="89260" y="105931"/>
                  <a:pt x="88900" y="104140"/>
                  <a:pt x="89260" y="102707"/>
                </a:cubicBezTo>
                <a:cubicBezTo>
                  <a:pt x="89979" y="100916"/>
                  <a:pt x="91418" y="99841"/>
                  <a:pt x="93217" y="99483"/>
                </a:cubicBezTo>
                <a:lnTo>
                  <a:pt x="112283" y="96618"/>
                </a:lnTo>
                <a:lnTo>
                  <a:pt x="120916" y="79424"/>
                </a:lnTo>
                <a:close/>
                <a:moveTo>
                  <a:pt x="272928" y="25513"/>
                </a:moveTo>
                <a:cubicBezTo>
                  <a:pt x="274393" y="23812"/>
                  <a:pt x="277690" y="23812"/>
                  <a:pt x="279522" y="25513"/>
                </a:cubicBezTo>
                <a:cubicBezTo>
                  <a:pt x="280254" y="26193"/>
                  <a:pt x="280621" y="27554"/>
                  <a:pt x="280621" y="28574"/>
                </a:cubicBezTo>
                <a:cubicBezTo>
                  <a:pt x="280621" y="29595"/>
                  <a:pt x="280254" y="30956"/>
                  <a:pt x="279522" y="31636"/>
                </a:cubicBezTo>
                <a:cubicBezTo>
                  <a:pt x="278789" y="32316"/>
                  <a:pt x="277324" y="32997"/>
                  <a:pt x="276225" y="32997"/>
                </a:cubicBezTo>
                <a:cubicBezTo>
                  <a:pt x="274759" y="32997"/>
                  <a:pt x="273660" y="32316"/>
                  <a:pt x="272928" y="31636"/>
                </a:cubicBezTo>
                <a:cubicBezTo>
                  <a:pt x="272195" y="30956"/>
                  <a:pt x="271462" y="29595"/>
                  <a:pt x="271462" y="28574"/>
                </a:cubicBezTo>
                <a:cubicBezTo>
                  <a:pt x="271462" y="27554"/>
                  <a:pt x="271828" y="26193"/>
                  <a:pt x="272928" y="25513"/>
                </a:cubicBezTo>
                <a:close/>
                <a:moveTo>
                  <a:pt x="222073" y="25513"/>
                </a:moveTo>
                <a:cubicBezTo>
                  <a:pt x="223837" y="23812"/>
                  <a:pt x="227012" y="23812"/>
                  <a:pt x="228776" y="25513"/>
                </a:cubicBezTo>
                <a:cubicBezTo>
                  <a:pt x="229482" y="26193"/>
                  <a:pt x="229834" y="27554"/>
                  <a:pt x="229834" y="28574"/>
                </a:cubicBezTo>
                <a:cubicBezTo>
                  <a:pt x="229834" y="29595"/>
                  <a:pt x="229482" y="30956"/>
                  <a:pt x="228776" y="31636"/>
                </a:cubicBezTo>
                <a:cubicBezTo>
                  <a:pt x="227718" y="32316"/>
                  <a:pt x="226307" y="32997"/>
                  <a:pt x="225248" y="32997"/>
                </a:cubicBezTo>
                <a:cubicBezTo>
                  <a:pt x="224190" y="32997"/>
                  <a:pt x="222779" y="32316"/>
                  <a:pt x="222073" y="31636"/>
                </a:cubicBezTo>
                <a:cubicBezTo>
                  <a:pt x="221368" y="30956"/>
                  <a:pt x="220662" y="29595"/>
                  <a:pt x="220662" y="28574"/>
                </a:cubicBezTo>
                <a:cubicBezTo>
                  <a:pt x="220662" y="27554"/>
                  <a:pt x="221368" y="26193"/>
                  <a:pt x="222073" y="25513"/>
                </a:cubicBezTo>
                <a:close/>
                <a:moveTo>
                  <a:pt x="250648" y="23812"/>
                </a:moveTo>
                <a:cubicBezTo>
                  <a:pt x="253118" y="23812"/>
                  <a:pt x="255234" y="25929"/>
                  <a:pt x="255234" y="28398"/>
                </a:cubicBezTo>
                <a:cubicBezTo>
                  <a:pt x="255234" y="30867"/>
                  <a:pt x="253118" y="32984"/>
                  <a:pt x="250648" y="32984"/>
                </a:cubicBezTo>
                <a:cubicBezTo>
                  <a:pt x="248179" y="32984"/>
                  <a:pt x="246062" y="30867"/>
                  <a:pt x="246062" y="28398"/>
                </a:cubicBezTo>
                <a:cubicBezTo>
                  <a:pt x="246062" y="25929"/>
                  <a:pt x="248179" y="23812"/>
                  <a:pt x="250648" y="23812"/>
                </a:cubicBezTo>
                <a:close/>
                <a:moveTo>
                  <a:pt x="9372" y="9383"/>
                </a:moveTo>
                <a:lnTo>
                  <a:pt x="9372" y="46192"/>
                </a:lnTo>
                <a:lnTo>
                  <a:pt x="296655" y="46192"/>
                </a:lnTo>
                <a:lnTo>
                  <a:pt x="296655" y="9383"/>
                </a:lnTo>
                <a:lnTo>
                  <a:pt x="9372" y="9383"/>
                </a:lnTo>
                <a:close/>
                <a:moveTo>
                  <a:pt x="4686" y="0"/>
                </a:moveTo>
                <a:lnTo>
                  <a:pt x="301341" y="0"/>
                </a:lnTo>
                <a:cubicBezTo>
                  <a:pt x="303864" y="0"/>
                  <a:pt x="306027" y="2165"/>
                  <a:pt x="306027" y="4691"/>
                </a:cubicBezTo>
                <a:lnTo>
                  <a:pt x="306027" y="50884"/>
                </a:lnTo>
                <a:lnTo>
                  <a:pt x="306027" y="236737"/>
                </a:lnTo>
                <a:cubicBezTo>
                  <a:pt x="306027" y="239263"/>
                  <a:pt x="303864" y="241429"/>
                  <a:pt x="301341" y="241429"/>
                </a:cubicBezTo>
                <a:lnTo>
                  <a:pt x="130845" y="241429"/>
                </a:lnTo>
                <a:lnTo>
                  <a:pt x="79660" y="271021"/>
                </a:lnTo>
                <a:cubicBezTo>
                  <a:pt x="78940" y="271382"/>
                  <a:pt x="77858" y="271382"/>
                  <a:pt x="77137" y="271382"/>
                </a:cubicBezTo>
                <a:cubicBezTo>
                  <a:pt x="76416" y="271382"/>
                  <a:pt x="75695" y="271382"/>
                  <a:pt x="74975" y="271021"/>
                </a:cubicBezTo>
                <a:cubicBezTo>
                  <a:pt x="73533" y="269938"/>
                  <a:pt x="72451" y="268495"/>
                  <a:pt x="72451" y="266690"/>
                </a:cubicBezTo>
                <a:lnTo>
                  <a:pt x="72451" y="241429"/>
                </a:lnTo>
                <a:lnTo>
                  <a:pt x="47580" y="241429"/>
                </a:lnTo>
                <a:cubicBezTo>
                  <a:pt x="45057" y="241429"/>
                  <a:pt x="42894" y="239263"/>
                  <a:pt x="42894" y="236737"/>
                </a:cubicBezTo>
                <a:lnTo>
                  <a:pt x="42894" y="80115"/>
                </a:lnTo>
                <a:cubicBezTo>
                  <a:pt x="42894" y="77589"/>
                  <a:pt x="45057" y="75424"/>
                  <a:pt x="47580" y="75424"/>
                </a:cubicBezTo>
                <a:cubicBezTo>
                  <a:pt x="50103" y="75424"/>
                  <a:pt x="52266" y="77589"/>
                  <a:pt x="52266" y="80115"/>
                </a:cubicBezTo>
                <a:lnTo>
                  <a:pt x="52266" y="232046"/>
                </a:lnTo>
                <a:lnTo>
                  <a:pt x="77137" y="232046"/>
                </a:lnTo>
                <a:cubicBezTo>
                  <a:pt x="79660" y="232046"/>
                  <a:pt x="81823" y="234211"/>
                  <a:pt x="81823" y="236737"/>
                </a:cubicBezTo>
                <a:lnTo>
                  <a:pt x="81823" y="258751"/>
                </a:lnTo>
                <a:lnTo>
                  <a:pt x="127601" y="232768"/>
                </a:lnTo>
                <a:cubicBezTo>
                  <a:pt x="128322" y="232407"/>
                  <a:pt x="129043" y="232046"/>
                  <a:pt x="129764" y="232046"/>
                </a:cubicBezTo>
                <a:lnTo>
                  <a:pt x="296655" y="232046"/>
                </a:lnTo>
                <a:lnTo>
                  <a:pt x="296655" y="55575"/>
                </a:lnTo>
                <a:lnTo>
                  <a:pt x="9372" y="55575"/>
                </a:lnTo>
                <a:lnTo>
                  <a:pt x="9372" y="297004"/>
                </a:lnTo>
                <a:lnTo>
                  <a:pt x="296655" y="297004"/>
                </a:lnTo>
                <a:lnTo>
                  <a:pt x="296655" y="269577"/>
                </a:lnTo>
                <a:cubicBezTo>
                  <a:pt x="296655" y="267051"/>
                  <a:pt x="298818" y="264886"/>
                  <a:pt x="301341" y="264886"/>
                </a:cubicBezTo>
                <a:cubicBezTo>
                  <a:pt x="303864" y="264886"/>
                  <a:pt x="306027" y="267051"/>
                  <a:pt x="306027" y="269577"/>
                </a:cubicBezTo>
                <a:lnTo>
                  <a:pt x="306027" y="301335"/>
                </a:lnTo>
                <a:cubicBezTo>
                  <a:pt x="306027" y="304222"/>
                  <a:pt x="303864" y="306026"/>
                  <a:pt x="301341" y="306026"/>
                </a:cubicBezTo>
                <a:lnTo>
                  <a:pt x="4686" y="306026"/>
                </a:lnTo>
                <a:cubicBezTo>
                  <a:pt x="2163" y="306026"/>
                  <a:pt x="0" y="304222"/>
                  <a:pt x="0" y="301335"/>
                </a:cubicBezTo>
                <a:lnTo>
                  <a:pt x="0" y="50884"/>
                </a:lnTo>
                <a:lnTo>
                  <a:pt x="0" y="4691"/>
                </a:lnTo>
                <a:cubicBezTo>
                  <a:pt x="0" y="2165"/>
                  <a:pt x="2163" y="0"/>
                  <a:pt x="4686" y="0"/>
                </a:cubicBez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65" name="Google Shape;2165;p241"/>
          <p:cNvSpPr/>
          <p:nvPr/>
        </p:nvSpPr>
        <p:spPr>
          <a:xfrm>
            <a:off x="7045276" y="2787986"/>
            <a:ext cx="746479" cy="661928"/>
          </a:xfrm>
          <a:custGeom>
            <a:rect b="b" l="l" r="r" t="t"/>
            <a:pathLst>
              <a:path extrusionOk="0" h="775" w="850">
                <a:moveTo>
                  <a:pt x="823" y="723"/>
                </a:moveTo>
                <a:lnTo>
                  <a:pt x="823" y="723"/>
                </a:lnTo>
                <a:cubicBezTo>
                  <a:pt x="823" y="738"/>
                  <a:pt x="811" y="749"/>
                  <a:pt x="798" y="749"/>
                </a:cubicBezTo>
                <a:lnTo>
                  <a:pt x="52" y="749"/>
                </a:lnTo>
                <a:cubicBezTo>
                  <a:pt x="38" y="749"/>
                  <a:pt x="26" y="738"/>
                  <a:pt x="26" y="723"/>
                </a:cubicBezTo>
                <a:lnTo>
                  <a:pt x="26" y="698"/>
                </a:lnTo>
                <a:lnTo>
                  <a:pt x="823" y="698"/>
                </a:lnTo>
                <a:lnTo>
                  <a:pt x="823" y="723"/>
                </a:lnTo>
                <a:close/>
                <a:moveTo>
                  <a:pt x="86" y="580"/>
                </a:moveTo>
                <a:lnTo>
                  <a:pt x="174" y="580"/>
                </a:lnTo>
                <a:cubicBezTo>
                  <a:pt x="181" y="580"/>
                  <a:pt x="187" y="574"/>
                  <a:pt x="187" y="567"/>
                </a:cubicBezTo>
                <a:cubicBezTo>
                  <a:pt x="187" y="560"/>
                  <a:pt x="181" y="554"/>
                  <a:pt x="174" y="554"/>
                </a:cubicBezTo>
                <a:lnTo>
                  <a:pt x="91" y="554"/>
                </a:lnTo>
                <a:lnTo>
                  <a:pt x="91" y="149"/>
                </a:lnTo>
                <a:cubicBezTo>
                  <a:pt x="91" y="133"/>
                  <a:pt x="104" y="120"/>
                  <a:pt x="120" y="120"/>
                </a:cubicBezTo>
                <a:lnTo>
                  <a:pt x="290" y="120"/>
                </a:lnTo>
                <a:lnTo>
                  <a:pt x="290" y="186"/>
                </a:lnTo>
                <a:lnTo>
                  <a:pt x="174" y="186"/>
                </a:lnTo>
                <a:cubicBezTo>
                  <a:pt x="167" y="186"/>
                  <a:pt x="161" y="191"/>
                  <a:pt x="161" y="199"/>
                </a:cubicBezTo>
                <a:lnTo>
                  <a:pt x="161" y="493"/>
                </a:lnTo>
                <a:cubicBezTo>
                  <a:pt x="161" y="500"/>
                  <a:pt x="167" y="506"/>
                  <a:pt x="174" y="506"/>
                </a:cubicBezTo>
                <a:lnTo>
                  <a:pt x="224" y="506"/>
                </a:lnTo>
                <a:lnTo>
                  <a:pt x="224" y="567"/>
                </a:lnTo>
                <a:cubicBezTo>
                  <a:pt x="224" y="571"/>
                  <a:pt x="227" y="576"/>
                  <a:pt x="231" y="578"/>
                </a:cubicBezTo>
                <a:cubicBezTo>
                  <a:pt x="233" y="579"/>
                  <a:pt x="235" y="580"/>
                  <a:pt x="237" y="580"/>
                </a:cubicBezTo>
                <a:cubicBezTo>
                  <a:pt x="240" y="580"/>
                  <a:pt x="242" y="579"/>
                  <a:pt x="244" y="578"/>
                </a:cubicBezTo>
                <a:lnTo>
                  <a:pt x="360" y="506"/>
                </a:lnTo>
                <a:lnTo>
                  <a:pt x="547" y="506"/>
                </a:lnTo>
                <a:cubicBezTo>
                  <a:pt x="554" y="506"/>
                  <a:pt x="560" y="500"/>
                  <a:pt x="560" y="493"/>
                </a:cubicBezTo>
                <a:lnTo>
                  <a:pt x="560" y="418"/>
                </a:lnTo>
                <a:cubicBezTo>
                  <a:pt x="560" y="410"/>
                  <a:pt x="554" y="405"/>
                  <a:pt x="547" y="405"/>
                </a:cubicBezTo>
                <a:cubicBezTo>
                  <a:pt x="540" y="405"/>
                  <a:pt x="534" y="410"/>
                  <a:pt x="534" y="418"/>
                </a:cubicBezTo>
                <a:lnTo>
                  <a:pt x="534" y="480"/>
                </a:lnTo>
                <a:lnTo>
                  <a:pt x="356" y="480"/>
                </a:lnTo>
                <a:cubicBezTo>
                  <a:pt x="354" y="480"/>
                  <a:pt x="352" y="481"/>
                  <a:pt x="350" y="482"/>
                </a:cubicBezTo>
                <a:lnTo>
                  <a:pt x="250" y="544"/>
                </a:lnTo>
                <a:lnTo>
                  <a:pt x="250" y="493"/>
                </a:lnTo>
                <a:cubicBezTo>
                  <a:pt x="250" y="486"/>
                  <a:pt x="244" y="480"/>
                  <a:pt x="237" y="480"/>
                </a:cubicBezTo>
                <a:lnTo>
                  <a:pt x="187" y="480"/>
                </a:lnTo>
                <a:lnTo>
                  <a:pt x="187" y="211"/>
                </a:lnTo>
                <a:lnTo>
                  <a:pt x="290" y="211"/>
                </a:lnTo>
                <a:lnTo>
                  <a:pt x="290" y="307"/>
                </a:lnTo>
                <a:cubicBezTo>
                  <a:pt x="290" y="314"/>
                  <a:pt x="295" y="320"/>
                  <a:pt x="302" y="320"/>
                </a:cubicBezTo>
                <a:lnTo>
                  <a:pt x="488" y="320"/>
                </a:lnTo>
                <a:lnTo>
                  <a:pt x="604" y="392"/>
                </a:lnTo>
                <a:cubicBezTo>
                  <a:pt x="607" y="393"/>
                  <a:pt x="609" y="394"/>
                  <a:pt x="611" y="394"/>
                </a:cubicBezTo>
                <a:cubicBezTo>
                  <a:pt x="614" y="394"/>
                  <a:pt x="615" y="393"/>
                  <a:pt x="618" y="392"/>
                </a:cubicBezTo>
                <a:cubicBezTo>
                  <a:pt x="622" y="390"/>
                  <a:pt x="624" y="386"/>
                  <a:pt x="624" y="381"/>
                </a:cubicBezTo>
                <a:lnTo>
                  <a:pt x="624" y="320"/>
                </a:lnTo>
                <a:lnTo>
                  <a:pt x="675" y="320"/>
                </a:lnTo>
                <a:cubicBezTo>
                  <a:pt x="682" y="320"/>
                  <a:pt x="688" y="314"/>
                  <a:pt x="688" y="307"/>
                </a:cubicBezTo>
                <a:lnTo>
                  <a:pt x="688" y="120"/>
                </a:lnTo>
                <a:lnTo>
                  <a:pt x="729" y="120"/>
                </a:lnTo>
                <a:cubicBezTo>
                  <a:pt x="745" y="120"/>
                  <a:pt x="758" y="133"/>
                  <a:pt x="758" y="149"/>
                </a:cubicBezTo>
                <a:lnTo>
                  <a:pt x="758" y="554"/>
                </a:lnTo>
                <a:lnTo>
                  <a:pt x="366" y="554"/>
                </a:lnTo>
                <a:cubicBezTo>
                  <a:pt x="359" y="554"/>
                  <a:pt x="353" y="560"/>
                  <a:pt x="353" y="567"/>
                </a:cubicBezTo>
                <a:cubicBezTo>
                  <a:pt x="353" y="574"/>
                  <a:pt x="359" y="580"/>
                  <a:pt x="366" y="580"/>
                </a:cubicBezTo>
                <a:lnTo>
                  <a:pt x="763" y="580"/>
                </a:lnTo>
                <a:lnTo>
                  <a:pt x="814" y="672"/>
                </a:lnTo>
                <a:lnTo>
                  <a:pt x="35" y="672"/>
                </a:lnTo>
                <a:lnTo>
                  <a:pt x="86" y="580"/>
                </a:lnTo>
                <a:close/>
                <a:moveTo>
                  <a:pt x="315" y="26"/>
                </a:moveTo>
                <a:lnTo>
                  <a:pt x="662" y="26"/>
                </a:lnTo>
                <a:lnTo>
                  <a:pt x="662" y="294"/>
                </a:lnTo>
                <a:lnTo>
                  <a:pt x="611" y="294"/>
                </a:lnTo>
                <a:cubicBezTo>
                  <a:pt x="604" y="294"/>
                  <a:pt x="598" y="300"/>
                  <a:pt x="598" y="307"/>
                </a:cubicBezTo>
                <a:lnTo>
                  <a:pt x="598" y="358"/>
                </a:lnTo>
                <a:lnTo>
                  <a:pt x="499" y="296"/>
                </a:lnTo>
                <a:cubicBezTo>
                  <a:pt x="497" y="295"/>
                  <a:pt x="494" y="294"/>
                  <a:pt x="492" y="294"/>
                </a:cubicBezTo>
                <a:lnTo>
                  <a:pt x="315" y="294"/>
                </a:lnTo>
                <a:lnTo>
                  <a:pt x="315" y="26"/>
                </a:lnTo>
                <a:close/>
                <a:moveTo>
                  <a:pt x="849" y="684"/>
                </a:moveTo>
                <a:lnTo>
                  <a:pt x="849" y="684"/>
                </a:lnTo>
                <a:cubicBezTo>
                  <a:pt x="849" y="683"/>
                  <a:pt x="849" y="681"/>
                  <a:pt x="848" y="680"/>
                </a:cubicBezTo>
                <a:cubicBezTo>
                  <a:pt x="848" y="680"/>
                  <a:pt x="848" y="680"/>
                  <a:pt x="848" y="679"/>
                </a:cubicBezTo>
                <a:cubicBezTo>
                  <a:pt x="848" y="679"/>
                  <a:pt x="848" y="679"/>
                  <a:pt x="847" y="678"/>
                </a:cubicBezTo>
                <a:lnTo>
                  <a:pt x="783" y="564"/>
                </a:lnTo>
                <a:lnTo>
                  <a:pt x="783" y="149"/>
                </a:lnTo>
                <a:cubicBezTo>
                  <a:pt x="783" y="119"/>
                  <a:pt x="759" y="94"/>
                  <a:pt x="729" y="94"/>
                </a:cubicBezTo>
                <a:lnTo>
                  <a:pt x="688" y="94"/>
                </a:lnTo>
                <a:lnTo>
                  <a:pt x="688" y="13"/>
                </a:lnTo>
                <a:cubicBezTo>
                  <a:pt x="688" y="6"/>
                  <a:pt x="682" y="0"/>
                  <a:pt x="675" y="0"/>
                </a:cubicBezTo>
                <a:lnTo>
                  <a:pt x="302" y="0"/>
                </a:lnTo>
                <a:cubicBezTo>
                  <a:pt x="295" y="0"/>
                  <a:pt x="290" y="6"/>
                  <a:pt x="290" y="13"/>
                </a:cubicBezTo>
                <a:lnTo>
                  <a:pt x="290" y="94"/>
                </a:lnTo>
                <a:lnTo>
                  <a:pt x="120" y="94"/>
                </a:lnTo>
                <a:cubicBezTo>
                  <a:pt x="90" y="94"/>
                  <a:pt x="65" y="119"/>
                  <a:pt x="65" y="149"/>
                </a:cubicBezTo>
                <a:lnTo>
                  <a:pt x="65" y="564"/>
                </a:lnTo>
                <a:lnTo>
                  <a:pt x="2" y="678"/>
                </a:lnTo>
                <a:cubicBezTo>
                  <a:pt x="2" y="679"/>
                  <a:pt x="1" y="679"/>
                  <a:pt x="1" y="679"/>
                </a:cubicBezTo>
                <a:cubicBezTo>
                  <a:pt x="1" y="680"/>
                  <a:pt x="1" y="680"/>
                  <a:pt x="1" y="680"/>
                </a:cubicBezTo>
                <a:cubicBezTo>
                  <a:pt x="0" y="681"/>
                  <a:pt x="0" y="683"/>
                  <a:pt x="0" y="684"/>
                </a:cubicBezTo>
                <a:lnTo>
                  <a:pt x="0" y="685"/>
                </a:lnTo>
                <a:lnTo>
                  <a:pt x="0" y="723"/>
                </a:lnTo>
                <a:cubicBezTo>
                  <a:pt x="0" y="752"/>
                  <a:pt x="23" y="774"/>
                  <a:pt x="52" y="774"/>
                </a:cubicBezTo>
                <a:lnTo>
                  <a:pt x="798" y="774"/>
                </a:lnTo>
                <a:cubicBezTo>
                  <a:pt x="826" y="774"/>
                  <a:pt x="849" y="752"/>
                  <a:pt x="849" y="723"/>
                </a:cubicBezTo>
                <a:lnTo>
                  <a:pt x="849" y="685"/>
                </a:lnTo>
                <a:lnTo>
                  <a:pt x="849" y="684"/>
                </a:ln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34300" lIns="68600" spcFirstLastPara="1" rIns="686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166" name="Google Shape;2166;p241"/>
          <p:cNvGrpSpPr/>
          <p:nvPr/>
        </p:nvGrpSpPr>
        <p:grpSpPr>
          <a:xfrm>
            <a:off x="6988630" y="4045024"/>
            <a:ext cx="859770" cy="685769"/>
            <a:chOff x="1928650" y="1247875"/>
            <a:chExt cx="3790875" cy="3023675"/>
          </a:xfrm>
        </p:grpSpPr>
        <p:sp>
          <p:nvSpPr>
            <p:cNvPr id="2167" name="Google Shape;2167;p241"/>
            <p:cNvSpPr/>
            <p:nvPr/>
          </p:nvSpPr>
          <p:spPr>
            <a:xfrm>
              <a:off x="4002725" y="1247875"/>
              <a:ext cx="1716800" cy="1884175"/>
            </a:xfrm>
            <a:custGeom>
              <a:rect b="b" l="l" r="r" t="t"/>
              <a:pathLst>
                <a:path extrusionOk="0" h="75367" w="68672">
                  <a:moveTo>
                    <a:pt x="24671" y="1"/>
                  </a:moveTo>
                  <a:cubicBezTo>
                    <a:pt x="22884" y="1"/>
                    <a:pt x="21098" y="903"/>
                    <a:pt x="20083" y="2708"/>
                  </a:cubicBezTo>
                  <a:lnTo>
                    <a:pt x="0" y="37383"/>
                  </a:lnTo>
                  <a:lnTo>
                    <a:pt x="4062" y="39714"/>
                  </a:lnTo>
                  <a:lnTo>
                    <a:pt x="24069" y="5040"/>
                  </a:lnTo>
                  <a:cubicBezTo>
                    <a:pt x="24219" y="4814"/>
                    <a:pt x="24370" y="4739"/>
                    <a:pt x="24671" y="4739"/>
                  </a:cubicBezTo>
                  <a:cubicBezTo>
                    <a:pt x="24896" y="4739"/>
                    <a:pt x="25047" y="4814"/>
                    <a:pt x="25197" y="5040"/>
                  </a:cubicBezTo>
                  <a:lnTo>
                    <a:pt x="62504" y="69725"/>
                  </a:lnTo>
                  <a:cubicBezTo>
                    <a:pt x="62730" y="70177"/>
                    <a:pt x="62429" y="70628"/>
                    <a:pt x="61977" y="70703"/>
                  </a:cubicBezTo>
                  <a:lnTo>
                    <a:pt x="16322" y="70703"/>
                  </a:lnTo>
                  <a:lnTo>
                    <a:pt x="16322" y="75366"/>
                  </a:lnTo>
                  <a:lnTo>
                    <a:pt x="61977" y="75366"/>
                  </a:lnTo>
                  <a:cubicBezTo>
                    <a:pt x="66114" y="75366"/>
                    <a:pt x="68672" y="70929"/>
                    <a:pt x="66641" y="67394"/>
                  </a:cubicBezTo>
                  <a:lnTo>
                    <a:pt x="29259" y="2708"/>
                  </a:lnTo>
                  <a:cubicBezTo>
                    <a:pt x="28243" y="903"/>
                    <a:pt x="26457" y="1"/>
                    <a:pt x="24671" y="1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241"/>
            <p:cNvSpPr/>
            <p:nvPr/>
          </p:nvSpPr>
          <p:spPr>
            <a:xfrm>
              <a:off x="1928650" y="1827025"/>
              <a:ext cx="2542300" cy="2444525"/>
            </a:xfrm>
            <a:custGeom>
              <a:rect b="b" l="l" r="r" t="t"/>
              <a:pathLst>
                <a:path extrusionOk="0" h="97781" w="101692">
                  <a:moveTo>
                    <a:pt x="52802" y="4740"/>
                  </a:moveTo>
                  <a:cubicBezTo>
                    <a:pt x="77171" y="4740"/>
                    <a:pt x="96953" y="24521"/>
                    <a:pt x="96953" y="48966"/>
                  </a:cubicBezTo>
                  <a:cubicBezTo>
                    <a:pt x="96953" y="66792"/>
                    <a:pt x="86197" y="82964"/>
                    <a:pt x="69650" y="89808"/>
                  </a:cubicBezTo>
                  <a:cubicBezTo>
                    <a:pt x="64214" y="92042"/>
                    <a:pt x="58500" y="93129"/>
                    <a:pt x="52830" y="93129"/>
                  </a:cubicBezTo>
                  <a:cubicBezTo>
                    <a:pt x="41315" y="93129"/>
                    <a:pt x="29979" y="88647"/>
                    <a:pt x="21512" y="80181"/>
                  </a:cubicBezTo>
                  <a:cubicBezTo>
                    <a:pt x="8876" y="67544"/>
                    <a:pt x="5115" y="48515"/>
                    <a:pt x="11960" y="32043"/>
                  </a:cubicBezTo>
                  <a:cubicBezTo>
                    <a:pt x="18804" y="15495"/>
                    <a:pt x="34901" y="4740"/>
                    <a:pt x="52802" y="4740"/>
                  </a:cubicBezTo>
                  <a:close/>
                  <a:moveTo>
                    <a:pt x="52828" y="1"/>
                  </a:moveTo>
                  <a:cubicBezTo>
                    <a:pt x="40092" y="1"/>
                    <a:pt x="27577" y="4968"/>
                    <a:pt x="18203" y="14292"/>
                  </a:cubicBezTo>
                  <a:cubicBezTo>
                    <a:pt x="4213" y="28282"/>
                    <a:pt x="1" y="49342"/>
                    <a:pt x="7597" y="67620"/>
                  </a:cubicBezTo>
                  <a:cubicBezTo>
                    <a:pt x="15194" y="85897"/>
                    <a:pt x="33020" y="97781"/>
                    <a:pt x="52802" y="97781"/>
                  </a:cubicBezTo>
                  <a:cubicBezTo>
                    <a:pt x="79729" y="97781"/>
                    <a:pt x="101692" y="75893"/>
                    <a:pt x="101692" y="48891"/>
                  </a:cubicBezTo>
                  <a:cubicBezTo>
                    <a:pt x="101692" y="29109"/>
                    <a:pt x="89732" y="11283"/>
                    <a:pt x="71455" y="3687"/>
                  </a:cubicBezTo>
                  <a:cubicBezTo>
                    <a:pt x="65425" y="1205"/>
                    <a:pt x="59100" y="1"/>
                    <a:pt x="52828" y="1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241"/>
            <p:cNvSpPr/>
            <p:nvPr/>
          </p:nvSpPr>
          <p:spPr>
            <a:xfrm>
              <a:off x="2821825" y="2345875"/>
              <a:ext cx="851850" cy="1408575"/>
            </a:xfrm>
            <a:custGeom>
              <a:rect b="b" l="l" r="r" t="t"/>
              <a:pathLst>
                <a:path extrusionOk="0" h="56343" w="34074">
                  <a:moveTo>
                    <a:pt x="17114" y="1"/>
                  </a:moveTo>
                  <a:cubicBezTo>
                    <a:pt x="14050" y="1"/>
                    <a:pt x="11064" y="672"/>
                    <a:pt x="8350" y="1887"/>
                  </a:cubicBezTo>
                  <a:cubicBezTo>
                    <a:pt x="5792" y="3090"/>
                    <a:pt x="3686" y="4971"/>
                    <a:pt x="2182" y="7378"/>
                  </a:cubicBezTo>
                  <a:cubicBezTo>
                    <a:pt x="753" y="9784"/>
                    <a:pt x="1" y="12643"/>
                    <a:pt x="1" y="15501"/>
                  </a:cubicBezTo>
                  <a:lnTo>
                    <a:pt x="6770" y="15501"/>
                  </a:lnTo>
                  <a:cubicBezTo>
                    <a:pt x="6695" y="12868"/>
                    <a:pt x="7748" y="10236"/>
                    <a:pt x="9704" y="8431"/>
                  </a:cubicBezTo>
                  <a:cubicBezTo>
                    <a:pt x="11668" y="6676"/>
                    <a:pt x="14157" y="5708"/>
                    <a:pt x="16741" y="5708"/>
                  </a:cubicBezTo>
                  <a:cubicBezTo>
                    <a:pt x="16927" y="5708"/>
                    <a:pt x="17114" y="5713"/>
                    <a:pt x="17300" y="5723"/>
                  </a:cubicBezTo>
                  <a:cubicBezTo>
                    <a:pt x="17483" y="5713"/>
                    <a:pt x="17664" y="5708"/>
                    <a:pt x="17845" y="5708"/>
                  </a:cubicBezTo>
                  <a:cubicBezTo>
                    <a:pt x="20349" y="5708"/>
                    <a:pt x="22697" y="6672"/>
                    <a:pt x="24521" y="8355"/>
                  </a:cubicBezTo>
                  <a:cubicBezTo>
                    <a:pt x="26401" y="10236"/>
                    <a:pt x="27304" y="12868"/>
                    <a:pt x="27154" y="15501"/>
                  </a:cubicBezTo>
                  <a:cubicBezTo>
                    <a:pt x="27229" y="19938"/>
                    <a:pt x="25800" y="23022"/>
                    <a:pt x="23017" y="24677"/>
                  </a:cubicBezTo>
                  <a:cubicBezTo>
                    <a:pt x="20234" y="26332"/>
                    <a:pt x="16473" y="27159"/>
                    <a:pt x="11734" y="27159"/>
                  </a:cubicBezTo>
                  <a:lnTo>
                    <a:pt x="8651" y="27159"/>
                  </a:lnTo>
                  <a:lnTo>
                    <a:pt x="8651" y="40999"/>
                  </a:lnTo>
                  <a:lnTo>
                    <a:pt x="15194" y="40999"/>
                  </a:lnTo>
                  <a:lnTo>
                    <a:pt x="15194" y="31898"/>
                  </a:lnTo>
                  <a:cubicBezTo>
                    <a:pt x="21061" y="31823"/>
                    <a:pt x="25649" y="30393"/>
                    <a:pt x="29034" y="27686"/>
                  </a:cubicBezTo>
                  <a:cubicBezTo>
                    <a:pt x="32419" y="24978"/>
                    <a:pt x="34073" y="20916"/>
                    <a:pt x="34073" y="15501"/>
                  </a:cubicBezTo>
                  <a:cubicBezTo>
                    <a:pt x="34073" y="10612"/>
                    <a:pt x="32569" y="6851"/>
                    <a:pt x="29560" y="4068"/>
                  </a:cubicBezTo>
                  <a:cubicBezTo>
                    <a:pt x="26552" y="1360"/>
                    <a:pt x="22565" y="6"/>
                    <a:pt x="17601" y="6"/>
                  </a:cubicBezTo>
                  <a:cubicBezTo>
                    <a:pt x="17439" y="3"/>
                    <a:pt x="17276" y="1"/>
                    <a:pt x="17114" y="1"/>
                  </a:cubicBezTo>
                  <a:close/>
                  <a:moveTo>
                    <a:pt x="7748" y="48144"/>
                  </a:moveTo>
                  <a:lnTo>
                    <a:pt x="7748" y="56343"/>
                  </a:lnTo>
                  <a:lnTo>
                    <a:pt x="16247" y="56343"/>
                  </a:lnTo>
                  <a:lnTo>
                    <a:pt x="16247" y="48144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241"/>
            <p:cNvSpPr/>
            <p:nvPr/>
          </p:nvSpPr>
          <p:spPr>
            <a:xfrm>
              <a:off x="4551775" y="1857125"/>
              <a:ext cx="133550" cy="866875"/>
            </a:xfrm>
            <a:custGeom>
              <a:rect b="b" l="l" r="r" t="t"/>
              <a:pathLst>
                <a:path extrusionOk="0" h="34675" w="5342">
                  <a:moveTo>
                    <a:pt x="227" y="0"/>
                  </a:moveTo>
                  <a:lnTo>
                    <a:pt x="828" y="24746"/>
                  </a:lnTo>
                  <a:lnTo>
                    <a:pt x="4439" y="24746"/>
                  </a:lnTo>
                  <a:lnTo>
                    <a:pt x="5040" y="0"/>
                  </a:lnTo>
                  <a:close/>
                  <a:moveTo>
                    <a:pt x="1" y="29485"/>
                  </a:moveTo>
                  <a:lnTo>
                    <a:pt x="1" y="34675"/>
                  </a:lnTo>
                  <a:lnTo>
                    <a:pt x="5341" y="34675"/>
                  </a:lnTo>
                  <a:lnTo>
                    <a:pt x="5341" y="29485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1" name="Google Shape;2171;p241"/>
          <p:cNvGrpSpPr/>
          <p:nvPr/>
        </p:nvGrpSpPr>
        <p:grpSpPr>
          <a:xfrm>
            <a:off x="12834610" y="5318202"/>
            <a:ext cx="749983" cy="722734"/>
            <a:chOff x="2332925" y="1441550"/>
            <a:chExt cx="2794275" cy="2692750"/>
          </a:xfrm>
        </p:grpSpPr>
        <p:sp>
          <p:nvSpPr>
            <p:cNvPr id="2172" name="Google Shape;2172;p241"/>
            <p:cNvSpPr/>
            <p:nvPr/>
          </p:nvSpPr>
          <p:spPr>
            <a:xfrm>
              <a:off x="4002350" y="2481350"/>
              <a:ext cx="1124850" cy="1111450"/>
            </a:xfrm>
            <a:custGeom>
              <a:rect b="b" l="l" r="r" t="t"/>
              <a:pathLst>
                <a:path extrusionOk="0" h="44458" w="44994">
                  <a:moveTo>
                    <a:pt x="28716" y="0"/>
                  </a:moveTo>
                  <a:cubicBezTo>
                    <a:pt x="28626" y="0"/>
                    <a:pt x="28536" y="1"/>
                    <a:pt x="28446" y="3"/>
                  </a:cubicBezTo>
                  <a:cubicBezTo>
                    <a:pt x="28359" y="1"/>
                    <a:pt x="28272" y="0"/>
                    <a:pt x="28184" y="0"/>
                  </a:cubicBezTo>
                  <a:cubicBezTo>
                    <a:pt x="24446" y="0"/>
                    <a:pt x="20938" y="1569"/>
                    <a:pt x="18292" y="4215"/>
                  </a:cubicBezTo>
                  <a:lnTo>
                    <a:pt x="9267" y="13166"/>
                  </a:lnTo>
                  <a:cubicBezTo>
                    <a:pt x="7587" y="14903"/>
                    <a:pt x="9162" y="17264"/>
                    <a:pt x="10971" y="17264"/>
                  </a:cubicBezTo>
                  <a:cubicBezTo>
                    <a:pt x="11512" y="17264"/>
                    <a:pt x="12074" y="17052"/>
                    <a:pt x="12576" y="16550"/>
                  </a:cubicBezTo>
                  <a:lnTo>
                    <a:pt x="21602" y="7449"/>
                  </a:lnTo>
                  <a:cubicBezTo>
                    <a:pt x="23407" y="5644"/>
                    <a:pt x="25814" y="4591"/>
                    <a:pt x="28446" y="4591"/>
                  </a:cubicBezTo>
                  <a:cubicBezTo>
                    <a:pt x="31004" y="4591"/>
                    <a:pt x="33411" y="5644"/>
                    <a:pt x="35216" y="7449"/>
                  </a:cubicBezTo>
                  <a:lnTo>
                    <a:pt x="36118" y="8277"/>
                  </a:lnTo>
                  <a:cubicBezTo>
                    <a:pt x="39804" y="12037"/>
                    <a:pt x="39804" y="18130"/>
                    <a:pt x="36118" y="21966"/>
                  </a:cubicBezTo>
                  <a:lnTo>
                    <a:pt x="21075" y="36934"/>
                  </a:lnTo>
                  <a:cubicBezTo>
                    <a:pt x="19270" y="38739"/>
                    <a:pt x="16788" y="39717"/>
                    <a:pt x="14231" y="39717"/>
                  </a:cubicBezTo>
                  <a:cubicBezTo>
                    <a:pt x="11673" y="39717"/>
                    <a:pt x="9191" y="38739"/>
                    <a:pt x="7386" y="36934"/>
                  </a:cubicBezTo>
                  <a:lnTo>
                    <a:pt x="6559" y="36031"/>
                  </a:lnTo>
                  <a:cubicBezTo>
                    <a:pt x="5957" y="35505"/>
                    <a:pt x="5506" y="34903"/>
                    <a:pt x="5054" y="34151"/>
                  </a:cubicBezTo>
                  <a:cubicBezTo>
                    <a:pt x="4572" y="33370"/>
                    <a:pt x="3873" y="33045"/>
                    <a:pt x="3174" y="33045"/>
                  </a:cubicBezTo>
                  <a:cubicBezTo>
                    <a:pt x="1585" y="33045"/>
                    <a:pt x="0" y="34729"/>
                    <a:pt x="993" y="36558"/>
                  </a:cubicBezTo>
                  <a:cubicBezTo>
                    <a:pt x="1595" y="37611"/>
                    <a:pt x="2347" y="38588"/>
                    <a:pt x="3249" y="39416"/>
                  </a:cubicBezTo>
                  <a:lnTo>
                    <a:pt x="4077" y="40243"/>
                  </a:lnTo>
                  <a:cubicBezTo>
                    <a:pt x="6723" y="42889"/>
                    <a:pt x="10302" y="44458"/>
                    <a:pt x="14044" y="44458"/>
                  </a:cubicBezTo>
                  <a:cubicBezTo>
                    <a:pt x="14131" y="44458"/>
                    <a:pt x="14218" y="44457"/>
                    <a:pt x="14306" y="44455"/>
                  </a:cubicBezTo>
                  <a:cubicBezTo>
                    <a:pt x="18067" y="44455"/>
                    <a:pt x="21677" y="42951"/>
                    <a:pt x="24385" y="40318"/>
                  </a:cubicBezTo>
                  <a:lnTo>
                    <a:pt x="39428" y="25275"/>
                  </a:lnTo>
                  <a:cubicBezTo>
                    <a:pt x="44994" y="19709"/>
                    <a:pt x="44994" y="10608"/>
                    <a:pt x="39428" y="5042"/>
                  </a:cubicBezTo>
                  <a:lnTo>
                    <a:pt x="38601" y="4140"/>
                  </a:lnTo>
                  <a:cubicBezTo>
                    <a:pt x="35957" y="1497"/>
                    <a:pt x="32383" y="0"/>
                    <a:pt x="28716" y="0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41"/>
            <p:cNvSpPr/>
            <p:nvPr/>
          </p:nvSpPr>
          <p:spPr>
            <a:xfrm>
              <a:off x="3402875" y="3021075"/>
              <a:ext cx="1127600" cy="1113225"/>
            </a:xfrm>
            <a:custGeom>
              <a:rect b="b" l="l" r="r" t="t"/>
              <a:pathLst>
                <a:path extrusionOk="0" h="44529" w="45104">
                  <a:moveTo>
                    <a:pt x="30763" y="1"/>
                  </a:moveTo>
                  <a:cubicBezTo>
                    <a:pt x="26927" y="1"/>
                    <a:pt x="23317" y="1505"/>
                    <a:pt x="20609" y="4213"/>
                  </a:cubicBezTo>
                  <a:lnTo>
                    <a:pt x="5566" y="19181"/>
                  </a:lnTo>
                  <a:cubicBezTo>
                    <a:pt x="0" y="24747"/>
                    <a:pt x="0" y="33848"/>
                    <a:pt x="5566" y="39489"/>
                  </a:cubicBezTo>
                  <a:lnTo>
                    <a:pt x="6469" y="40316"/>
                  </a:lnTo>
                  <a:cubicBezTo>
                    <a:pt x="9101" y="43024"/>
                    <a:pt x="12787" y="44528"/>
                    <a:pt x="16623" y="44528"/>
                  </a:cubicBezTo>
                  <a:cubicBezTo>
                    <a:pt x="20384" y="44528"/>
                    <a:pt x="23994" y="43024"/>
                    <a:pt x="26702" y="40316"/>
                  </a:cubicBezTo>
                  <a:lnTo>
                    <a:pt x="35728" y="31366"/>
                  </a:lnTo>
                  <a:cubicBezTo>
                    <a:pt x="37395" y="29641"/>
                    <a:pt x="35855" y="27301"/>
                    <a:pt x="34029" y="27301"/>
                  </a:cubicBezTo>
                  <a:cubicBezTo>
                    <a:pt x="33465" y="27301"/>
                    <a:pt x="32875" y="27524"/>
                    <a:pt x="32343" y="28056"/>
                  </a:cubicBezTo>
                  <a:lnTo>
                    <a:pt x="23392" y="37007"/>
                  </a:lnTo>
                  <a:cubicBezTo>
                    <a:pt x="21587" y="38812"/>
                    <a:pt x="19105" y="39865"/>
                    <a:pt x="16548" y="39865"/>
                  </a:cubicBezTo>
                  <a:cubicBezTo>
                    <a:pt x="13990" y="39865"/>
                    <a:pt x="11508" y="38812"/>
                    <a:pt x="9703" y="37007"/>
                  </a:cubicBezTo>
                  <a:lnTo>
                    <a:pt x="8876" y="36179"/>
                  </a:lnTo>
                  <a:cubicBezTo>
                    <a:pt x="5115" y="32419"/>
                    <a:pt x="5115" y="26251"/>
                    <a:pt x="8876" y="22490"/>
                  </a:cubicBezTo>
                  <a:lnTo>
                    <a:pt x="23919" y="7522"/>
                  </a:lnTo>
                  <a:cubicBezTo>
                    <a:pt x="25664" y="5778"/>
                    <a:pt x="27970" y="4736"/>
                    <a:pt x="30432" y="4736"/>
                  </a:cubicBezTo>
                  <a:cubicBezTo>
                    <a:pt x="30517" y="4736"/>
                    <a:pt x="30603" y="4737"/>
                    <a:pt x="30688" y="4739"/>
                  </a:cubicBezTo>
                  <a:cubicBezTo>
                    <a:pt x="30776" y="4737"/>
                    <a:pt x="30864" y="4736"/>
                    <a:pt x="30952" y="4736"/>
                  </a:cubicBezTo>
                  <a:cubicBezTo>
                    <a:pt x="33481" y="4736"/>
                    <a:pt x="35788" y="5778"/>
                    <a:pt x="37533" y="7522"/>
                  </a:cubicBezTo>
                  <a:lnTo>
                    <a:pt x="38435" y="8350"/>
                  </a:lnTo>
                  <a:cubicBezTo>
                    <a:pt x="38962" y="8876"/>
                    <a:pt x="39413" y="9478"/>
                    <a:pt x="39864" y="10155"/>
                  </a:cubicBezTo>
                  <a:cubicBezTo>
                    <a:pt x="40348" y="11007"/>
                    <a:pt x="41078" y="11358"/>
                    <a:pt x="41807" y="11358"/>
                  </a:cubicBezTo>
                  <a:cubicBezTo>
                    <a:pt x="43459" y="11358"/>
                    <a:pt x="45104" y="9552"/>
                    <a:pt x="43851" y="7673"/>
                  </a:cubicBezTo>
                  <a:cubicBezTo>
                    <a:pt x="43249" y="6695"/>
                    <a:pt x="42572" y="5868"/>
                    <a:pt x="41745" y="5040"/>
                  </a:cubicBezTo>
                  <a:lnTo>
                    <a:pt x="40918" y="4213"/>
                  </a:lnTo>
                  <a:cubicBezTo>
                    <a:pt x="38210" y="1505"/>
                    <a:pt x="34599" y="1"/>
                    <a:pt x="30763" y="1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41"/>
            <p:cNvSpPr/>
            <p:nvPr/>
          </p:nvSpPr>
          <p:spPr>
            <a:xfrm>
              <a:off x="2332925" y="1441550"/>
              <a:ext cx="2055300" cy="2692750"/>
            </a:xfrm>
            <a:custGeom>
              <a:rect b="b" l="l" r="r" t="t"/>
              <a:pathLst>
                <a:path extrusionOk="0" h="107710" w="82212">
                  <a:moveTo>
                    <a:pt x="2408" y="1"/>
                  </a:moveTo>
                  <a:cubicBezTo>
                    <a:pt x="1054" y="1"/>
                    <a:pt x="1" y="1054"/>
                    <a:pt x="76" y="2408"/>
                  </a:cubicBezTo>
                  <a:lnTo>
                    <a:pt x="76" y="105378"/>
                  </a:lnTo>
                  <a:cubicBezTo>
                    <a:pt x="1" y="106656"/>
                    <a:pt x="1054" y="107709"/>
                    <a:pt x="2408" y="107709"/>
                  </a:cubicBezTo>
                  <a:lnTo>
                    <a:pt x="40542" y="107709"/>
                  </a:lnTo>
                  <a:lnTo>
                    <a:pt x="40542" y="102971"/>
                  </a:lnTo>
                  <a:lnTo>
                    <a:pt x="4739" y="102971"/>
                  </a:lnTo>
                  <a:lnTo>
                    <a:pt x="4739" y="4739"/>
                  </a:lnTo>
                  <a:lnTo>
                    <a:pt x="77548" y="4739"/>
                  </a:lnTo>
                  <a:lnTo>
                    <a:pt x="77548" y="40768"/>
                  </a:lnTo>
                  <a:lnTo>
                    <a:pt x="82211" y="40768"/>
                  </a:lnTo>
                  <a:lnTo>
                    <a:pt x="82211" y="2408"/>
                  </a:lnTo>
                  <a:cubicBezTo>
                    <a:pt x="82211" y="1054"/>
                    <a:pt x="81158" y="1"/>
                    <a:pt x="79880" y="1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5" name="Google Shape;2175;p241"/>
          <p:cNvGrpSpPr/>
          <p:nvPr/>
        </p:nvGrpSpPr>
        <p:grpSpPr>
          <a:xfrm>
            <a:off x="12779356" y="2817120"/>
            <a:ext cx="860492" cy="603660"/>
            <a:chOff x="1938050" y="1539350"/>
            <a:chExt cx="3725075" cy="2675800"/>
          </a:xfrm>
        </p:grpSpPr>
        <p:sp>
          <p:nvSpPr>
            <p:cNvPr id="2176" name="Google Shape;2176;p241"/>
            <p:cNvSpPr/>
            <p:nvPr/>
          </p:nvSpPr>
          <p:spPr>
            <a:xfrm>
              <a:off x="2746625" y="2385500"/>
              <a:ext cx="2109800" cy="1299375"/>
            </a:xfrm>
            <a:custGeom>
              <a:rect b="b" l="l" r="r" t="t"/>
              <a:pathLst>
                <a:path extrusionOk="0" h="51975" w="84392">
                  <a:moveTo>
                    <a:pt x="21375" y="5190"/>
                  </a:moveTo>
                  <a:cubicBezTo>
                    <a:pt x="21421" y="5190"/>
                    <a:pt x="21466" y="5190"/>
                    <a:pt x="21512" y="5191"/>
                  </a:cubicBezTo>
                  <a:lnTo>
                    <a:pt x="62880" y="5191"/>
                  </a:lnTo>
                  <a:cubicBezTo>
                    <a:pt x="71906" y="5191"/>
                    <a:pt x="79202" y="12487"/>
                    <a:pt x="79202" y="21437"/>
                  </a:cubicBezTo>
                  <a:lnTo>
                    <a:pt x="79127" y="30463"/>
                  </a:lnTo>
                  <a:cubicBezTo>
                    <a:pt x="79127" y="39489"/>
                    <a:pt x="71831" y="46785"/>
                    <a:pt x="62880" y="46785"/>
                  </a:cubicBezTo>
                  <a:lnTo>
                    <a:pt x="21512" y="46785"/>
                  </a:lnTo>
                  <a:cubicBezTo>
                    <a:pt x="12486" y="46785"/>
                    <a:pt x="5190" y="39489"/>
                    <a:pt x="5190" y="30463"/>
                  </a:cubicBezTo>
                  <a:lnTo>
                    <a:pt x="5190" y="21437"/>
                  </a:lnTo>
                  <a:cubicBezTo>
                    <a:pt x="5190" y="12532"/>
                    <a:pt x="12412" y="5190"/>
                    <a:pt x="21375" y="5190"/>
                  </a:cubicBezTo>
                  <a:close/>
                  <a:moveTo>
                    <a:pt x="21512" y="1"/>
                  </a:moveTo>
                  <a:cubicBezTo>
                    <a:pt x="9628" y="1"/>
                    <a:pt x="0" y="9629"/>
                    <a:pt x="0" y="21437"/>
                  </a:cubicBezTo>
                  <a:lnTo>
                    <a:pt x="0" y="30463"/>
                  </a:lnTo>
                  <a:cubicBezTo>
                    <a:pt x="0" y="42347"/>
                    <a:pt x="9628" y="51900"/>
                    <a:pt x="21512" y="51975"/>
                  </a:cubicBezTo>
                  <a:lnTo>
                    <a:pt x="62880" y="51975"/>
                  </a:lnTo>
                  <a:cubicBezTo>
                    <a:pt x="74689" y="51975"/>
                    <a:pt x="84317" y="42347"/>
                    <a:pt x="84392" y="30463"/>
                  </a:cubicBezTo>
                  <a:lnTo>
                    <a:pt x="84392" y="21437"/>
                  </a:lnTo>
                  <a:cubicBezTo>
                    <a:pt x="84392" y="9553"/>
                    <a:pt x="74689" y="1"/>
                    <a:pt x="62880" y="1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41"/>
            <p:cNvSpPr/>
            <p:nvPr/>
          </p:nvSpPr>
          <p:spPr>
            <a:xfrm>
              <a:off x="3150900" y="2791675"/>
              <a:ext cx="282075" cy="241150"/>
            </a:xfrm>
            <a:custGeom>
              <a:rect b="b" l="l" r="r" t="t"/>
              <a:pathLst>
                <a:path extrusionOk="0" h="9646" w="11283">
                  <a:moveTo>
                    <a:pt x="6469" y="0"/>
                  </a:moveTo>
                  <a:cubicBezTo>
                    <a:pt x="2107" y="0"/>
                    <a:pt x="1" y="5190"/>
                    <a:pt x="3009" y="8199"/>
                  </a:cubicBezTo>
                  <a:cubicBezTo>
                    <a:pt x="4010" y="9199"/>
                    <a:pt x="5232" y="9646"/>
                    <a:pt x="6427" y="9646"/>
                  </a:cubicBezTo>
                  <a:cubicBezTo>
                    <a:pt x="8914" y="9646"/>
                    <a:pt x="11283" y="7711"/>
                    <a:pt x="11283" y="4814"/>
                  </a:cubicBezTo>
                  <a:cubicBezTo>
                    <a:pt x="11283" y="2106"/>
                    <a:pt x="9102" y="0"/>
                    <a:pt x="6469" y="0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41"/>
            <p:cNvSpPr/>
            <p:nvPr/>
          </p:nvSpPr>
          <p:spPr>
            <a:xfrm>
              <a:off x="4128700" y="2791675"/>
              <a:ext cx="282075" cy="241150"/>
            </a:xfrm>
            <a:custGeom>
              <a:rect b="b" l="l" r="r" t="t"/>
              <a:pathLst>
                <a:path extrusionOk="0" h="9646" w="11283">
                  <a:moveTo>
                    <a:pt x="6469" y="0"/>
                  </a:moveTo>
                  <a:cubicBezTo>
                    <a:pt x="2107" y="0"/>
                    <a:pt x="0" y="5190"/>
                    <a:pt x="3009" y="8199"/>
                  </a:cubicBezTo>
                  <a:cubicBezTo>
                    <a:pt x="4010" y="9199"/>
                    <a:pt x="5232" y="9646"/>
                    <a:pt x="6426" y="9646"/>
                  </a:cubicBezTo>
                  <a:cubicBezTo>
                    <a:pt x="8914" y="9646"/>
                    <a:pt x="11283" y="7711"/>
                    <a:pt x="11283" y="4814"/>
                  </a:cubicBezTo>
                  <a:cubicBezTo>
                    <a:pt x="11283" y="2106"/>
                    <a:pt x="9102" y="0"/>
                    <a:pt x="6469" y="0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41"/>
            <p:cNvSpPr/>
            <p:nvPr/>
          </p:nvSpPr>
          <p:spPr>
            <a:xfrm>
              <a:off x="1938050" y="1539350"/>
              <a:ext cx="3725075" cy="2675800"/>
            </a:xfrm>
            <a:custGeom>
              <a:rect b="b" l="l" r="r" t="t"/>
              <a:pathLst>
                <a:path extrusionOk="0" h="107032" w="149003">
                  <a:moveTo>
                    <a:pt x="13101" y="5149"/>
                  </a:moveTo>
                  <a:cubicBezTo>
                    <a:pt x="14281" y="5149"/>
                    <a:pt x="15485" y="5580"/>
                    <a:pt x="16473" y="6544"/>
                  </a:cubicBezTo>
                  <a:cubicBezTo>
                    <a:pt x="19481" y="9628"/>
                    <a:pt x="17375" y="14817"/>
                    <a:pt x="13013" y="14817"/>
                  </a:cubicBezTo>
                  <a:cubicBezTo>
                    <a:pt x="10380" y="14817"/>
                    <a:pt x="8199" y="12636"/>
                    <a:pt x="8199" y="10004"/>
                  </a:cubicBezTo>
                  <a:cubicBezTo>
                    <a:pt x="8199" y="7090"/>
                    <a:pt x="10597" y="5149"/>
                    <a:pt x="13101" y="5149"/>
                  </a:cubicBezTo>
                  <a:close/>
                  <a:moveTo>
                    <a:pt x="136078" y="5149"/>
                  </a:moveTo>
                  <a:cubicBezTo>
                    <a:pt x="137258" y="5149"/>
                    <a:pt x="138462" y="5580"/>
                    <a:pt x="139450" y="6544"/>
                  </a:cubicBezTo>
                  <a:cubicBezTo>
                    <a:pt x="142458" y="9628"/>
                    <a:pt x="140352" y="14817"/>
                    <a:pt x="135990" y="14817"/>
                  </a:cubicBezTo>
                  <a:cubicBezTo>
                    <a:pt x="133357" y="14817"/>
                    <a:pt x="131176" y="12636"/>
                    <a:pt x="131176" y="10004"/>
                  </a:cubicBezTo>
                  <a:cubicBezTo>
                    <a:pt x="131176" y="7090"/>
                    <a:pt x="133574" y="5149"/>
                    <a:pt x="136078" y="5149"/>
                  </a:cubicBezTo>
                  <a:close/>
                  <a:moveTo>
                    <a:pt x="133583" y="42045"/>
                  </a:moveTo>
                  <a:cubicBezTo>
                    <a:pt x="142910" y="43249"/>
                    <a:pt x="143812" y="46859"/>
                    <a:pt x="143812" y="56035"/>
                  </a:cubicBezTo>
                  <a:lnTo>
                    <a:pt x="143812" y="60624"/>
                  </a:lnTo>
                  <a:cubicBezTo>
                    <a:pt x="143812" y="69649"/>
                    <a:pt x="142910" y="73335"/>
                    <a:pt x="133884" y="74538"/>
                  </a:cubicBezTo>
                  <a:cubicBezTo>
                    <a:pt x="134034" y="73109"/>
                    <a:pt x="134185" y="71680"/>
                    <a:pt x="134185" y="70251"/>
                  </a:cubicBezTo>
                  <a:lnTo>
                    <a:pt x="134185" y="48664"/>
                  </a:lnTo>
                  <a:cubicBezTo>
                    <a:pt x="134185" y="46408"/>
                    <a:pt x="133959" y="44227"/>
                    <a:pt x="133583" y="42045"/>
                  </a:cubicBezTo>
                  <a:close/>
                  <a:moveTo>
                    <a:pt x="15495" y="42121"/>
                  </a:moveTo>
                  <a:lnTo>
                    <a:pt x="15495" y="42121"/>
                  </a:lnTo>
                  <a:cubicBezTo>
                    <a:pt x="15119" y="44227"/>
                    <a:pt x="14893" y="46483"/>
                    <a:pt x="14893" y="48664"/>
                  </a:cubicBezTo>
                  <a:lnTo>
                    <a:pt x="14893" y="70326"/>
                  </a:lnTo>
                  <a:cubicBezTo>
                    <a:pt x="14893" y="71755"/>
                    <a:pt x="14969" y="73185"/>
                    <a:pt x="15119" y="74614"/>
                  </a:cubicBezTo>
                  <a:cubicBezTo>
                    <a:pt x="6093" y="73335"/>
                    <a:pt x="5266" y="69649"/>
                    <a:pt x="5266" y="60624"/>
                  </a:cubicBezTo>
                  <a:lnTo>
                    <a:pt x="5266" y="56111"/>
                  </a:lnTo>
                  <a:cubicBezTo>
                    <a:pt x="5266" y="46859"/>
                    <a:pt x="6168" y="43249"/>
                    <a:pt x="15495" y="42121"/>
                  </a:cubicBezTo>
                  <a:close/>
                  <a:moveTo>
                    <a:pt x="97404" y="17074"/>
                  </a:moveTo>
                  <a:cubicBezTo>
                    <a:pt x="114854" y="17074"/>
                    <a:pt x="128920" y="31214"/>
                    <a:pt x="128995" y="48664"/>
                  </a:cubicBezTo>
                  <a:lnTo>
                    <a:pt x="128995" y="70251"/>
                  </a:lnTo>
                  <a:cubicBezTo>
                    <a:pt x="128920" y="87701"/>
                    <a:pt x="114854" y="101766"/>
                    <a:pt x="97404" y="101766"/>
                  </a:cubicBezTo>
                  <a:lnTo>
                    <a:pt x="51598" y="101766"/>
                  </a:lnTo>
                  <a:cubicBezTo>
                    <a:pt x="34224" y="101766"/>
                    <a:pt x="20083" y="87701"/>
                    <a:pt x="20083" y="70251"/>
                  </a:cubicBezTo>
                  <a:lnTo>
                    <a:pt x="20083" y="48664"/>
                  </a:lnTo>
                  <a:cubicBezTo>
                    <a:pt x="20083" y="31214"/>
                    <a:pt x="34224" y="17074"/>
                    <a:pt x="51598" y="17074"/>
                  </a:cubicBezTo>
                  <a:close/>
                  <a:moveTo>
                    <a:pt x="13013" y="0"/>
                  </a:moveTo>
                  <a:cubicBezTo>
                    <a:pt x="7974" y="0"/>
                    <a:pt x="3761" y="3686"/>
                    <a:pt x="3085" y="8725"/>
                  </a:cubicBezTo>
                  <a:cubicBezTo>
                    <a:pt x="2408" y="13689"/>
                    <a:pt x="5567" y="18428"/>
                    <a:pt x="10456" y="19706"/>
                  </a:cubicBezTo>
                  <a:lnTo>
                    <a:pt x="10456" y="37533"/>
                  </a:lnTo>
                  <a:cubicBezTo>
                    <a:pt x="828" y="40616"/>
                    <a:pt x="1" y="47461"/>
                    <a:pt x="1" y="56111"/>
                  </a:cubicBezTo>
                  <a:lnTo>
                    <a:pt x="1" y="60624"/>
                  </a:lnTo>
                  <a:cubicBezTo>
                    <a:pt x="1" y="70702"/>
                    <a:pt x="1129" y="78374"/>
                    <a:pt x="16322" y="80480"/>
                  </a:cubicBezTo>
                  <a:cubicBezTo>
                    <a:pt x="20911" y="96200"/>
                    <a:pt x="35277" y="106956"/>
                    <a:pt x="51598" y="107031"/>
                  </a:cubicBezTo>
                  <a:lnTo>
                    <a:pt x="61301" y="107031"/>
                  </a:lnTo>
                  <a:lnTo>
                    <a:pt x="70402" y="106881"/>
                  </a:lnTo>
                  <a:lnTo>
                    <a:pt x="87777" y="107031"/>
                  </a:lnTo>
                  <a:lnTo>
                    <a:pt x="97404" y="107031"/>
                  </a:lnTo>
                  <a:cubicBezTo>
                    <a:pt x="113801" y="106956"/>
                    <a:pt x="128168" y="96125"/>
                    <a:pt x="132756" y="80405"/>
                  </a:cubicBezTo>
                  <a:cubicBezTo>
                    <a:pt x="147949" y="78374"/>
                    <a:pt x="149002" y="70702"/>
                    <a:pt x="149002" y="60624"/>
                  </a:cubicBezTo>
                  <a:lnTo>
                    <a:pt x="149002" y="56111"/>
                  </a:lnTo>
                  <a:cubicBezTo>
                    <a:pt x="149002" y="47461"/>
                    <a:pt x="148250" y="40616"/>
                    <a:pt x="138622" y="37533"/>
                  </a:cubicBezTo>
                  <a:lnTo>
                    <a:pt x="138622" y="19706"/>
                  </a:lnTo>
                  <a:cubicBezTo>
                    <a:pt x="143511" y="18428"/>
                    <a:pt x="146595" y="13689"/>
                    <a:pt x="145994" y="8725"/>
                  </a:cubicBezTo>
                  <a:cubicBezTo>
                    <a:pt x="145317" y="3686"/>
                    <a:pt x="141029" y="0"/>
                    <a:pt x="135990" y="0"/>
                  </a:cubicBezTo>
                  <a:cubicBezTo>
                    <a:pt x="131026" y="0"/>
                    <a:pt x="126738" y="3686"/>
                    <a:pt x="126062" y="8725"/>
                  </a:cubicBezTo>
                  <a:cubicBezTo>
                    <a:pt x="125385" y="13689"/>
                    <a:pt x="128544" y="18428"/>
                    <a:pt x="133433" y="19706"/>
                  </a:cubicBezTo>
                  <a:lnTo>
                    <a:pt x="133433" y="36329"/>
                  </a:lnTo>
                  <a:lnTo>
                    <a:pt x="132004" y="36179"/>
                  </a:lnTo>
                  <a:cubicBezTo>
                    <a:pt x="126738" y="21587"/>
                    <a:pt x="112899" y="11884"/>
                    <a:pt x="97404" y="11884"/>
                  </a:cubicBezTo>
                  <a:lnTo>
                    <a:pt x="51598" y="11884"/>
                  </a:lnTo>
                  <a:cubicBezTo>
                    <a:pt x="36179" y="11884"/>
                    <a:pt x="22340" y="21587"/>
                    <a:pt x="17075" y="36103"/>
                  </a:cubicBezTo>
                  <a:lnTo>
                    <a:pt x="15645" y="36329"/>
                  </a:lnTo>
                  <a:lnTo>
                    <a:pt x="15645" y="19706"/>
                  </a:lnTo>
                  <a:cubicBezTo>
                    <a:pt x="20459" y="18428"/>
                    <a:pt x="23618" y="13689"/>
                    <a:pt x="22941" y="8725"/>
                  </a:cubicBezTo>
                  <a:cubicBezTo>
                    <a:pt x="22340" y="3686"/>
                    <a:pt x="18052" y="0"/>
                    <a:pt x="13013" y="0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41"/>
            <p:cNvSpPr/>
            <p:nvPr/>
          </p:nvSpPr>
          <p:spPr>
            <a:xfrm>
              <a:off x="3459275" y="3157400"/>
              <a:ext cx="697125" cy="241675"/>
            </a:xfrm>
            <a:custGeom>
              <a:rect b="b" l="l" r="r" t="t"/>
              <a:pathLst>
                <a:path extrusionOk="0" h="9667" w="27885">
                  <a:moveTo>
                    <a:pt x="2850" y="1"/>
                  </a:moveTo>
                  <a:cubicBezTo>
                    <a:pt x="2182" y="1"/>
                    <a:pt x="1505" y="264"/>
                    <a:pt x="979" y="791"/>
                  </a:cubicBezTo>
                  <a:cubicBezTo>
                    <a:pt x="1" y="1844"/>
                    <a:pt x="1" y="3423"/>
                    <a:pt x="979" y="4476"/>
                  </a:cubicBezTo>
                  <a:cubicBezTo>
                    <a:pt x="4476" y="7936"/>
                    <a:pt x="9045" y="9666"/>
                    <a:pt x="13615" y="9666"/>
                  </a:cubicBezTo>
                  <a:cubicBezTo>
                    <a:pt x="18184" y="9666"/>
                    <a:pt x="22753" y="7936"/>
                    <a:pt x="26251" y="4476"/>
                  </a:cubicBezTo>
                  <a:cubicBezTo>
                    <a:pt x="27884" y="2843"/>
                    <a:pt x="26733" y="37"/>
                    <a:pt x="24461" y="37"/>
                  </a:cubicBezTo>
                  <a:cubicBezTo>
                    <a:pt x="24431" y="37"/>
                    <a:pt x="24401" y="37"/>
                    <a:pt x="24371" y="38"/>
                  </a:cubicBezTo>
                  <a:lnTo>
                    <a:pt x="24446" y="38"/>
                  </a:lnTo>
                  <a:cubicBezTo>
                    <a:pt x="23694" y="38"/>
                    <a:pt x="23017" y="264"/>
                    <a:pt x="22565" y="791"/>
                  </a:cubicBezTo>
                  <a:cubicBezTo>
                    <a:pt x="20083" y="3235"/>
                    <a:pt x="16849" y="4457"/>
                    <a:pt x="13615" y="4457"/>
                  </a:cubicBezTo>
                  <a:cubicBezTo>
                    <a:pt x="10381" y="4457"/>
                    <a:pt x="7146" y="3235"/>
                    <a:pt x="4664" y="791"/>
                  </a:cubicBezTo>
                  <a:cubicBezTo>
                    <a:pt x="4175" y="264"/>
                    <a:pt x="3517" y="1"/>
                    <a:pt x="2850" y="1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1" name="Google Shape;2181;p241"/>
          <p:cNvGrpSpPr/>
          <p:nvPr/>
        </p:nvGrpSpPr>
        <p:grpSpPr>
          <a:xfrm>
            <a:off x="7003460" y="6837452"/>
            <a:ext cx="830110" cy="564197"/>
            <a:chOff x="2167450" y="1887200"/>
            <a:chExt cx="3268150" cy="2221250"/>
          </a:xfrm>
        </p:grpSpPr>
        <p:sp>
          <p:nvSpPr>
            <p:cNvPr id="2182" name="Google Shape;2182;p241"/>
            <p:cNvSpPr/>
            <p:nvPr/>
          </p:nvSpPr>
          <p:spPr>
            <a:xfrm>
              <a:off x="3551025" y="2150025"/>
              <a:ext cx="1437025" cy="1958425"/>
            </a:xfrm>
            <a:custGeom>
              <a:rect b="b" l="l" r="r" t="t"/>
              <a:pathLst>
                <a:path extrusionOk="0" h="78337" w="57481">
                  <a:moveTo>
                    <a:pt x="11073" y="6110"/>
                  </a:moveTo>
                  <a:lnTo>
                    <a:pt x="49959" y="36046"/>
                  </a:lnTo>
                  <a:lnTo>
                    <a:pt x="35668" y="38378"/>
                  </a:lnTo>
                  <a:cubicBezTo>
                    <a:pt x="34992" y="38453"/>
                    <a:pt x="34465" y="38829"/>
                    <a:pt x="34164" y="39431"/>
                  </a:cubicBezTo>
                  <a:cubicBezTo>
                    <a:pt x="33788" y="39957"/>
                    <a:pt x="33788" y="40710"/>
                    <a:pt x="34014" y="41311"/>
                  </a:cubicBezTo>
                  <a:lnTo>
                    <a:pt x="44995" y="67561"/>
                  </a:lnTo>
                  <a:lnTo>
                    <a:pt x="30855" y="73428"/>
                  </a:lnTo>
                  <a:lnTo>
                    <a:pt x="19948" y="47178"/>
                  </a:lnTo>
                  <a:cubicBezTo>
                    <a:pt x="19723" y="46652"/>
                    <a:pt x="19347" y="46200"/>
                    <a:pt x="18820" y="45975"/>
                  </a:cubicBezTo>
                  <a:lnTo>
                    <a:pt x="18595" y="45899"/>
                  </a:lnTo>
                  <a:cubicBezTo>
                    <a:pt x="18390" y="45854"/>
                    <a:pt x="18185" y="45829"/>
                    <a:pt x="17984" y="45829"/>
                  </a:cubicBezTo>
                  <a:cubicBezTo>
                    <a:pt x="17522" y="45829"/>
                    <a:pt x="17081" y="45961"/>
                    <a:pt x="16714" y="46275"/>
                  </a:cubicBezTo>
                  <a:lnTo>
                    <a:pt x="4981" y="54775"/>
                  </a:lnTo>
                  <a:lnTo>
                    <a:pt x="4981" y="54775"/>
                  </a:lnTo>
                  <a:lnTo>
                    <a:pt x="11073" y="6110"/>
                  </a:lnTo>
                  <a:close/>
                  <a:moveTo>
                    <a:pt x="9553" y="1"/>
                  </a:moveTo>
                  <a:cubicBezTo>
                    <a:pt x="8540" y="1"/>
                    <a:pt x="7567" y="750"/>
                    <a:pt x="7463" y="1898"/>
                  </a:cubicBezTo>
                  <a:lnTo>
                    <a:pt x="167" y="59137"/>
                  </a:lnTo>
                  <a:cubicBezTo>
                    <a:pt x="0" y="60471"/>
                    <a:pt x="1107" y="61518"/>
                    <a:pt x="2303" y="61518"/>
                  </a:cubicBezTo>
                  <a:cubicBezTo>
                    <a:pt x="2725" y="61518"/>
                    <a:pt x="3159" y="61387"/>
                    <a:pt x="3552" y="61093"/>
                  </a:cubicBezTo>
                  <a:lnTo>
                    <a:pt x="17090" y="51315"/>
                  </a:lnTo>
                  <a:lnTo>
                    <a:pt x="27771" y="77039"/>
                  </a:lnTo>
                  <a:cubicBezTo>
                    <a:pt x="27996" y="77565"/>
                    <a:pt x="28373" y="77941"/>
                    <a:pt x="28899" y="78167"/>
                  </a:cubicBezTo>
                  <a:cubicBezTo>
                    <a:pt x="29162" y="78280"/>
                    <a:pt x="29444" y="78336"/>
                    <a:pt x="29726" y="78336"/>
                  </a:cubicBezTo>
                  <a:cubicBezTo>
                    <a:pt x="30009" y="78336"/>
                    <a:pt x="30291" y="78280"/>
                    <a:pt x="30554" y="78167"/>
                  </a:cubicBezTo>
                  <a:lnTo>
                    <a:pt x="48605" y="70645"/>
                  </a:lnTo>
                  <a:cubicBezTo>
                    <a:pt x="49734" y="70194"/>
                    <a:pt x="50260" y="68915"/>
                    <a:pt x="49734" y="67862"/>
                  </a:cubicBezTo>
                  <a:lnTo>
                    <a:pt x="39053" y="42139"/>
                  </a:lnTo>
                  <a:lnTo>
                    <a:pt x="55601" y="39431"/>
                  </a:lnTo>
                  <a:cubicBezTo>
                    <a:pt x="56428" y="39280"/>
                    <a:pt x="57105" y="38679"/>
                    <a:pt x="57330" y="37851"/>
                  </a:cubicBezTo>
                  <a:cubicBezTo>
                    <a:pt x="57481" y="37024"/>
                    <a:pt x="57180" y="36197"/>
                    <a:pt x="56503" y="35670"/>
                  </a:cubicBezTo>
                  <a:lnTo>
                    <a:pt x="10847" y="469"/>
                  </a:lnTo>
                  <a:cubicBezTo>
                    <a:pt x="10456" y="147"/>
                    <a:pt x="10001" y="1"/>
                    <a:pt x="9553" y="1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41"/>
            <p:cNvSpPr/>
            <p:nvPr/>
          </p:nvSpPr>
          <p:spPr>
            <a:xfrm>
              <a:off x="2167450" y="1887200"/>
              <a:ext cx="3268150" cy="1509975"/>
            </a:xfrm>
            <a:custGeom>
              <a:rect b="b" l="l" r="r" t="t"/>
              <a:pathLst>
                <a:path extrusionOk="0" h="60399" w="130726">
                  <a:moveTo>
                    <a:pt x="18353" y="1"/>
                  </a:moveTo>
                  <a:cubicBezTo>
                    <a:pt x="8199" y="76"/>
                    <a:pt x="1" y="8275"/>
                    <a:pt x="1" y="18353"/>
                  </a:cubicBezTo>
                  <a:lnTo>
                    <a:pt x="1" y="42121"/>
                  </a:lnTo>
                  <a:cubicBezTo>
                    <a:pt x="1" y="52200"/>
                    <a:pt x="8199" y="60399"/>
                    <a:pt x="18353" y="60399"/>
                  </a:cubicBezTo>
                  <a:lnTo>
                    <a:pt x="60474" y="60399"/>
                  </a:lnTo>
                  <a:lnTo>
                    <a:pt x="60474" y="55735"/>
                  </a:lnTo>
                  <a:lnTo>
                    <a:pt x="18353" y="55735"/>
                  </a:lnTo>
                  <a:cubicBezTo>
                    <a:pt x="10832" y="55735"/>
                    <a:pt x="4664" y="49643"/>
                    <a:pt x="4664" y="42121"/>
                  </a:cubicBezTo>
                  <a:lnTo>
                    <a:pt x="4664" y="18353"/>
                  </a:lnTo>
                  <a:cubicBezTo>
                    <a:pt x="4664" y="10832"/>
                    <a:pt x="10832" y="4739"/>
                    <a:pt x="18353" y="4739"/>
                  </a:cubicBezTo>
                  <a:lnTo>
                    <a:pt x="112373" y="4739"/>
                  </a:lnTo>
                  <a:cubicBezTo>
                    <a:pt x="119894" y="4739"/>
                    <a:pt x="125987" y="10832"/>
                    <a:pt x="125987" y="18353"/>
                  </a:cubicBezTo>
                  <a:lnTo>
                    <a:pt x="125987" y="42121"/>
                  </a:lnTo>
                  <a:cubicBezTo>
                    <a:pt x="125987" y="49643"/>
                    <a:pt x="119894" y="55735"/>
                    <a:pt x="112373" y="55735"/>
                  </a:cubicBezTo>
                  <a:lnTo>
                    <a:pt x="93268" y="55735"/>
                  </a:lnTo>
                  <a:lnTo>
                    <a:pt x="93268" y="60399"/>
                  </a:lnTo>
                  <a:lnTo>
                    <a:pt x="112373" y="60399"/>
                  </a:lnTo>
                  <a:cubicBezTo>
                    <a:pt x="122451" y="60399"/>
                    <a:pt x="130725" y="52200"/>
                    <a:pt x="130725" y="42121"/>
                  </a:cubicBezTo>
                  <a:lnTo>
                    <a:pt x="130725" y="18353"/>
                  </a:lnTo>
                  <a:cubicBezTo>
                    <a:pt x="130725" y="8275"/>
                    <a:pt x="122451" y="1"/>
                    <a:pt x="112373" y="1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41"/>
            <p:cNvSpPr/>
            <p:nvPr/>
          </p:nvSpPr>
          <p:spPr>
            <a:xfrm>
              <a:off x="3352100" y="3280575"/>
              <a:ext cx="109100" cy="116600"/>
            </a:xfrm>
            <a:custGeom>
              <a:rect b="b" l="l" r="r" t="t"/>
              <a:pathLst>
                <a:path extrusionOk="0" h="4664" w="4364">
                  <a:moveTo>
                    <a:pt x="1" y="0"/>
                  </a:moveTo>
                  <a:lnTo>
                    <a:pt x="1" y="4664"/>
                  </a:lnTo>
                  <a:lnTo>
                    <a:pt x="4363" y="4664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5" name="Google Shape;2185;p241"/>
          <p:cNvGrpSpPr/>
          <p:nvPr/>
        </p:nvGrpSpPr>
        <p:grpSpPr>
          <a:xfrm>
            <a:off x="6971538" y="8226184"/>
            <a:ext cx="893953" cy="663429"/>
            <a:chOff x="2186275" y="1360600"/>
            <a:chExt cx="3522275" cy="2820700"/>
          </a:xfrm>
        </p:grpSpPr>
        <p:sp>
          <p:nvSpPr>
            <p:cNvPr id="2186" name="Google Shape;2186;p241"/>
            <p:cNvSpPr/>
            <p:nvPr/>
          </p:nvSpPr>
          <p:spPr>
            <a:xfrm>
              <a:off x="2803025" y="1360600"/>
              <a:ext cx="1523150" cy="1380325"/>
            </a:xfrm>
            <a:custGeom>
              <a:rect b="b" l="l" r="r" t="t"/>
              <a:pathLst>
                <a:path extrusionOk="0" h="55213" w="60926">
                  <a:moveTo>
                    <a:pt x="52622" y="0"/>
                  </a:moveTo>
                  <a:cubicBezTo>
                    <a:pt x="52532" y="0"/>
                    <a:pt x="52441" y="2"/>
                    <a:pt x="52351" y="5"/>
                  </a:cubicBezTo>
                  <a:lnTo>
                    <a:pt x="2633" y="5"/>
                  </a:lnTo>
                  <a:cubicBezTo>
                    <a:pt x="1" y="230"/>
                    <a:pt x="1" y="4141"/>
                    <a:pt x="2633" y="4292"/>
                  </a:cubicBezTo>
                  <a:lnTo>
                    <a:pt x="52351" y="4292"/>
                  </a:lnTo>
                  <a:cubicBezTo>
                    <a:pt x="52439" y="4286"/>
                    <a:pt x="52527" y="4283"/>
                    <a:pt x="52615" y="4283"/>
                  </a:cubicBezTo>
                  <a:cubicBezTo>
                    <a:pt x="54688" y="4283"/>
                    <a:pt x="56494" y="5960"/>
                    <a:pt x="56638" y="8053"/>
                  </a:cubicBezTo>
                  <a:lnTo>
                    <a:pt x="56638" y="54084"/>
                  </a:lnTo>
                  <a:cubicBezTo>
                    <a:pt x="56638" y="55213"/>
                    <a:pt x="57616" y="55213"/>
                    <a:pt x="58819" y="55213"/>
                  </a:cubicBezTo>
                  <a:cubicBezTo>
                    <a:pt x="59947" y="55213"/>
                    <a:pt x="60925" y="55213"/>
                    <a:pt x="60925" y="54084"/>
                  </a:cubicBezTo>
                  <a:lnTo>
                    <a:pt x="60925" y="8128"/>
                  </a:lnTo>
                  <a:cubicBezTo>
                    <a:pt x="60778" y="3630"/>
                    <a:pt x="57089" y="0"/>
                    <a:pt x="52622" y="0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241"/>
            <p:cNvSpPr/>
            <p:nvPr/>
          </p:nvSpPr>
          <p:spPr>
            <a:xfrm>
              <a:off x="2203200" y="1972775"/>
              <a:ext cx="703275" cy="1979225"/>
            </a:xfrm>
            <a:custGeom>
              <a:rect b="b" l="l" r="r" t="t"/>
              <a:pathLst>
                <a:path extrusionOk="0" h="79169" w="28131">
                  <a:moveTo>
                    <a:pt x="2144" y="0"/>
                  </a:moveTo>
                  <a:cubicBezTo>
                    <a:pt x="1072" y="0"/>
                    <a:pt x="0" y="715"/>
                    <a:pt x="0" y="2144"/>
                  </a:cubicBezTo>
                  <a:lnTo>
                    <a:pt x="0" y="71116"/>
                  </a:lnTo>
                  <a:cubicBezTo>
                    <a:pt x="147" y="75612"/>
                    <a:pt x="3833" y="79169"/>
                    <a:pt x="8369" y="79169"/>
                  </a:cubicBezTo>
                  <a:cubicBezTo>
                    <a:pt x="8462" y="79169"/>
                    <a:pt x="8556" y="79167"/>
                    <a:pt x="8650" y="79164"/>
                  </a:cubicBezTo>
                  <a:lnTo>
                    <a:pt x="25272" y="79164"/>
                  </a:lnTo>
                  <a:cubicBezTo>
                    <a:pt x="28131" y="79164"/>
                    <a:pt x="28131" y="74877"/>
                    <a:pt x="25272" y="74877"/>
                  </a:cubicBezTo>
                  <a:lnTo>
                    <a:pt x="8650" y="74877"/>
                  </a:lnTo>
                  <a:cubicBezTo>
                    <a:pt x="8558" y="74883"/>
                    <a:pt x="8467" y="74886"/>
                    <a:pt x="8376" y="74886"/>
                  </a:cubicBezTo>
                  <a:cubicBezTo>
                    <a:pt x="6237" y="74886"/>
                    <a:pt x="4432" y="73209"/>
                    <a:pt x="4287" y="71116"/>
                  </a:cubicBezTo>
                  <a:lnTo>
                    <a:pt x="4287" y="2144"/>
                  </a:lnTo>
                  <a:cubicBezTo>
                    <a:pt x="4287" y="715"/>
                    <a:pt x="3215" y="0"/>
                    <a:pt x="2144" y="0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41"/>
            <p:cNvSpPr/>
            <p:nvPr/>
          </p:nvSpPr>
          <p:spPr>
            <a:xfrm>
              <a:off x="2186275" y="1361400"/>
              <a:ext cx="737125" cy="717750"/>
            </a:xfrm>
            <a:custGeom>
              <a:rect b="b" l="l" r="r" t="t"/>
              <a:pathLst>
                <a:path extrusionOk="0" h="28710" w="29485">
                  <a:moveTo>
                    <a:pt x="25197" y="7268"/>
                  </a:moveTo>
                  <a:lnTo>
                    <a:pt x="25197" y="20657"/>
                  </a:lnTo>
                  <a:cubicBezTo>
                    <a:pt x="25053" y="22818"/>
                    <a:pt x="23253" y="24427"/>
                    <a:pt x="21185" y="24427"/>
                  </a:cubicBezTo>
                  <a:cubicBezTo>
                    <a:pt x="21094" y="24427"/>
                    <a:pt x="21002" y="24424"/>
                    <a:pt x="20910" y="24418"/>
                  </a:cubicBezTo>
                  <a:lnTo>
                    <a:pt x="7973" y="24418"/>
                  </a:lnTo>
                  <a:lnTo>
                    <a:pt x="25197" y="7268"/>
                  </a:lnTo>
                  <a:close/>
                  <a:moveTo>
                    <a:pt x="27328" y="0"/>
                  </a:moveTo>
                  <a:cubicBezTo>
                    <a:pt x="26794" y="0"/>
                    <a:pt x="26247" y="201"/>
                    <a:pt x="25799" y="650"/>
                  </a:cubicBezTo>
                  <a:lnTo>
                    <a:pt x="1354" y="25095"/>
                  </a:lnTo>
                  <a:cubicBezTo>
                    <a:pt x="0" y="26448"/>
                    <a:pt x="978" y="28705"/>
                    <a:pt x="2858" y="28705"/>
                  </a:cubicBezTo>
                  <a:lnTo>
                    <a:pt x="20910" y="28705"/>
                  </a:lnTo>
                  <a:cubicBezTo>
                    <a:pt x="21002" y="28708"/>
                    <a:pt x="21095" y="28709"/>
                    <a:pt x="21186" y="28709"/>
                  </a:cubicBezTo>
                  <a:cubicBezTo>
                    <a:pt x="25651" y="28709"/>
                    <a:pt x="29337" y="25152"/>
                    <a:pt x="29484" y="20657"/>
                  </a:cubicBezTo>
                  <a:lnTo>
                    <a:pt x="29484" y="2079"/>
                  </a:lnTo>
                  <a:cubicBezTo>
                    <a:pt x="29434" y="821"/>
                    <a:pt x="28408" y="0"/>
                    <a:pt x="27328" y="0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41"/>
            <p:cNvSpPr/>
            <p:nvPr/>
          </p:nvSpPr>
          <p:spPr>
            <a:xfrm>
              <a:off x="2656350" y="2394925"/>
              <a:ext cx="1280575" cy="105325"/>
            </a:xfrm>
            <a:custGeom>
              <a:rect b="b" l="l" r="r" t="t"/>
              <a:pathLst>
                <a:path extrusionOk="0" h="4213" w="51223">
                  <a:moveTo>
                    <a:pt x="2859" y="0"/>
                  </a:moveTo>
                  <a:cubicBezTo>
                    <a:pt x="1" y="0"/>
                    <a:pt x="1" y="4212"/>
                    <a:pt x="2859" y="4212"/>
                  </a:cubicBezTo>
                  <a:lnTo>
                    <a:pt x="48364" y="4212"/>
                  </a:lnTo>
                  <a:cubicBezTo>
                    <a:pt x="51223" y="4212"/>
                    <a:pt x="51223" y="0"/>
                    <a:pt x="48364" y="0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41"/>
            <p:cNvSpPr/>
            <p:nvPr/>
          </p:nvSpPr>
          <p:spPr>
            <a:xfrm>
              <a:off x="2662000" y="2707050"/>
              <a:ext cx="974075" cy="80900"/>
            </a:xfrm>
            <a:custGeom>
              <a:rect b="b" l="l" r="r" t="t"/>
              <a:pathLst>
                <a:path extrusionOk="0" h="3236" w="38963">
                  <a:moveTo>
                    <a:pt x="2107" y="1"/>
                  </a:moveTo>
                  <a:cubicBezTo>
                    <a:pt x="1" y="1"/>
                    <a:pt x="1" y="3235"/>
                    <a:pt x="2107" y="3235"/>
                  </a:cubicBezTo>
                  <a:lnTo>
                    <a:pt x="36781" y="3235"/>
                  </a:lnTo>
                  <a:cubicBezTo>
                    <a:pt x="38962" y="3235"/>
                    <a:pt x="38962" y="1"/>
                    <a:pt x="36781" y="1"/>
                  </a:cubicBez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41"/>
            <p:cNvSpPr/>
            <p:nvPr/>
          </p:nvSpPr>
          <p:spPr>
            <a:xfrm>
              <a:off x="2836875" y="2707050"/>
              <a:ext cx="2871675" cy="1474250"/>
            </a:xfrm>
            <a:custGeom>
              <a:rect b="b" l="l" r="r" t="t"/>
              <a:pathLst>
                <a:path extrusionOk="0" h="58970" w="114867">
                  <a:moveTo>
                    <a:pt x="88529" y="20835"/>
                  </a:moveTo>
                  <a:cubicBezTo>
                    <a:pt x="88529" y="20986"/>
                    <a:pt x="88529" y="21136"/>
                    <a:pt x="88529" y="21362"/>
                  </a:cubicBezTo>
                  <a:lnTo>
                    <a:pt x="88529" y="37608"/>
                  </a:lnTo>
                  <a:cubicBezTo>
                    <a:pt x="88529" y="37759"/>
                    <a:pt x="88529" y="37909"/>
                    <a:pt x="88529" y="38135"/>
                  </a:cubicBezTo>
                  <a:lnTo>
                    <a:pt x="82437" y="38135"/>
                  </a:lnTo>
                  <a:lnTo>
                    <a:pt x="82437" y="20835"/>
                  </a:lnTo>
                  <a:close/>
                  <a:moveTo>
                    <a:pt x="111470" y="7372"/>
                  </a:moveTo>
                  <a:lnTo>
                    <a:pt x="111470" y="51599"/>
                  </a:lnTo>
                  <a:lnTo>
                    <a:pt x="92816" y="39564"/>
                  </a:lnTo>
                  <a:cubicBezTo>
                    <a:pt x="92139" y="39038"/>
                    <a:pt x="91763" y="38361"/>
                    <a:pt x="91688" y="37608"/>
                  </a:cubicBezTo>
                  <a:lnTo>
                    <a:pt x="91763" y="21437"/>
                  </a:lnTo>
                  <a:cubicBezTo>
                    <a:pt x="91763" y="20610"/>
                    <a:pt x="92215" y="19933"/>
                    <a:pt x="92816" y="19406"/>
                  </a:cubicBezTo>
                  <a:lnTo>
                    <a:pt x="111470" y="7372"/>
                  </a:lnTo>
                  <a:close/>
                  <a:moveTo>
                    <a:pt x="72734" y="3235"/>
                  </a:moveTo>
                  <a:cubicBezTo>
                    <a:pt x="76344" y="3235"/>
                    <a:pt x="79202" y="6093"/>
                    <a:pt x="79202" y="9704"/>
                  </a:cubicBezTo>
                  <a:lnTo>
                    <a:pt x="79202" y="49267"/>
                  </a:lnTo>
                  <a:cubicBezTo>
                    <a:pt x="79202" y="52802"/>
                    <a:pt x="76344" y="55660"/>
                    <a:pt x="72734" y="55735"/>
                  </a:cubicBezTo>
                  <a:lnTo>
                    <a:pt x="9779" y="55735"/>
                  </a:lnTo>
                  <a:cubicBezTo>
                    <a:pt x="6243" y="55735"/>
                    <a:pt x="3310" y="52802"/>
                    <a:pt x="3310" y="49267"/>
                  </a:cubicBezTo>
                  <a:lnTo>
                    <a:pt x="3310" y="28282"/>
                  </a:lnTo>
                  <a:lnTo>
                    <a:pt x="3310" y="9704"/>
                  </a:lnTo>
                  <a:cubicBezTo>
                    <a:pt x="3310" y="6093"/>
                    <a:pt x="6168" y="3235"/>
                    <a:pt x="9703" y="3235"/>
                  </a:cubicBezTo>
                  <a:close/>
                  <a:moveTo>
                    <a:pt x="8951" y="1"/>
                  </a:moveTo>
                  <a:cubicBezTo>
                    <a:pt x="3987" y="452"/>
                    <a:pt x="151" y="4514"/>
                    <a:pt x="76" y="9403"/>
                  </a:cubicBezTo>
                  <a:lnTo>
                    <a:pt x="151" y="10681"/>
                  </a:lnTo>
                  <a:lnTo>
                    <a:pt x="151" y="22415"/>
                  </a:lnTo>
                  <a:lnTo>
                    <a:pt x="1" y="28357"/>
                  </a:lnTo>
                  <a:lnTo>
                    <a:pt x="1" y="49267"/>
                  </a:lnTo>
                  <a:cubicBezTo>
                    <a:pt x="76" y="54607"/>
                    <a:pt x="4363" y="58970"/>
                    <a:pt x="9703" y="58970"/>
                  </a:cubicBezTo>
                  <a:lnTo>
                    <a:pt x="72734" y="58970"/>
                  </a:lnTo>
                  <a:cubicBezTo>
                    <a:pt x="78074" y="58970"/>
                    <a:pt x="82437" y="54607"/>
                    <a:pt x="82437" y="49267"/>
                  </a:cubicBezTo>
                  <a:lnTo>
                    <a:pt x="82437" y="41369"/>
                  </a:lnTo>
                  <a:lnTo>
                    <a:pt x="90033" y="41369"/>
                  </a:lnTo>
                  <a:cubicBezTo>
                    <a:pt x="90334" y="41670"/>
                    <a:pt x="90635" y="41971"/>
                    <a:pt x="91086" y="42272"/>
                  </a:cubicBezTo>
                  <a:lnTo>
                    <a:pt x="110417" y="54758"/>
                  </a:lnTo>
                  <a:cubicBezTo>
                    <a:pt x="110943" y="55134"/>
                    <a:pt x="111545" y="55284"/>
                    <a:pt x="112147" y="55284"/>
                  </a:cubicBezTo>
                  <a:cubicBezTo>
                    <a:pt x="112598" y="55284"/>
                    <a:pt x="112974" y="55209"/>
                    <a:pt x="113350" y="54983"/>
                  </a:cubicBezTo>
                  <a:cubicBezTo>
                    <a:pt x="114253" y="54457"/>
                    <a:pt x="114779" y="53479"/>
                    <a:pt x="114704" y="52426"/>
                  </a:cubicBezTo>
                  <a:lnTo>
                    <a:pt x="114704" y="6545"/>
                  </a:lnTo>
                  <a:cubicBezTo>
                    <a:pt x="114867" y="4861"/>
                    <a:pt x="113501" y="3609"/>
                    <a:pt x="112049" y="3609"/>
                  </a:cubicBezTo>
                  <a:cubicBezTo>
                    <a:pt x="111490" y="3609"/>
                    <a:pt x="110919" y="3795"/>
                    <a:pt x="110417" y="4213"/>
                  </a:cubicBezTo>
                  <a:lnTo>
                    <a:pt x="91086" y="16699"/>
                  </a:lnTo>
                  <a:cubicBezTo>
                    <a:pt x="90635" y="16924"/>
                    <a:pt x="90334" y="17300"/>
                    <a:pt x="90033" y="17601"/>
                  </a:cubicBezTo>
                  <a:lnTo>
                    <a:pt x="82437" y="17601"/>
                  </a:lnTo>
                  <a:lnTo>
                    <a:pt x="82437" y="9704"/>
                  </a:lnTo>
                  <a:cubicBezTo>
                    <a:pt x="82437" y="4363"/>
                    <a:pt x="78074" y="76"/>
                    <a:pt x="72734" y="76"/>
                  </a:cubicBezTo>
                  <a:lnTo>
                    <a:pt x="12185" y="76"/>
                  </a:lnTo>
                  <a:lnTo>
                    <a:pt x="8951" y="1"/>
                  </a:lnTo>
                  <a:close/>
                </a:path>
              </a:pathLst>
            </a:custGeom>
            <a:solidFill>
              <a:srgbClr val="3C40F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92" name="Google Shape;2192;p241"/>
          <p:cNvSpPr/>
          <p:nvPr/>
        </p:nvSpPr>
        <p:spPr>
          <a:xfrm>
            <a:off x="986400" y="3461050"/>
            <a:ext cx="4843200" cy="4437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SCREENSHOT</a:t>
            </a:r>
            <a:endParaRPr b="1" i="0" sz="3000" u="none" cap="none" strike="noStrik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grpSp>
        <p:nvGrpSpPr>
          <p:cNvPr id="2193" name="Google Shape;2193;p241"/>
          <p:cNvGrpSpPr/>
          <p:nvPr/>
        </p:nvGrpSpPr>
        <p:grpSpPr>
          <a:xfrm>
            <a:off x="12808364" y="8157668"/>
            <a:ext cx="802479" cy="800485"/>
            <a:chOff x="1186275" y="242475"/>
            <a:chExt cx="5251825" cy="5238775"/>
          </a:xfrm>
        </p:grpSpPr>
        <p:sp>
          <p:nvSpPr>
            <p:cNvPr id="2194" name="Google Shape;2194;p241"/>
            <p:cNvSpPr/>
            <p:nvPr/>
          </p:nvSpPr>
          <p:spPr>
            <a:xfrm>
              <a:off x="1345424" y="4382366"/>
              <a:ext cx="706653" cy="680101"/>
            </a:xfrm>
            <a:custGeom>
              <a:rect b="b" l="l" r="r" t="t"/>
              <a:pathLst>
                <a:path extrusionOk="0" h="22335" w="23207">
                  <a:moveTo>
                    <a:pt x="11691" y="1"/>
                  </a:moveTo>
                  <a:lnTo>
                    <a:pt x="9423" y="175"/>
                  </a:lnTo>
                  <a:lnTo>
                    <a:pt x="5061" y="1746"/>
                  </a:lnTo>
                  <a:lnTo>
                    <a:pt x="3316" y="3316"/>
                  </a:lnTo>
                  <a:lnTo>
                    <a:pt x="1746" y="4886"/>
                  </a:lnTo>
                  <a:lnTo>
                    <a:pt x="1" y="9074"/>
                  </a:lnTo>
                  <a:lnTo>
                    <a:pt x="1" y="13436"/>
                  </a:lnTo>
                  <a:lnTo>
                    <a:pt x="1746" y="17449"/>
                  </a:lnTo>
                  <a:lnTo>
                    <a:pt x="3316" y="19194"/>
                  </a:lnTo>
                  <a:lnTo>
                    <a:pt x="5235" y="20589"/>
                  </a:lnTo>
                  <a:lnTo>
                    <a:pt x="9423" y="22334"/>
                  </a:lnTo>
                  <a:lnTo>
                    <a:pt x="13959" y="22334"/>
                  </a:lnTo>
                  <a:lnTo>
                    <a:pt x="18147" y="20589"/>
                  </a:lnTo>
                  <a:lnTo>
                    <a:pt x="19892" y="19194"/>
                  </a:lnTo>
                  <a:lnTo>
                    <a:pt x="21462" y="17449"/>
                  </a:lnTo>
                  <a:lnTo>
                    <a:pt x="23207" y="13436"/>
                  </a:lnTo>
                  <a:lnTo>
                    <a:pt x="23207" y="9074"/>
                  </a:lnTo>
                  <a:lnTo>
                    <a:pt x="21462" y="4886"/>
                  </a:lnTo>
                  <a:lnTo>
                    <a:pt x="19892" y="3316"/>
                  </a:lnTo>
                  <a:lnTo>
                    <a:pt x="18147" y="1746"/>
                  </a:lnTo>
                  <a:lnTo>
                    <a:pt x="13959" y="175"/>
                  </a:lnTo>
                  <a:lnTo>
                    <a:pt x="11691" y="1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41"/>
            <p:cNvSpPr/>
            <p:nvPr/>
          </p:nvSpPr>
          <p:spPr>
            <a:xfrm>
              <a:off x="2747850" y="355875"/>
              <a:ext cx="584525" cy="558375"/>
            </a:xfrm>
            <a:custGeom>
              <a:rect b="b" l="l" r="r" t="t"/>
              <a:pathLst>
                <a:path extrusionOk="0" h="22335" w="23381">
                  <a:moveTo>
                    <a:pt x="11865" y="1"/>
                  </a:moveTo>
                  <a:lnTo>
                    <a:pt x="9422" y="175"/>
                  </a:lnTo>
                  <a:lnTo>
                    <a:pt x="5235" y="1746"/>
                  </a:lnTo>
                  <a:lnTo>
                    <a:pt x="3490" y="3316"/>
                  </a:lnTo>
                  <a:lnTo>
                    <a:pt x="1920" y="4886"/>
                  </a:lnTo>
                  <a:lnTo>
                    <a:pt x="175" y="8899"/>
                  </a:lnTo>
                  <a:lnTo>
                    <a:pt x="0" y="11168"/>
                  </a:lnTo>
                  <a:lnTo>
                    <a:pt x="175" y="13436"/>
                  </a:lnTo>
                  <a:lnTo>
                    <a:pt x="1920" y="17449"/>
                  </a:lnTo>
                  <a:lnTo>
                    <a:pt x="3490" y="19194"/>
                  </a:lnTo>
                  <a:lnTo>
                    <a:pt x="5235" y="20590"/>
                  </a:lnTo>
                  <a:lnTo>
                    <a:pt x="9597" y="22334"/>
                  </a:lnTo>
                  <a:lnTo>
                    <a:pt x="13959" y="22334"/>
                  </a:lnTo>
                  <a:lnTo>
                    <a:pt x="18321" y="20590"/>
                  </a:lnTo>
                  <a:lnTo>
                    <a:pt x="20065" y="19194"/>
                  </a:lnTo>
                  <a:lnTo>
                    <a:pt x="21636" y="17449"/>
                  </a:lnTo>
                  <a:lnTo>
                    <a:pt x="23381" y="13436"/>
                  </a:lnTo>
                  <a:lnTo>
                    <a:pt x="23381" y="9074"/>
                  </a:lnTo>
                  <a:lnTo>
                    <a:pt x="21636" y="4886"/>
                  </a:lnTo>
                  <a:lnTo>
                    <a:pt x="20065" y="3316"/>
                  </a:lnTo>
                  <a:lnTo>
                    <a:pt x="18321" y="1746"/>
                  </a:lnTo>
                  <a:lnTo>
                    <a:pt x="14133" y="175"/>
                  </a:lnTo>
                  <a:lnTo>
                    <a:pt x="11865" y="1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41"/>
            <p:cNvSpPr/>
            <p:nvPr/>
          </p:nvSpPr>
          <p:spPr>
            <a:xfrm>
              <a:off x="5234175" y="2894575"/>
              <a:ext cx="580175" cy="558350"/>
            </a:xfrm>
            <a:custGeom>
              <a:rect b="b" l="l" r="r" t="t"/>
              <a:pathLst>
                <a:path extrusionOk="0" h="22334" w="23207">
                  <a:moveTo>
                    <a:pt x="9248" y="0"/>
                  </a:moveTo>
                  <a:lnTo>
                    <a:pt x="5060" y="1745"/>
                  </a:lnTo>
                  <a:lnTo>
                    <a:pt x="3141" y="3141"/>
                  </a:lnTo>
                  <a:lnTo>
                    <a:pt x="1571" y="4886"/>
                  </a:lnTo>
                  <a:lnTo>
                    <a:pt x="0" y="9073"/>
                  </a:lnTo>
                  <a:lnTo>
                    <a:pt x="0" y="13261"/>
                  </a:lnTo>
                  <a:lnTo>
                    <a:pt x="1571" y="17448"/>
                  </a:lnTo>
                  <a:lnTo>
                    <a:pt x="3141" y="19193"/>
                  </a:lnTo>
                  <a:lnTo>
                    <a:pt x="5060" y="20589"/>
                  </a:lnTo>
                  <a:lnTo>
                    <a:pt x="9248" y="22333"/>
                  </a:lnTo>
                  <a:lnTo>
                    <a:pt x="13784" y="22333"/>
                  </a:lnTo>
                  <a:lnTo>
                    <a:pt x="17972" y="20589"/>
                  </a:lnTo>
                  <a:lnTo>
                    <a:pt x="19891" y="19193"/>
                  </a:lnTo>
                  <a:lnTo>
                    <a:pt x="21461" y="17448"/>
                  </a:lnTo>
                  <a:lnTo>
                    <a:pt x="23206" y="13261"/>
                  </a:lnTo>
                  <a:lnTo>
                    <a:pt x="23206" y="9073"/>
                  </a:lnTo>
                  <a:lnTo>
                    <a:pt x="21461" y="4886"/>
                  </a:lnTo>
                  <a:lnTo>
                    <a:pt x="19891" y="3141"/>
                  </a:lnTo>
                  <a:lnTo>
                    <a:pt x="17972" y="1745"/>
                  </a:lnTo>
                  <a:lnTo>
                    <a:pt x="13784" y="0"/>
                  </a:lnTo>
                  <a:close/>
                </a:path>
              </a:pathLst>
            </a:custGeom>
            <a:solidFill>
              <a:srgbClr val="CFD6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41"/>
            <p:cNvSpPr/>
            <p:nvPr/>
          </p:nvSpPr>
          <p:spPr>
            <a:xfrm>
              <a:off x="1836200" y="1825875"/>
              <a:ext cx="3044675" cy="3044700"/>
            </a:xfrm>
            <a:custGeom>
              <a:rect b="b" l="l" r="r" t="t"/>
              <a:pathLst>
                <a:path extrusionOk="0" h="121788" w="121787">
                  <a:moveTo>
                    <a:pt x="63685" y="6456"/>
                  </a:moveTo>
                  <a:lnTo>
                    <a:pt x="63685" y="15529"/>
                  </a:lnTo>
                  <a:lnTo>
                    <a:pt x="63685" y="16576"/>
                  </a:lnTo>
                  <a:lnTo>
                    <a:pt x="65255" y="18321"/>
                  </a:lnTo>
                  <a:lnTo>
                    <a:pt x="66477" y="18670"/>
                  </a:lnTo>
                  <a:lnTo>
                    <a:pt x="71886" y="19717"/>
                  </a:lnTo>
                  <a:lnTo>
                    <a:pt x="82180" y="23904"/>
                  </a:lnTo>
                  <a:lnTo>
                    <a:pt x="86716" y="27045"/>
                  </a:lnTo>
                  <a:lnTo>
                    <a:pt x="87763" y="27743"/>
                  </a:lnTo>
                  <a:lnTo>
                    <a:pt x="90206" y="27568"/>
                  </a:lnTo>
                  <a:lnTo>
                    <a:pt x="91078" y="26870"/>
                  </a:lnTo>
                  <a:lnTo>
                    <a:pt x="97534" y="20415"/>
                  </a:lnTo>
                  <a:lnTo>
                    <a:pt x="101198" y="24253"/>
                  </a:lnTo>
                  <a:lnTo>
                    <a:pt x="94917" y="30709"/>
                  </a:lnTo>
                  <a:lnTo>
                    <a:pt x="94219" y="31581"/>
                  </a:lnTo>
                  <a:lnTo>
                    <a:pt x="94044" y="33850"/>
                  </a:lnTo>
                  <a:lnTo>
                    <a:pt x="94568" y="34896"/>
                  </a:lnTo>
                  <a:lnTo>
                    <a:pt x="97883" y="39607"/>
                  </a:lnTo>
                  <a:lnTo>
                    <a:pt x="102070" y="49727"/>
                  </a:lnTo>
                  <a:lnTo>
                    <a:pt x="103117" y="55311"/>
                  </a:lnTo>
                  <a:lnTo>
                    <a:pt x="103292" y="56532"/>
                  </a:lnTo>
                  <a:lnTo>
                    <a:pt x="105037" y="57928"/>
                  </a:lnTo>
                  <a:lnTo>
                    <a:pt x="106258" y="58102"/>
                  </a:lnTo>
                  <a:lnTo>
                    <a:pt x="115331" y="58102"/>
                  </a:lnTo>
                  <a:lnTo>
                    <a:pt x="115331" y="63511"/>
                  </a:lnTo>
                  <a:lnTo>
                    <a:pt x="106258" y="63511"/>
                  </a:lnTo>
                  <a:lnTo>
                    <a:pt x="105037" y="63686"/>
                  </a:lnTo>
                  <a:lnTo>
                    <a:pt x="103292" y="65256"/>
                  </a:lnTo>
                  <a:lnTo>
                    <a:pt x="103117" y="66303"/>
                  </a:lnTo>
                  <a:lnTo>
                    <a:pt x="102070" y="71886"/>
                  </a:lnTo>
                  <a:lnTo>
                    <a:pt x="97883" y="82180"/>
                  </a:lnTo>
                  <a:lnTo>
                    <a:pt x="94568" y="86717"/>
                  </a:lnTo>
                  <a:lnTo>
                    <a:pt x="94044" y="87764"/>
                  </a:lnTo>
                  <a:lnTo>
                    <a:pt x="94219" y="90032"/>
                  </a:lnTo>
                  <a:lnTo>
                    <a:pt x="94917" y="91079"/>
                  </a:lnTo>
                  <a:lnTo>
                    <a:pt x="101198" y="97360"/>
                  </a:lnTo>
                  <a:lnTo>
                    <a:pt x="97534" y="101199"/>
                  </a:lnTo>
                  <a:lnTo>
                    <a:pt x="91078" y="94743"/>
                  </a:lnTo>
                  <a:lnTo>
                    <a:pt x="90206" y="94045"/>
                  </a:lnTo>
                  <a:lnTo>
                    <a:pt x="87763" y="93871"/>
                  </a:lnTo>
                  <a:lnTo>
                    <a:pt x="86716" y="94569"/>
                  </a:lnTo>
                  <a:lnTo>
                    <a:pt x="82180" y="97709"/>
                  </a:lnTo>
                  <a:lnTo>
                    <a:pt x="71886" y="101897"/>
                  </a:lnTo>
                  <a:lnTo>
                    <a:pt x="66477" y="102944"/>
                  </a:lnTo>
                  <a:lnTo>
                    <a:pt x="65255" y="103293"/>
                  </a:lnTo>
                  <a:lnTo>
                    <a:pt x="63685" y="105037"/>
                  </a:lnTo>
                  <a:lnTo>
                    <a:pt x="63685" y="106259"/>
                  </a:lnTo>
                  <a:lnTo>
                    <a:pt x="63685" y="115157"/>
                  </a:lnTo>
                  <a:lnTo>
                    <a:pt x="58276" y="115157"/>
                  </a:lnTo>
                  <a:lnTo>
                    <a:pt x="58276" y="106084"/>
                  </a:lnTo>
                  <a:lnTo>
                    <a:pt x="58102" y="105037"/>
                  </a:lnTo>
                  <a:lnTo>
                    <a:pt x="56531" y="103293"/>
                  </a:lnTo>
                  <a:lnTo>
                    <a:pt x="55485" y="102944"/>
                  </a:lnTo>
                  <a:lnTo>
                    <a:pt x="49901" y="101897"/>
                  </a:lnTo>
                  <a:lnTo>
                    <a:pt x="39607" y="97709"/>
                  </a:lnTo>
                  <a:lnTo>
                    <a:pt x="35071" y="94569"/>
                  </a:lnTo>
                  <a:lnTo>
                    <a:pt x="34024" y="93871"/>
                  </a:lnTo>
                  <a:lnTo>
                    <a:pt x="31755" y="94045"/>
                  </a:lnTo>
                  <a:lnTo>
                    <a:pt x="30709" y="94743"/>
                  </a:lnTo>
                  <a:lnTo>
                    <a:pt x="24427" y="101199"/>
                  </a:lnTo>
                  <a:lnTo>
                    <a:pt x="20589" y="97360"/>
                  </a:lnTo>
                  <a:lnTo>
                    <a:pt x="27045" y="90904"/>
                  </a:lnTo>
                  <a:lnTo>
                    <a:pt x="27742" y="90032"/>
                  </a:lnTo>
                  <a:lnTo>
                    <a:pt x="27917" y="87764"/>
                  </a:lnTo>
                  <a:lnTo>
                    <a:pt x="27219" y="86717"/>
                  </a:lnTo>
                  <a:lnTo>
                    <a:pt x="24078" y="82180"/>
                  </a:lnTo>
                  <a:lnTo>
                    <a:pt x="19716" y="71886"/>
                  </a:lnTo>
                  <a:lnTo>
                    <a:pt x="18844" y="66303"/>
                  </a:lnTo>
                  <a:lnTo>
                    <a:pt x="18495" y="65081"/>
                  </a:lnTo>
                  <a:lnTo>
                    <a:pt x="16750" y="63686"/>
                  </a:lnTo>
                  <a:lnTo>
                    <a:pt x="15529" y="63511"/>
                  </a:lnTo>
                  <a:lnTo>
                    <a:pt x="6631" y="63511"/>
                  </a:lnTo>
                  <a:lnTo>
                    <a:pt x="6631" y="58102"/>
                  </a:lnTo>
                  <a:lnTo>
                    <a:pt x="15529" y="58102"/>
                  </a:lnTo>
                  <a:lnTo>
                    <a:pt x="16750" y="57928"/>
                  </a:lnTo>
                  <a:lnTo>
                    <a:pt x="18495" y="56532"/>
                  </a:lnTo>
                  <a:lnTo>
                    <a:pt x="18844" y="55311"/>
                  </a:lnTo>
                  <a:lnTo>
                    <a:pt x="19716" y="49727"/>
                  </a:lnTo>
                  <a:lnTo>
                    <a:pt x="24078" y="39607"/>
                  </a:lnTo>
                  <a:lnTo>
                    <a:pt x="27219" y="34896"/>
                  </a:lnTo>
                  <a:lnTo>
                    <a:pt x="27917" y="33850"/>
                  </a:lnTo>
                  <a:lnTo>
                    <a:pt x="27742" y="31581"/>
                  </a:lnTo>
                  <a:lnTo>
                    <a:pt x="27045" y="30709"/>
                  </a:lnTo>
                  <a:lnTo>
                    <a:pt x="20589" y="24253"/>
                  </a:lnTo>
                  <a:lnTo>
                    <a:pt x="24427" y="20415"/>
                  </a:lnTo>
                  <a:lnTo>
                    <a:pt x="30709" y="26870"/>
                  </a:lnTo>
                  <a:lnTo>
                    <a:pt x="31755" y="27568"/>
                  </a:lnTo>
                  <a:lnTo>
                    <a:pt x="34024" y="27743"/>
                  </a:lnTo>
                  <a:lnTo>
                    <a:pt x="35071" y="27219"/>
                  </a:lnTo>
                  <a:lnTo>
                    <a:pt x="39607" y="23904"/>
                  </a:lnTo>
                  <a:lnTo>
                    <a:pt x="49901" y="19717"/>
                  </a:lnTo>
                  <a:lnTo>
                    <a:pt x="55485" y="18670"/>
                  </a:lnTo>
                  <a:lnTo>
                    <a:pt x="56531" y="18321"/>
                  </a:lnTo>
                  <a:lnTo>
                    <a:pt x="58102" y="16751"/>
                  </a:lnTo>
                  <a:lnTo>
                    <a:pt x="58276" y="15529"/>
                  </a:lnTo>
                  <a:lnTo>
                    <a:pt x="58276" y="6456"/>
                  </a:lnTo>
                  <a:close/>
                  <a:moveTo>
                    <a:pt x="56357" y="1"/>
                  </a:moveTo>
                  <a:lnTo>
                    <a:pt x="54263" y="873"/>
                  </a:lnTo>
                  <a:lnTo>
                    <a:pt x="52693" y="2443"/>
                  </a:lnTo>
                  <a:lnTo>
                    <a:pt x="51821" y="4537"/>
                  </a:lnTo>
                  <a:lnTo>
                    <a:pt x="51646" y="5758"/>
                  </a:lnTo>
                  <a:lnTo>
                    <a:pt x="51646" y="12738"/>
                  </a:lnTo>
                  <a:lnTo>
                    <a:pt x="46761" y="13784"/>
                  </a:lnTo>
                  <a:lnTo>
                    <a:pt x="37688" y="17623"/>
                  </a:lnTo>
                  <a:lnTo>
                    <a:pt x="33500" y="20240"/>
                  </a:lnTo>
                  <a:lnTo>
                    <a:pt x="28440" y="15355"/>
                  </a:lnTo>
                  <a:lnTo>
                    <a:pt x="27568" y="14482"/>
                  </a:lnTo>
                  <a:lnTo>
                    <a:pt x="25474" y="13784"/>
                  </a:lnTo>
                  <a:lnTo>
                    <a:pt x="23206" y="13784"/>
                  </a:lnTo>
                  <a:lnTo>
                    <a:pt x="21287" y="14482"/>
                  </a:lnTo>
                  <a:lnTo>
                    <a:pt x="20240" y="15355"/>
                  </a:lnTo>
                  <a:lnTo>
                    <a:pt x="15354" y="20240"/>
                  </a:lnTo>
                  <a:lnTo>
                    <a:pt x="14657" y="21113"/>
                  </a:lnTo>
                  <a:lnTo>
                    <a:pt x="13784" y="23206"/>
                  </a:lnTo>
                  <a:lnTo>
                    <a:pt x="13784" y="25300"/>
                  </a:lnTo>
                  <a:lnTo>
                    <a:pt x="14657" y="27394"/>
                  </a:lnTo>
                  <a:lnTo>
                    <a:pt x="15354" y="28441"/>
                  </a:lnTo>
                  <a:lnTo>
                    <a:pt x="20414" y="33326"/>
                  </a:lnTo>
                  <a:lnTo>
                    <a:pt x="17797" y="37514"/>
                  </a:lnTo>
                  <a:lnTo>
                    <a:pt x="13959" y="46761"/>
                  </a:lnTo>
                  <a:lnTo>
                    <a:pt x="12737" y="51647"/>
                  </a:lnTo>
                  <a:lnTo>
                    <a:pt x="4711" y="51647"/>
                  </a:lnTo>
                  <a:lnTo>
                    <a:pt x="2618" y="52519"/>
                  </a:lnTo>
                  <a:lnTo>
                    <a:pt x="1047" y="54089"/>
                  </a:lnTo>
                  <a:lnTo>
                    <a:pt x="175" y="56183"/>
                  </a:lnTo>
                  <a:lnTo>
                    <a:pt x="0" y="57404"/>
                  </a:lnTo>
                  <a:lnTo>
                    <a:pt x="0" y="64209"/>
                  </a:lnTo>
                  <a:lnTo>
                    <a:pt x="175" y="65430"/>
                  </a:lnTo>
                  <a:lnTo>
                    <a:pt x="1047" y="67524"/>
                  </a:lnTo>
                  <a:lnTo>
                    <a:pt x="2618" y="69095"/>
                  </a:lnTo>
                  <a:lnTo>
                    <a:pt x="4711" y="69967"/>
                  </a:lnTo>
                  <a:lnTo>
                    <a:pt x="12737" y="69967"/>
                  </a:lnTo>
                  <a:lnTo>
                    <a:pt x="13959" y="74852"/>
                  </a:lnTo>
                  <a:lnTo>
                    <a:pt x="17797" y="84100"/>
                  </a:lnTo>
                  <a:lnTo>
                    <a:pt x="20414" y="88287"/>
                  </a:lnTo>
                  <a:lnTo>
                    <a:pt x="15354" y="93347"/>
                  </a:lnTo>
                  <a:lnTo>
                    <a:pt x="14657" y="94220"/>
                  </a:lnTo>
                  <a:lnTo>
                    <a:pt x="13784" y="96313"/>
                  </a:lnTo>
                  <a:lnTo>
                    <a:pt x="13784" y="98407"/>
                  </a:lnTo>
                  <a:lnTo>
                    <a:pt x="14657" y="100501"/>
                  </a:lnTo>
                  <a:lnTo>
                    <a:pt x="15354" y="101373"/>
                  </a:lnTo>
                  <a:lnTo>
                    <a:pt x="20240" y="106259"/>
                  </a:lnTo>
                  <a:lnTo>
                    <a:pt x="21287" y="107131"/>
                  </a:lnTo>
                  <a:lnTo>
                    <a:pt x="23206" y="108003"/>
                  </a:lnTo>
                  <a:lnTo>
                    <a:pt x="25474" y="108003"/>
                  </a:lnTo>
                  <a:lnTo>
                    <a:pt x="27568" y="107131"/>
                  </a:lnTo>
                  <a:lnTo>
                    <a:pt x="28440" y="106259"/>
                  </a:lnTo>
                  <a:lnTo>
                    <a:pt x="33500" y="101373"/>
                  </a:lnTo>
                  <a:lnTo>
                    <a:pt x="37688" y="103990"/>
                  </a:lnTo>
                  <a:lnTo>
                    <a:pt x="46761" y="107829"/>
                  </a:lnTo>
                  <a:lnTo>
                    <a:pt x="51646" y="108876"/>
                  </a:lnTo>
                  <a:lnTo>
                    <a:pt x="51646" y="116030"/>
                  </a:lnTo>
                  <a:lnTo>
                    <a:pt x="51821" y="117076"/>
                  </a:lnTo>
                  <a:lnTo>
                    <a:pt x="52693" y="119170"/>
                  </a:lnTo>
                  <a:lnTo>
                    <a:pt x="54263" y="120740"/>
                  </a:lnTo>
                  <a:lnTo>
                    <a:pt x="56357" y="121613"/>
                  </a:lnTo>
                  <a:lnTo>
                    <a:pt x="57404" y="121787"/>
                  </a:lnTo>
                  <a:lnTo>
                    <a:pt x="64383" y="121787"/>
                  </a:lnTo>
                  <a:lnTo>
                    <a:pt x="65604" y="121613"/>
                  </a:lnTo>
                  <a:lnTo>
                    <a:pt x="67698" y="120740"/>
                  </a:lnTo>
                  <a:lnTo>
                    <a:pt x="69268" y="119170"/>
                  </a:lnTo>
                  <a:lnTo>
                    <a:pt x="70141" y="117076"/>
                  </a:lnTo>
                  <a:lnTo>
                    <a:pt x="70141" y="116030"/>
                  </a:lnTo>
                  <a:lnTo>
                    <a:pt x="70141" y="108876"/>
                  </a:lnTo>
                  <a:lnTo>
                    <a:pt x="75026" y="107829"/>
                  </a:lnTo>
                  <a:lnTo>
                    <a:pt x="84274" y="103990"/>
                  </a:lnTo>
                  <a:lnTo>
                    <a:pt x="88461" y="101373"/>
                  </a:lnTo>
                  <a:lnTo>
                    <a:pt x="93347" y="106259"/>
                  </a:lnTo>
                  <a:lnTo>
                    <a:pt x="94219" y="107131"/>
                  </a:lnTo>
                  <a:lnTo>
                    <a:pt x="96313" y="108003"/>
                  </a:lnTo>
                  <a:lnTo>
                    <a:pt x="98581" y="108003"/>
                  </a:lnTo>
                  <a:lnTo>
                    <a:pt x="100675" y="107131"/>
                  </a:lnTo>
                  <a:lnTo>
                    <a:pt x="101547" y="106259"/>
                  </a:lnTo>
                  <a:lnTo>
                    <a:pt x="106432" y="101373"/>
                  </a:lnTo>
                  <a:lnTo>
                    <a:pt x="107130" y="100501"/>
                  </a:lnTo>
                  <a:lnTo>
                    <a:pt x="108003" y="98407"/>
                  </a:lnTo>
                  <a:lnTo>
                    <a:pt x="108003" y="96313"/>
                  </a:lnTo>
                  <a:lnTo>
                    <a:pt x="107130" y="94220"/>
                  </a:lnTo>
                  <a:lnTo>
                    <a:pt x="106432" y="93347"/>
                  </a:lnTo>
                  <a:lnTo>
                    <a:pt x="101547" y="88287"/>
                  </a:lnTo>
                  <a:lnTo>
                    <a:pt x="104164" y="84100"/>
                  </a:lnTo>
                  <a:lnTo>
                    <a:pt x="108003" y="74852"/>
                  </a:lnTo>
                  <a:lnTo>
                    <a:pt x="109050" y="69967"/>
                  </a:lnTo>
                  <a:lnTo>
                    <a:pt x="117250" y="69967"/>
                  </a:lnTo>
                  <a:lnTo>
                    <a:pt x="119344" y="69095"/>
                  </a:lnTo>
                  <a:lnTo>
                    <a:pt x="120914" y="67524"/>
                  </a:lnTo>
                  <a:lnTo>
                    <a:pt x="121787" y="65430"/>
                  </a:lnTo>
                  <a:lnTo>
                    <a:pt x="121787" y="64209"/>
                  </a:lnTo>
                  <a:lnTo>
                    <a:pt x="121787" y="57404"/>
                  </a:lnTo>
                  <a:lnTo>
                    <a:pt x="121787" y="56183"/>
                  </a:lnTo>
                  <a:lnTo>
                    <a:pt x="120914" y="54089"/>
                  </a:lnTo>
                  <a:lnTo>
                    <a:pt x="119344" y="52519"/>
                  </a:lnTo>
                  <a:lnTo>
                    <a:pt x="117250" y="51647"/>
                  </a:lnTo>
                  <a:lnTo>
                    <a:pt x="109050" y="51647"/>
                  </a:lnTo>
                  <a:lnTo>
                    <a:pt x="108003" y="46761"/>
                  </a:lnTo>
                  <a:lnTo>
                    <a:pt x="104164" y="37514"/>
                  </a:lnTo>
                  <a:lnTo>
                    <a:pt x="101547" y="33326"/>
                  </a:lnTo>
                  <a:lnTo>
                    <a:pt x="106432" y="28441"/>
                  </a:lnTo>
                  <a:lnTo>
                    <a:pt x="107130" y="27394"/>
                  </a:lnTo>
                  <a:lnTo>
                    <a:pt x="108003" y="25300"/>
                  </a:lnTo>
                  <a:lnTo>
                    <a:pt x="108003" y="23206"/>
                  </a:lnTo>
                  <a:lnTo>
                    <a:pt x="107130" y="21113"/>
                  </a:lnTo>
                  <a:lnTo>
                    <a:pt x="106432" y="20240"/>
                  </a:lnTo>
                  <a:lnTo>
                    <a:pt x="101547" y="15355"/>
                  </a:lnTo>
                  <a:lnTo>
                    <a:pt x="100675" y="14482"/>
                  </a:lnTo>
                  <a:lnTo>
                    <a:pt x="98581" y="13784"/>
                  </a:lnTo>
                  <a:lnTo>
                    <a:pt x="97534" y="13610"/>
                  </a:lnTo>
                  <a:lnTo>
                    <a:pt x="96313" y="13784"/>
                  </a:lnTo>
                  <a:lnTo>
                    <a:pt x="94219" y="14482"/>
                  </a:lnTo>
                  <a:lnTo>
                    <a:pt x="93347" y="15355"/>
                  </a:lnTo>
                  <a:lnTo>
                    <a:pt x="88461" y="20240"/>
                  </a:lnTo>
                  <a:lnTo>
                    <a:pt x="84274" y="17623"/>
                  </a:lnTo>
                  <a:lnTo>
                    <a:pt x="75026" y="13784"/>
                  </a:lnTo>
                  <a:lnTo>
                    <a:pt x="70141" y="12738"/>
                  </a:lnTo>
                  <a:lnTo>
                    <a:pt x="70141" y="5758"/>
                  </a:lnTo>
                  <a:lnTo>
                    <a:pt x="70141" y="4537"/>
                  </a:lnTo>
                  <a:lnTo>
                    <a:pt x="69268" y="2443"/>
                  </a:lnTo>
                  <a:lnTo>
                    <a:pt x="67698" y="873"/>
                  </a:lnTo>
                  <a:lnTo>
                    <a:pt x="65604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41"/>
            <p:cNvSpPr/>
            <p:nvPr/>
          </p:nvSpPr>
          <p:spPr>
            <a:xfrm>
              <a:off x="2787100" y="2776800"/>
              <a:ext cx="1142875" cy="1138500"/>
            </a:xfrm>
            <a:custGeom>
              <a:rect b="b" l="l" r="r" t="t"/>
              <a:pathLst>
                <a:path extrusionOk="0" h="45540" w="45715">
                  <a:moveTo>
                    <a:pt x="22857" y="6630"/>
                  </a:moveTo>
                  <a:lnTo>
                    <a:pt x="26173" y="6805"/>
                  </a:lnTo>
                  <a:lnTo>
                    <a:pt x="31930" y="9248"/>
                  </a:lnTo>
                  <a:lnTo>
                    <a:pt x="36467" y="13610"/>
                  </a:lnTo>
                  <a:lnTo>
                    <a:pt x="38910" y="19542"/>
                  </a:lnTo>
                  <a:lnTo>
                    <a:pt x="39084" y="22857"/>
                  </a:lnTo>
                  <a:lnTo>
                    <a:pt x="38910" y="25474"/>
                  </a:lnTo>
                  <a:lnTo>
                    <a:pt x="37514" y="30185"/>
                  </a:lnTo>
                  <a:lnTo>
                    <a:pt x="34722" y="33849"/>
                  </a:lnTo>
                  <a:lnTo>
                    <a:pt x="31232" y="36815"/>
                  </a:lnTo>
                  <a:lnTo>
                    <a:pt x="26870" y="38560"/>
                  </a:lnTo>
                  <a:lnTo>
                    <a:pt x="22334" y="39084"/>
                  </a:lnTo>
                  <a:lnTo>
                    <a:pt x="17798" y="38211"/>
                  </a:lnTo>
                  <a:lnTo>
                    <a:pt x="13436" y="35943"/>
                  </a:lnTo>
                  <a:lnTo>
                    <a:pt x="11516" y="34198"/>
                  </a:lnTo>
                  <a:lnTo>
                    <a:pt x="9597" y="32279"/>
                  </a:lnTo>
                  <a:lnTo>
                    <a:pt x="7503" y="27917"/>
                  </a:lnTo>
                  <a:lnTo>
                    <a:pt x="6631" y="23380"/>
                  </a:lnTo>
                  <a:lnTo>
                    <a:pt x="7154" y="18669"/>
                  </a:lnTo>
                  <a:lnTo>
                    <a:pt x="8899" y="14482"/>
                  </a:lnTo>
                  <a:lnTo>
                    <a:pt x="11691" y="10992"/>
                  </a:lnTo>
                  <a:lnTo>
                    <a:pt x="15529" y="8201"/>
                  </a:lnTo>
                  <a:lnTo>
                    <a:pt x="20240" y="6805"/>
                  </a:lnTo>
                  <a:lnTo>
                    <a:pt x="22857" y="6630"/>
                  </a:lnTo>
                  <a:close/>
                  <a:moveTo>
                    <a:pt x="22160" y="0"/>
                  </a:moveTo>
                  <a:lnTo>
                    <a:pt x="15704" y="1047"/>
                  </a:lnTo>
                  <a:lnTo>
                    <a:pt x="9597" y="4188"/>
                  </a:lnTo>
                  <a:lnTo>
                    <a:pt x="6805" y="6630"/>
                  </a:lnTo>
                  <a:lnTo>
                    <a:pt x="4363" y="9422"/>
                  </a:lnTo>
                  <a:lnTo>
                    <a:pt x="1222" y="15529"/>
                  </a:lnTo>
                  <a:lnTo>
                    <a:pt x="1" y="21985"/>
                  </a:lnTo>
                  <a:lnTo>
                    <a:pt x="873" y="28440"/>
                  </a:lnTo>
                  <a:lnTo>
                    <a:pt x="3316" y="34373"/>
                  </a:lnTo>
                  <a:lnTo>
                    <a:pt x="7329" y="39433"/>
                  </a:lnTo>
                  <a:lnTo>
                    <a:pt x="12563" y="43271"/>
                  </a:lnTo>
                  <a:lnTo>
                    <a:pt x="19193" y="45365"/>
                  </a:lnTo>
                  <a:lnTo>
                    <a:pt x="22857" y="45539"/>
                  </a:lnTo>
                  <a:lnTo>
                    <a:pt x="25300" y="45365"/>
                  </a:lnTo>
                  <a:lnTo>
                    <a:pt x="29662" y="44492"/>
                  </a:lnTo>
                  <a:lnTo>
                    <a:pt x="33675" y="42748"/>
                  </a:lnTo>
                  <a:lnTo>
                    <a:pt x="37339" y="40305"/>
                  </a:lnTo>
                  <a:lnTo>
                    <a:pt x="40480" y="37339"/>
                  </a:lnTo>
                  <a:lnTo>
                    <a:pt x="42923" y="33675"/>
                  </a:lnTo>
                  <a:lnTo>
                    <a:pt x="44667" y="29487"/>
                  </a:lnTo>
                  <a:lnTo>
                    <a:pt x="45540" y="25125"/>
                  </a:lnTo>
                  <a:lnTo>
                    <a:pt x="45714" y="22857"/>
                  </a:lnTo>
                  <a:lnTo>
                    <a:pt x="45365" y="19018"/>
                  </a:lnTo>
                  <a:lnTo>
                    <a:pt x="43271" y="12563"/>
                  </a:lnTo>
                  <a:lnTo>
                    <a:pt x="39607" y="7154"/>
                  </a:lnTo>
                  <a:lnTo>
                    <a:pt x="34548" y="3141"/>
                  </a:lnTo>
                  <a:lnTo>
                    <a:pt x="28615" y="698"/>
                  </a:lnTo>
                  <a:lnTo>
                    <a:pt x="22160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41"/>
            <p:cNvSpPr/>
            <p:nvPr/>
          </p:nvSpPr>
          <p:spPr>
            <a:xfrm>
              <a:off x="2651875" y="242475"/>
              <a:ext cx="785200" cy="789550"/>
            </a:xfrm>
            <a:custGeom>
              <a:rect b="b" l="l" r="r" t="t"/>
              <a:pathLst>
                <a:path extrusionOk="0" h="31582" w="31408">
                  <a:moveTo>
                    <a:pt x="15704" y="6282"/>
                  </a:moveTo>
                  <a:lnTo>
                    <a:pt x="15704" y="6456"/>
                  </a:lnTo>
                  <a:lnTo>
                    <a:pt x="17449" y="6456"/>
                  </a:lnTo>
                  <a:lnTo>
                    <a:pt x="20764" y="8027"/>
                  </a:lnTo>
                  <a:lnTo>
                    <a:pt x="23381" y="10469"/>
                  </a:lnTo>
                  <a:lnTo>
                    <a:pt x="24777" y="13784"/>
                  </a:lnTo>
                  <a:lnTo>
                    <a:pt x="24777" y="15704"/>
                  </a:lnTo>
                  <a:lnTo>
                    <a:pt x="24602" y="17972"/>
                  </a:lnTo>
                  <a:lnTo>
                    <a:pt x="23207" y="21461"/>
                  </a:lnTo>
                  <a:lnTo>
                    <a:pt x="20589" y="23730"/>
                  </a:lnTo>
                  <a:lnTo>
                    <a:pt x="17274" y="24777"/>
                  </a:lnTo>
                  <a:lnTo>
                    <a:pt x="13959" y="24777"/>
                  </a:lnTo>
                  <a:lnTo>
                    <a:pt x="10644" y="23730"/>
                  </a:lnTo>
                  <a:lnTo>
                    <a:pt x="8027" y="21461"/>
                  </a:lnTo>
                  <a:lnTo>
                    <a:pt x="6631" y="17972"/>
                  </a:lnTo>
                  <a:lnTo>
                    <a:pt x="6457" y="15704"/>
                  </a:lnTo>
                  <a:lnTo>
                    <a:pt x="6631" y="13784"/>
                  </a:lnTo>
                  <a:lnTo>
                    <a:pt x="8027" y="10469"/>
                  </a:lnTo>
                  <a:lnTo>
                    <a:pt x="10470" y="8027"/>
                  </a:lnTo>
                  <a:lnTo>
                    <a:pt x="13785" y="6456"/>
                  </a:lnTo>
                  <a:lnTo>
                    <a:pt x="15704" y="6282"/>
                  </a:lnTo>
                  <a:close/>
                  <a:moveTo>
                    <a:pt x="15704" y="0"/>
                  </a:moveTo>
                  <a:lnTo>
                    <a:pt x="12389" y="175"/>
                  </a:lnTo>
                  <a:lnTo>
                    <a:pt x="6806" y="2618"/>
                  </a:lnTo>
                  <a:lnTo>
                    <a:pt x="2444" y="6980"/>
                  </a:lnTo>
                  <a:lnTo>
                    <a:pt x="175" y="12563"/>
                  </a:lnTo>
                  <a:lnTo>
                    <a:pt x="1" y="15704"/>
                  </a:lnTo>
                  <a:lnTo>
                    <a:pt x="175" y="19019"/>
                  </a:lnTo>
                  <a:lnTo>
                    <a:pt x="2444" y="24602"/>
                  </a:lnTo>
                  <a:lnTo>
                    <a:pt x="6806" y="28964"/>
                  </a:lnTo>
                  <a:lnTo>
                    <a:pt x="12389" y="31407"/>
                  </a:lnTo>
                  <a:lnTo>
                    <a:pt x="15704" y="31581"/>
                  </a:lnTo>
                  <a:lnTo>
                    <a:pt x="18845" y="31407"/>
                  </a:lnTo>
                  <a:lnTo>
                    <a:pt x="24428" y="28964"/>
                  </a:lnTo>
                  <a:lnTo>
                    <a:pt x="28790" y="24602"/>
                  </a:lnTo>
                  <a:lnTo>
                    <a:pt x="31058" y="19019"/>
                  </a:lnTo>
                  <a:lnTo>
                    <a:pt x="31407" y="15704"/>
                  </a:lnTo>
                  <a:lnTo>
                    <a:pt x="31058" y="12563"/>
                  </a:lnTo>
                  <a:lnTo>
                    <a:pt x="28790" y="6980"/>
                  </a:lnTo>
                  <a:lnTo>
                    <a:pt x="24428" y="2618"/>
                  </a:lnTo>
                  <a:lnTo>
                    <a:pt x="18845" y="175"/>
                  </a:lnTo>
                  <a:lnTo>
                    <a:pt x="15704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41"/>
            <p:cNvSpPr/>
            <p:nvPr/>
          </p:nvSpPr>
          <p:spPr>
            <a:xfrm>
              <a:off x="5823025" y="3409275"/>
              <a:ext cx="615075" cy="615075"/>
            </a:xfrm>
            <a:custGeom>
              <a:rect b="b" l="l" r="r" t="t"/>
              <a:pathLst>
                <a:path extrusionOk="0" h="24603" w="24603">
                  <a:moveTo>
                    <a:pt x="12563" y="6631"/>
                  </a:moveTo>
                  <a:lnTo>
                    <a:pt x="13610" y="6805"/>
                  </a:lnTo>
                  <a:lnTo>
                    <a:pt x="15704" y="7678"/>
                  </a:lnTo>
                  <a:lnTo>
                    <a:pt x="17274" y="9074"/>
                  </a:lnTo>
                  <a:lnTo>
                    <a:pt x="17972" y="11167"/>
                  </a:lnTo>
                  <a:lnTo>
                    <a:pt x="18147" y="12389"/>
                  </a:lnTo>
                  <a:lnTo>
                    <a:pt x="17972" y="14134"/>
                  </a:lnTo>
                  <a:lnTo>
                    <a:pt x="16053" y="16925"/>
                  </a:lnTo>
                  <a:lnTo>
                    <a:pt x="12912" y="18147"/>
                  </a:lnTo>
                  <a:lnTo>
                    <a:pt x="9772" y="17449"/>
                  </a:lnTo>
                  <a:lnTo>
                    <a:pt x="8376" y="16227"/>
                  </a:lnTo>
                  <a:lnTo>
                    <a:pt x="7155" y="14831"/>
                  </a:lnTo>
                  <a:lnTo>
                    <a:pt x="6631" y="11516"/>
                  </a:lnTo>
                  <a:lnTo>
                    <a:pt x="8027" y="8550"/>
                  </a:lnTo>
                  <a:lnTo>
                    <a:pt x="10644" y="6805"/>
                  </a:lnTo>
                  <a:lnTo>
                    <a:pt x="12563" y="6631"/>
                  </a:lnTo>
                  <a:close/>
                  <a:moveTo>
                    <a:pt x="11866" y="1"/>
                  </a:moveTo>
                  <a:lnTo>
                    <a:pt x="8376" y="699"/>
                  </a:lnTo>
                  <a:lnTo>
                    <a:pt x="5235" y="2443"/>
                  </a:lnTo>
                  <a:lnTo>
                    <a:pt x="3665" y="3665"/>
                  </a:lnTo>
                  <a:lnTo>
                    <a:pt x="2269" y="5235"/>
                  </a:lnTo>
                  <a:lnTo>
                    <a:pt x="699" y="8550"/>
                  </a:lnTo>
                  <a:lnTo>
                    <a:pt x="1" y="12040"/>
                  </a:lnTo>
                  <a:lnTo>
                    <a:pt x="524" y="15529"/>
                  </a:lnTo>
                  <a:lnTo>
                    <a:pt x="1920" y="18670"/>
                  </a:lnTo>
                  <a:lnTo>
                    <a:pt x="4014" y="21462"/>
                  </a:lnTo>
                  <a:lnTo>
                    <a:pt x="6980" y="23381"/>
                  </a:lnTo>
                  <a:lnTo>
                    <a:pt x="10470" y="24428"/>
                  </a:lnTo>
                  <a:lnTo>
                    <a:pt x="12563" y="24602"/>
                  </a:lnTo>
                  <a:lnTo>
                    <a:pt x="15006" y="24428"/>
                  </a:lnTo>
                  <a:lnTo>
                    <a:pt x="19368" y="22509"/>
                  </a:lnTo>
                  <a:lnTo>
                    <a:pt x="22683" y="19193"/>
                  </a:lnTo>
                  <a:lnTo>
                    <a:pt x="24428" y="14831"/>
                  </a:lnTo>
                  <a:lnTo>
                    <a:pt x="24602" y="12389"/>
                  </a:lnTo>
                  <a:lnTo>
                    <a:pt x="24602" y="10295"/>
                  </a:lnTo>
                  <a:lnTo>
                    <a:pt x="23381" y="6805"/>
                  </a:lnTo>
                  <a:lnTo>
                    <a:pt x="21287" y="3839"/>
                  </a:lnTo>
                  <a:lnTo>
                    <a:pt x="18670" y="1745"/>
                  </a:lnTo>
                  <a:lnTo>
                    <a:pt x="15355" y="35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41"/>
            <p:cNvSpPr/>
            <p:nvPr/>
          </p:nvSpPr>
          <p:spPr>
            <a:xfrm>
              <a:off x="5120750" y="2816050"/>
              <a:ext cx="706675" cy="711025"/>
            </a:xfrm>
            <a:custGeom>
              <a:rect b="b" l="l" r="r" t="t"/>
              <a:pathLst>
                <a:path extrusionOk="0" h="28441" w="28267">
                  <a:moveTo>
                    <a:pt x="14308" y="6631"/>
                  </a:moveTo>
                  <a:lnTo>
                    <a:pt x="15878" y="6805"/>
                  </a:lnTo>
                  <a:lnTo>
                    <a:pt x="18496" y="8027"/>
                  </a:lnTo>
                  <a:lnTo>
                    <a:pt x="20589" y="10120"/>
                  </a:lnTo>
                  <a:lnTo>
                    <a:pt x="21636" y="12737"/>
                  </a:lnTo>
                  <a:lnTo>
                    <a:pt x="21811" y="14308"/>
                  </a:lnTo>
                  <a:lnTo>
                    <a:pt x="21462" y="16750"/>
                  </a:lnTo>
                  <a:lnTo>
                    <a:pt x="19019" y="20415"/>
                  </a:lnTo>
                  <a:lnTo>
                    <a:pt x="15006" y="21985"/>
                  </a:lnTo>
                  <a:lnTo>
                    <a:pt x="10644" y="21287"/>
                  </a:lnTo>
                  <a:lnTo>
                    <a:pt x="8725" y="19717"/>
                  </a:lnTo>
                  <a:lnTo>
                    <a:pt x="7155" y="17623"/>
                  </a:lnTo>
                  <a:lnTo>
                    <a:pt x="6457" y="13261"/>
                  </a:lnTo>
                  <a:lnTo>
                    <a:pt x="8201" y="9422"/>
                  </a:lnTo>
                  <a:lnTo>
                    <a:pt x="11865" y="6980"/>
                  </a:lnTo>
                  <a:lnTo>
                    <a:pt x="14308" y="6631"/>
                  </a:lnTo>
                  <a:close/>
                  <a:moveTo>
                    <a:pt x="13610" y="0"/>
                  </a:moveTo>
                  <a:lnTo>
                    <a:pt x="9597" y="873"/>
                  </a:lnTo>
                  <a:lnTo>
                    <a:pt x="5759" y="2792"/>
                  </a:lnTo>
                  <a:lnTo>
                    <a:pt x="4014" y="4362"/>
                  </a:lnTo>
                  <a:lnTo>
                    <a:pt x="2618" y="6107"/>
                  </a:lnTo>
                  <a:lnTo>
                    <a:pt x="524" y="9946"/>
                  </a:lnTo>
                  <a:lnTo>
                    <a:pt x="1" y="13959"/>
                  </a:lnTo>
                  <a:lnTo>
                    <a:pt x="524" y="17972"/>
                  </a:lnTo>
                  <a:lnTo>
                    <a:pt x="2095" y="21636"/>
                  </a:lnTo>
                  <a:lnTo>
                    <a:pt x="4537" y="24777"/>
                  </a:lnTo>
                  <a:lnTo>
                    <a:pt x="7852" y="27045"/>
                  </a:lnTo>
                  <a:lnTo>
                    <a:pt x="12040" y="28441"/>
                  </a:lnTo>
                  <a:lnTo>
                    <a:pt x="14308" y="28441"/>
                  </a:lnTo>
                  <a:lnTo>
                    <a:pt x="17274" y="28266"/>
                  </a:lnTo>
                  <a:lnTo>
                    <a:pt x="22334" y="25998"/>
                  </a:lnTo>
                  <a:lnTo>
                    <a:pt x="25998" y="22159"/>
                  </a:lnTo>
                  <a:lnTo>
                    <a:pt x="28092" y="17099"/>
                  </a:lnTo>
                  <a:lnTo>
                    <a:pt x="28266" y="14308"/>
                  </a:lnTo>
                  <a:lnTo>
                    <a:pt x="28266" y="12040"/>
                  </a:lnTo>
                  <a:lnTo>
                    <a:pt x="26871" y="7852"/>
                  </a:lnTo>
                  <a:lnTo>
                    <a:pt x="24602" y="4537"/>
                  </a:lnTo>
                  <a:lnTo>
                    <a:pt x="21287" y="2094"/>
                  </a:lnTo>
                  <a:lnTo>
                    <a:pt x="17623" y="524"/>
                  </a:lnTo>
                  <a:lnTo>
                    <a:pt x="13610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241"/>
            <p:cNvSpPr/>
            <p:nvPr/>
          </p:nvSpPr>
          <p:spPr>
            <a:xfrm>
              <a:off x="1290950" y="1939300"/>
              <a:ext cx="580175" cy="584525"/>
            </a:xfrm>
            <a:custGeom>
              <a:rect b="b" l="l" r="r" t="t"/>
              <a:pathLst>
                <a:path extrusionOk="0" h="23381" w="23207">
                  <a:moveTo>
                    <a:pt x="11865" y="6630"/>
                  </a:moveTo>
                  <a:lnTo>
                    <a:pt x="13784" y="6805"/>
                  </a:lnTo>
                  <a:lnTo>
                    <a:pt x="16402" y="9596"/>
                  </a:lnTo>
                  <a:lnTo>
                    <a:pt x="16750" y="11690"/>
                  </a:lnTo>
                  <a:lnTo>
                    <a:pt x="16576" y="13260"/>
                  </a:lnTo>
                  <a:lnTo>
                    <a:pt x="14831" y="15703"/>
                  </a:lnTo>
                  <a:lnTo>
                    <a:pt x="12214" y="16750"/>
                  </a:lnTo>
                  <a:lnTo>
                    <a:pt x="9248" y="16227"/>
                  </a:lnTo>
                  <a:lnTo>
                    <a:pt x="8027" y="15180"/>
                  </a:lnTo>
                  <a:lnTo>
                    <a:pt x="6980" y="13958"/>
                  </a:lnTo>
                  <a:lnTo>
                    <a:pt x="6456" y="10992"/>
                  </a:lnTo>
                  <a:lnTo>
                    <a:pt x="7678" y="8375"/>
                  </a:lnTo>
                  <a:lnTo>
                    <a:pt x="10120" y="6630"/>
                  </a:lnTo>
                  <a:close/>
                  <a:moveTo>
                    <a:pt x="11167" y="0"/>
                  </a:moveTo>
                  <a:lnTo>
                    <a:pt x="7852" y="523"/>
                  </a:lnTo>
                  <a:lnTo>
                    <a:pt x="4711" y="2268"/>
                  </a:lnTo>
                  <a:lnTo>
                    <a:pt x="3316" y="3490"/>
                  </a:lnTo>
                  <a:lnTo>
                    <a:pt x="2094" y="4885"/>
                  </a:lnTo>
                  <a:lnTo>
                    <a:pt x="524" y="8026"/>
                  </a:lnTo>
                  <a:lnTo>
                    <a:pt x="0" y="11341"/>
                  </a:lnTo>
                  <a:lnTo>
                    <a:pt x="349" y="14656"/>
                  </a:lnTo>
                  <a:lnTo>
                    <a:pt x="1571" y="17622"/>
                  </a:lnTo>
                  <a:lnTo>
                    <a:pt x="3665" y="20240"/>
                  </a:lnTo>
                  <a:lnTo>
                    <a:pt x="6456" y="22159"/>
                  </a:lnTo>
                  <a:lnTo>
                    <a:pt x="9946" y="23206"/>
                  </a:lnTo>
                  <a:lnTo>
                    <a:pt x="11865" y="23380"/>
                  </a:lnTo>
                  <a:lnTo>
                    <a:pt x="14133" y="23206"/>
                  </a:lnTo>
                  <a:lnTo>
                    <a:pt x="18321" y="21287"/>
                  </a:lnTo>
                  <a:lnTo>
                    <a:pt x="21461" y="18146"/>
                  </a:lnTo>
                  <a:lnTo>
                    <a:pt x="23206" y="13958"/>
                  </a:lnTo>
                  <a:lnTo>
                    <a:pt x="23206" y="11690"/>
                  </a:lnTo>
                  <a:lnTo>
                    <a:pt x="23206" y="9771"/>
                  </a:lnTo>
                  <a:lnTo>
                    <a:pt x="22159" y="6456"/>
                  </a:lnTo>
                  <a:lnTo>
                    <a:pt x="20240" y="3664"/>
                  </a:lnTo>
                  <a:lnTo>
                    <a:pt x="17623" y="1570"/>
                  </a:lnTo>
                  <a:lnTo>
                    <a:pt x="14482" y="349"/>
                  </a:lnTo>
                  <a:lnTo>
                    <a:pt x="11167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241"/>
            <p:cNvSpPr/>
            <p:nvPr/>
          </p:nvSpPr>
          <p:spPr>
            <a:xfrm>
              <a:off x="1225525" y="4264225"/>
              <a:ext cx="924750" cy="924775"/>
            </a:xfrm>
            <a:custGeom>
              <a:rect b="b" l="l" r="r" t="t"/>
              <a:pathLst>
                <a:path extrusionOk="0" h="36991" w="36990">
                  <a:moveTo>
                    <a:pt x="18844" y="6631"/>
                  </a:moveTo>
                  <a:lnTo>
                    <a:pt x="21287" y="6805"/>
                  </a:lnTo>
                  <a:lnTo>
                    <a:pt x="25474" y="8725"/>
                  </a:lnTo>
                  <a:lnTo>
                    <a:pt x="28615" y="11865"/>
                  </a:lnTo>
                  <a:lnTo>
                    <a:pt x="30360" y="16053"/>
                  </a:lnTo>
                  <a:lnTo>
                    <a:pt x="30534" y="18496"/>
                  </a:lnTo>
                  <a:lnTo>
                    <a:pt x="30360" y="20415"/>
                  </a:lnTo>
                  <a:lnTo>
                    <a:pt x="29313" y="23904"/>
                  </a:lnTo>
                  <a:lnTo>
                    <a:pt x="27219" y="26696"/>
                  </a:lnTo>
                  <a:lnTo>
                    <a:pt x="24602" y="28790"/>
                  </a:lnTo>
                  <a:lnTo>
                    <a:pt x="21461" y="30186"/>
                  </a:lnTo>
                  <a:lnTo>
                    <a:pt x="18146" y="30535"/>
                  </a:lnTo>
                  <a:lnTo>
                    <a:pt x="14657" y="29837"/>
                  </a:lnTo>
                  <a:lnTo>
                    <a:pt x="11516" y="28266"/>
                  </a:lnTo>
                  <a:lnTo>
                    <a:pt x="10120" y="26871"/>
                  </a:lnTo>
                  <a:lnTo>
                    <a:pt x="8724" y="25475"/>
                  </a:lnTo>
                  <a:lnTo>
                    <a:pt x="7154" y="22160"/>
                  </a:lnTo>
                  <a:lnTo>
                    <a:pt x="6631" y="18670"/>
                  </a:lnTo>
                  <a:lnTo>
                    <a:pt x="6979" y="15355"/>
                  </a:lnTo>
                  <a:lnTo>
                    <a:pt x="8375" y="12214"/>
                  </a:lnTo>
                  <a:lnTo>
                    <a:pt x="10469" y="9597"/>
                  </a:lnTo>
                  <a:lnTo>
                    <a:pt x="13435" y="7678"/>
                  </a:lnTo>
                  <a:lnTo>
                    <a:pt x="16925" y="6631"/>
                  </a:lnTo>
                  <a:close/>
                  <a:moveTo>
                    <a:pt x="17972" y="1"/>
                  </a:moveTo>
                  <a:lnTo>
                    <a:pt x="12563" y="873"/>
                  </a:lnTo>
                  <a:lnTo>
                    <a:pt x="7677" y="3490"/>
                  </a:lnTo>
                  <a:lnTo>
                    <a:pt x="5409" y="5584"/>
                  </a:lnTo>
                  <a:lnTo>
                    <a:pt x="3490" y="7852"/>
                  </a:lnTo>
                  <a:lnTo>
                    <a:pt x="873" y="12912"/>
                  </a:lnTo>
                  <a:lnTo>
                    <a:pt x="0" y="18147"/>
                  </a:lnTo>
                  <a:lnTo>
                    <a:pt x="698" y="23381"/>
                  </a:lnTo>
                  <a:lnTo>
                    <a:pt x="2792" y="28092"/>
                  </a:lnTo>
                  <a:lnTo>
                    <a:pt x="5933" y="32279"/>
                  </a:lnTo>
                  <a:lnTo>
                    <a:pt x="10469" y="35246"/>
                  </a:lnTo>
                  <a:lnTo>
                    <a:pt x="15703" y="36816"/>
                  </a:lnTo>
                  <a:lnTo>
                    <a:pt x="18844" y="36990"/>
                  </a:lnTo>
                  <a:lnTo>
                    <a:pt x="22508" y="36641"/>
                  </a:lnTo>
                  <a:lnTo>
                    <a:pt x="29138" y="33850"/>
                  </a:lnTo>
                  <a:lnTo>
                    <a:pt x="34024" y="28790"/>
                  </a:lnTo>
                  <a:lnTo>
                    <a:pt x="36815" y="22334"/>
                  </a:lnTo>
                  <a:lnTo>
                    <a:pt x="36990" y="18496"/>
                  </a:lnTo>
                  <a:lnTo>
                    <a:pt x="36815" y="15529"/>
                  </a:lnTo>
                  <a:lnTo>
                    <a:pt x="35245" y="10120"/>
                  </a:lnTo>
                  <a:lnTo>
                    <a:pt x="32104" y="5759"/>
                  </a:lnTo>
                  <a:lnTo>
                    <a:pt x="27917" y="2618"/>
                  </a:lnTo>
                  <a:lnTo>
                    <a:pt x="23032" y="524"/>
                  </a:lnTo>
                  <a:lnTo>
                    <a:pt x="17972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41"/>
            <p:cNvSpPr/>
            <p:nvPr/>
          </p:nvSpPr>
          <p:spPr>
            <a:xfrm>
              <a:off x="1186275" y="2358050"/>
              <a:ext cx="388225" cy="2071950"/>
            </a:xfrm>
            <a:custGeom>
              <a:rect b="b" l="l" r="r" t="t"/>
              <a:pathLst>
                <a:path extrusionOk="0" h="82878" w="15529">
                  <a:moveTo>
                    <a:pt x="13086" y="0"/>
                  </a:moveTo>
                  <a:lnTo>
                    <a:pt x="10469" y="175"/>
                  </a:lnTo>
                  <a:lnTo>
                    <a:pt x="9422" y="1396"/>
                  </a:lnTo>
                  <a:lnTo>
                    <a:pt x="7677" y="4188"/>
                  </a:lnTo>
                  <a:lnTo>
                    <a:pt x="4711" y="9945"/>
                  </a:lnTo>
                  <a:lnTo>
                    <a:pt x="1570" y="19367"/>
                  </a:lnTo>
                  <a:lnTo>
                    <a:pt x="0" y="32279"/>
                  </a:lnTo>
                  <a:lnTo>
                    <a:pt x="349" y="45190"/>
                  </a:lnTo>
                  <a:lnTo>
                    <a:pt x="3315" y="62813"/>
                  </a:lnTo>
                  <a:lnTo>
                    <a:pt x="8201" y="78690"/>
                  </a:lnTo>
                  <a:lnTo>
                    <a:pt x="9073" y="80784"/>
                  </a:lnTo>
                  <a:lnTo>
                    <a:pt x="9596" y="81657"/>
                  </a:lnTo>
                  <a:lnTo>
                    <a:pt x="11167" y="82703"/>
                  </a:lnTo>
                  <a:lnTo>
                    <a:pt x="12214" y="82878"/>
                  </a:lnTo>
                  <a:lnTo>
                    <a:pt x="13784" y="82529"/>
                  </a:lnTo>
                  <a:lnTo>
                    <a:pt x="15529" y="79912"/>
                  </a:lnTo>
                  <a:lnTo>
                    <a:pt x="15180" y="78341"/>
                  </a:lnTo>
                  <a:lnTo>
                    <a:pt x="14482" y="76771"/>
                  </a:lnTo>
                  <a:lnTo>
                    <a:pt x="10120" y="62289"/>
                  </a:lnTo>
                  <a:lnTo>
                    <a:pt x="7154" y="45714"/>
                  </a:lnTo>
                  <a:lnTo>
                    <a:pt x="6456" y="33675"/>
                  </a:lnTo>
                  <a:lnTo>
                    <a:pt x="7852" y="21636"/>
                  </a:lnTo>
                  <a:lnTo>
                    <a:pt x="10469" y="13086"/>
                  </a:lnTo>
                  <a:lnTo>
                    <a:pt x="13086" y="7677"/>
                  </a:lnTo>
                  <a:lnTo>
                    <a:pt x="14831" y="5234"/>
                  </a:lnTo>
                  <a:lnTo>
                    <a:pt x="15529" y="3839"/>
                  </a:lnTo>
                  <a:lnTo>
                    <a:pt x="15005" y="1396"/>
                  </a:lnTo>
                  <a:lnTo>
                    <a:pt x="13086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41"/>
            <p:cNvSpPr/>
            <p:nvPr/>
          </p:nvSpPr>
          <p:spPr>
            <a:xfrm>
              <a:off x="3275650" y="3413650"/>
              <a:ext cx="2290050" cy="2067600"/>
            </a:xfrm>
            <a:custGeom>
              <a:rect b="b" l="l" r="r" t="t"/>
              <a:pathLst>
                <a:path extrusionOk="0" h="82704" w="91602">
                  <a:moveTo>
                    <a:pt x="87589" y="0"/>
                  </a:moveTo>
                  <a:lnTo>
                    <a:pt x="85495" y="1396"/>
                  </a:lnTo>
                  <a:lnTo>
                    <a:pt x="85146" y="2792"/>
                  </a:lnTo>
                  <a:lnTo>
                    <a:pt x="84099" y="9771"/>
                  </a:lnTo>
                  <a:lnTo>
                    <a:pt x="81133" y="22159"/>
                  </a:lnTo>
                  <a:lnTo>
                    <a:pt x="76946" y="32977"/>
                  </a:lnTo>
                  <a:lnTo>
                    <a:pt x="71711" y="42224"/>
                  </a:lnTo>
                  <a:lnTo>
                    <a:pt x="65779" y="50076"/>
                  </a:lnTo>
                  <a:lnTo>
                    <a:pt x="59323" y="56706"/>
                  </a:lnTo>
                  <a:lnTo>
                    <a:pt x="52518" y="61940"/>
                  </a:lnTo>
                  <a:lnTo>
                    <a:pt x="45365" y="66302"/>
                  </a:lnTo>
                  <a:lnTo>
                    <a:pt x="34722" y="71013"/>
                  </a:lnTo>
                  <a:lnTo>
                    <a:pt x="21636" y="74503"/>
                  </a:lnTo>
                  <a:lnTo>
                    <a:pt x="6456" y="76248"/>
                  </a:lnTo>
                  <a:lnTo>
                    <a:pt x="3315" y="76073"/>
                  </a:lnTo>
                  <a:lnTo>
                    <a:pt x="1745" y="76248"/>
                  </a:lnTo>
                  <a:lnTo>
                    <a:pt x="0" y="77993"/>
                  </a:lnTo>
                  <a:lnTo>
                    <a:pt x="0" y="80435"/>
                  </a:lnTo>
                  <a:lnTo>
                    <a:pt x="1396" y="82355"/>
                  </a:lnTo>
                  <a:lnTo>
                    <a:pt x="2966" y="82703"/>
                  </a:lnTo>
                  <a:lnTo>
                    <a:pt x="4362" y="82703"/>
                  </a:lnTo>
                  <a:lnTo>
                    <a:pt x="9946" y="82529"/>
                  </a:lnTo>
                  <a:lnTo>
                    <a:pt x="27219" y="79737"/>
                  </a:lnTo>
                  <a:lnTo>
                    <a:pt x="41177" y="75201"/>
                  </a:lnTo>
                  <a:lnTo>
                    <a:pt x="51995" y="69618"/>
                  </a:lnTo>
                  <a:lnTo>
                    <a:pt x="59149" y="64907"/>
                  </a:lnTo>
                  <a:lnTo>
                    <a:pt x="66128" y="59149"/>
                  </a:lnTo>
                  <a:lnTo>
                    <a:pt x="72584" y="51995"/>
                  </a:lnTo>
                  <a:lnTo>
                    <a:pt x="78341" y="43795"/>
                  </a:lnTo>
                  <a:lnTo>
                    <a:pt x="83401" y="34198"/>
                  </a:lnTo>
                  <a:lnTo>
                    <a:pt x="87589" y="23206"/>
                  </a:lnTo>
                  <a:lnTo>
                    <a:pt x="90555" y="10643"/>
                  </a:lnTo>
                  <a:lnTo>
                    <a:pt x="91602" y="3490"/>
                  </a:lnTo>
                  <a:lnTo>
                    <a:pt x="91602" y="2094"/>
                  </a:lnTo>
                  <a:lnTo>
                    <a:pt x="90031" y="175"/>
                  </a:lnTo>
                  <a:lnTo>
                    <a:pt x="87589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241"/>
            <p:cNvSpPr/>
            <p:nvPr/>
          </p:nvSpPr>
          <p:spPr>
            <a:xfrm>
              <a:off x="2285475" y="1154125"/>
              <a:ext cx="2961800" cy="1121050"/>
            </a:xfrm>
            <a:custGeom>
              <a:rect b="b" l="l" r="r" t="t"/>
              <a:pathLst>
                <a:path extrusionOk="0" h="44842" w="118472">
                  <a:moveTo>
                    <a:pt x="35769" y="1"/>
                  </a:moveTo>
                  <a:lnTo>
                    <a:pt x="20589" y="2094"/>
                  </a:lnTo>
                  <a:lnTo>
                    <a:pt x="4712" y="6456"/>
                  </a:lnTo>
                  <a:lnTo>
                    <a:pt x="2094" y="7503"/>
                  </a:lnTo>
                  <a:lnTo>
                    <a:pt x="873" y="8201"/>
                  </a:lnTo>
                  <a:lnTo>
                    <a:pt x="1" y="10469"/>
                  </a:lnTo>
                  <a:lnTo>
                    <a:pt x="1048" y="12738"/>
                  </a:lnTo>
                  <a:lnTo>
                    <a:pt x="3316" y="13785"/>
                  </a:lnTo>
                  <a:lnTo>
                    <a:pt x="4712" y="13436"/>
                  </a:lnTo>
                  <a:lnTo>
                    <a:pt x="6980" y="12389"/>
                  </a:lnTo>
                  <a:lnTo>
                    <a:pt x="21985" y="8550"/>
                  </a:lnTo>
                  <a:lnTo>
                    <a:pt x="35943" y="6631"/>
                  </a:lnTo>
                  <a:lnTo>
                    <a:pt x="52519" y="6805"/>
                  </a:lnTo>
                  <a:lnTo>
                    <a:pt x="65779" y="9248"/>
                  </a:lnTo>
                  <a:lnTo>
                    <a:pt x="74678" y="12040"/>
                  </a:lnTo>
                  <a:lnTo>
                    <a:pt x="83576" y="16227"/>
                  </a:lnTo>
                  <a:lnTo>
                    <a:pt x="92300" y="21811"/>
                  </a:lnTo>
                  <a:lnTo>
                    <a:pt x="100849" y="29139"/>
                  </a:lnTo>
                  <a:lnTo>
                    <a:pt x="108701" y="38037"/>
                  </a:lnTo>
                  <a:lnTo>
                    <a:pt x="112539" y="43446"/>
                  </a:lnTo>
                  <a:lnTo>
                    <a:pt x="113586" y="44667"/>
                  </a:lnTo>
                  <a:lnTo>
                    <a:pt x="115157" y="44842"/>
                  </a:lnTo>
                  <a:lnTo>
                    <a:pt x="116204" y="44842"/>
                  </a:lnTo>
                  <a:lnTo>
                    <a:pt x="117599" y="43795"/>
                  </a:lnTo>
                  <a:lnTo>
                    <a:pt x="118472" y="42399"/>
                  </a:lnTo>
                  <a:lnTo>
                    <a:pt x="118297" y="40654"/>
                  </a:lnTo>
                  <a:lnTo>
                    <a:pt x="117948" y="39782"/>
                  </a:lnTo>
                  <a:lnTo>
                    <a:pt x="113935" y="34024"/>
                  </a:lnTo>
                  <a:lnTo>
                    <a:pt x="105386" y="24428"/>
                  </a:lnTo>
                  <a:lnTo>
                    <a:pt x="96313" y="16576"/>
                  </a:lnTo>
                  <a:lnTo>
                    <a:pt x="86891" y="10469"/>
                  </a:lnTo>
                  <a:lnTo>
                    <a:pt x="77295" y="6108"/>
                  </a:lnTo>
                  <a:lnTo>
                    <a:pt x="67698" y="2967"/>
                  </a:lnTo>
                  <a:lnTo>
                    <a:pt x="58102" y="1048"/>
                  </a:lnTo>
                  <a:lnTo>
                    <a:pt x="48855" y="1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241"/>
            <p:cNvSpPr/>
            <p:nvPr/>
          </p:nvSpPr>
          <p:spPr>
            <a:xfrm>
              <a:off x="3271275" y="556550"/>
              <a:ext cx="2944375" cy="2918175"/>
            </a:xfrm>
            <a:custGeom>
              <a:rect b="b" l="l" r="r" t="t"/>
              <a:pathLst>
                <a:path extrusionOk="0" h="116727" w="117775">
                  <a:moveTo>
                    <a:pt x="2095" y="0"/>
                  </a:moveTo>
                  <a:lnTo>
                    <a:pt x="175" y="1745"/>
                  </a:lnTo>
                  <a:lnTo>
                    <a:pt x="1" y="4188"/>
                  </a:lnTo>
                  <a:lnTo>
                    <a:pt x="1571" y="6107"/>
                  </a:lnTo>
                  <a:lnTo>
                    <a:pt x="2967" y="6456"/>
                  </a:lnTo>
                  <a:lnTo>
                    <a:pt x="11691" y="7328"/>
                  </a:lnTo>
                  <a:lnTo>
                    <a:pt x="27917" y="10294"/>
                  </a:lnTo>
                  <a:lnTo>
                    <a:pt x="42748" y="14482"/>
                  </a:lnTo>
                  <a:lnTo>
                    <a:pt x="56358" y="20240"/>
                  </a:lnTo>
                  <a:lnTo>
                    <a:pt x="68397" y="27393"/>
                  </a:lnTo>
                  <a:lnTo>
                    <a:pt x="79040" y="35943"/>
                  </a:lnTo>
                  <a:lnTo>
                    <a:pt x="88287" y="45714"/>
                  </a:lnTo>
                  <a:lnTo>
                    <a:pt x="96139" y="57055"/>
                  </a:lnTo>
                  <a:lnTo>
                    <a:pt x="99454" y="63336"/>
                  </a:lnTo>
                  <a:lnTo>
                    <a:pt x="102245" y="69094"/>
                  </a:lnTo>
                  <a:lnTo>
                    <a:pt x="106782" y="81308"/>
                  </a:lnTo>
                  <a:lnTo>
                    <a:pt x="109748" y="93870"/>
                  </a:lnTo>
                  <a:lnTo>
                    <a:pt x="111144" y="106782"/>
                  </a:lnTo>
                  <a:lnTo>
                    <a:pt x="111318" y="113412"/>
                  </a:lnTo>
                  <a:lnTo>
                    <a:pt x="111493" y="114633"/>
                  </a:lnTo>
                  <a:lnTo>
                    <a:pt x="113063" y="116552"/>
                  </a:lnTo>
                  <a:lnTo>
                    <a:pt x="114459" y="116727"/>
                  </a:lnTo>
                  <a:lnTo>
                    <a:pt x="114633" y="116727"/>
                  </a:lnTo>
                  <a:lnTo>
                    <a:pt x="115855" y="116552"/>
                  </a:lnTo>
                  <a:lnTo>
                    <a:pt x="117600" y="114982"/>
                  </a:lnTo>
                  <a:lnTo>
                    <a:pt x="117774" y="113586"/>
                  </a:lnTo>
                  <a:lnTo>
                    <a:pt x="117774" y="106782"/>
                  </a:lnTo>
                  <a:lnTo>
                    <a:pt x="116204" y="93172"/>
                  </a:lnTo>
                  <a:lnTo>
                    <a:pt x="113063" y="79737"/>
                  </a:lnTo>
                  <a:lnTo>
                    <a:pt x="108527" y="66826"/>
                  </a:lnTo>
                  <a:lnTo>
                    <a:pt x="105561" y="60544"/>
                  </a:lnTo>
                  <a:lnTo>
                    <a:pt x="101024" y="52344"/>
                  </a:lnTo>
                  <a:lnTo>
                    <a:pt x="90730" y="38386"/>
                  </a:lnTo>
                  <a:lnTo>
                    <a:pt x="78691" y="27044"/>
                  </a:lnTo>
                  <a:lnTo>
                    <a:pt x="65605" y="18146"/>
                  </a:lnTo>
                  <a:lnTo>
                    <a:pt x="51821" y="11167"/>
                  </a:lnTo>
                  <a:lnTo>
                    <a:pt x="37688" y="6107"/>
                  </a:lnTo>
                  <a:lnTo>
                    <a:pt x="23730" y="2617"/>
                  </a:lnTo>
                  <a:lnTo>
                    <a:pt x="9946" y="523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rgbClr val="3D40F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8" name="Google Shape;2208;p241"/>
          <p:cNvSpPr txBox="1"/>
          <p:nvPr/>
        </p:nvSpPr>
        <p:spPr>
          <a:xfrm>
            <a:off x="13841850" y="8066950"/>
            <a:ext cx="3906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Automate clicks to save time, reduce confusion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09" name="Google Shape;2209;p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0" name="Google Shape;2210;p241"/>
          <p:cNvSpPr/>
          <p:nvPr/>
        </p:nvSpPr>
        <p:spPr>
          <a:xfrm>
            <a:off x="986400" y="1712000"/>
            <a:ext cx="4843200" cy="2582100"/>
          </a:xfrm>
          <a:prstGeom prst="roundRect">
            <a:avLst>
              <a:gd fmla="val 16667" name="adj"/>
            </a:avLst>
          </a:prstGeom>
          <a:solidFill>
            <a:srgbClr val="CFD6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SLIDE TEES UP THE DEMO. CUSTOMIZE PER YOUR SOLUTION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11" name="Google Shape;2211;p2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974" y="1560749"/>
            <a:ext cx="1033800" cy="8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5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242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</p:spPr>
        <p:txBody>
          <a:bodyPr anchorCtr="0" anchor="t" bIns="0" lIns="18285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2217" name="Google Shape;2217;p242"/>
          <p:cNvSpPr/>
          <p:nvPr/>
        </p:nvSpPr>
        <p:spPr>
          <a:xfrm>
            <a:off x="11089100" y="2025300"/>
            <a:ext cx="6417000" cy="3007800"/>
          </a:xfrm>
          <a:prstGeom prst="roundRect">
            <a:avLst>
              <a:gd fmla="val 16667" name="adj"/>
            </a:avLst>
          </a:prstGeom>
          <a:solidFill>
            <a:srgbClr val="CFD6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Poppins"/>
                <a:ea typeface="Poppins"/>
                <a:cs typeface="Poppins"/>
                <a:sym typeface="Poppins"/>
              </a:rPr>
              <a:t>Consider adding: </a:t>
            </a:r>
            <a:endParaRPr b="1" sz="2900">
              <a:latin typeface="Poppins"/>
              <a:ea typeface="Poppins"/>
              <a:cs typeface="Poppins"/>
              <a:sym typeface="Poppins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Poppins"/>
              <a:buChar char="●"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Future Roadmap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Poppins"/>
              <a:buChar char="●"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Team member highlights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Poppins"/>
              <a:buChar char="●"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Upcoming Releases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18" name="Google Shape;2218;p2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79249" y="1472599"/>
            <a:ext cx="1033800" cy="8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9" name="Google Shape;2219;p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3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243"/>
          <p:cNvSpPr txBox="1"/>
          <p:nvPr>
            <p:ph type="title"/>
          </p:nvPr>
        </p:nvSpPr>
        <p:spPr>
          <a:xfrm>
            <a:off x="698250" y="487650"/>
            <a:ext cx="14096400" cy="687600"/>
          </a:xfrm>
          <a:prstGeom prst="rect">
            <a:avLst/>
          </a:prstGeom>
        </p:spPr>
        <p:txBody>
          <a:bodyPr anchorCtr="0" anchor="t" bIns="0" lIns="18285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Call to Action: [How to get engaged]</a:t>
            </a:r>
            <a:endParaRPr/>
          </a:p>
        </p:txBody>
      </p:sp>
      <p:sp>
        <p:nvSpPr>
          <p:cNvPr id="2225" name="Google Shape;2225;p243"/>
          <p:cNvSpPr/>
          <p:nvPr/>
        </p:nvSpPr>
        <p:spPr>
          <a:xfrm>
            <a:off x="9003625" y="2025300"/>
            <a:ext cx="8502600" cy="3342900"/>
          </a:xfrm>
          <a:prstGeom prst="roundRect">
            <a:avLst>
              <a:gd fmla="val 16667" name="adj"/>
            </a:avLst>
          </a:prstGeom>
          <a:solidFill>
            <a:srgbClr val="CFD6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Poppins"/>
                <a:ea typeface="Poppins"/>
                <a:cs typeface="Poppins"/>
                <a:sym typeface="Poppins"/>
              </a:rPr>
              <a:t>Consider a Call to Action (CTA)</a:t>
            </a:r>
            <a:endParaRPr b="1" sz="2900">
              <a:latin typeface="Poppins"/>
              <a:ea typeface="Poppins"/>
              <a:cs typeface="Poppins"/>
              <a:sym typeface="Poppins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Poppins"/>
              <a:buChar char="●"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Who to get in touch with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Poppins"/>
              <a:buChar char="●"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Where to find add’l information 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-412750" lvl="1" marL="914400" rtl="0" algn="l">
              <a:spcBef>
                <a:spcPts val="0"/>
              </a:spcBef>
              <a:spcAft>
                <a:spcPts val="0"/>
              </a:spcAft>
              <a:buSzPts val="2900"/>
              <a:buFont typeface="Poppins"/>
              <a:buChar char="○"/>
            </a:pP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Intranet w/examples of more solutions, intake request form, email of </a:t>
            </a: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DAP</a:t>
            </a:r>
            <a:r>
              <a:rPr lang="en" sz="2900">
                <a:latin typeface="Poppins"/>
                <a:ea typeface="Poppins"/>
                <a:cs typeface="Poppins"/>
                <a:sym typeface="Poppins"/>
              </a:rPr>
              <a:t> team lead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26" name="Google Shape;2226;p2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3274" y="1612974"/>
            <a:ext cx="1033800" cy="8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7" name="Google Shape;2227;p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1223" y="340012"/>
            <a:ext cx="2585801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C40FD"/>
      </a:accent1>
      <a:accent2>
        <a:srgbClr val="090B3E"/>
      </a:accent2>
      <a:accent3>
        <a:srgbClr val="008EFF"/>
      </a:accent3>
      <a:accent4>
        <a:srgbClr val="1EEBB8"/>
      </a:accent4>
      <a:accent5>
        <a:srgbClr val="F4F8FB"/>
      </a:accent5>
      <a:accent6>
        <a:srgbClr val="000000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alkMe main template 2024">
  <a:themeElements>
    <a:clrScheme name="Simple Light">
      <a:dk1>
        <a:srgbClr val="000000"/>
      </a:dk1>
      <a:lt1>
        <a:srgbClr val="FFFFFF"/>
      </a:lt1>
      <a:dk2>
        <a:srgbClr val="D7DCE0"/>
      </a:dk2>
      <a:lt2>
        <a:srgbClr val="ACB3C4"/>
      </a:lt2>
      <a:accent1>
        <a:srgbClr val="5A1FFF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FFFB4D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WalkMe main template 2024">
  <a:themeElements>
    <a:clrScheme name="Simple Light">
      <a:dk1>
        <a:srgbClr val="000000"/>
      </a:dk1>
      <a:lt1>
        <a:srgbClr val="FFFFFF"/>
      </a:lt1>
      <a:dk2>
        <a:srgbClr val="D7DCE0"/>
      </a:dk2>
      <a:lt2>
        <a:srgbClr val="ACB3C4"/>
      </a:lt2>
      <a:accent1>
        <a:srgbClr val="5A1FFF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FFFB4D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WalkMe main template 2024">
  <a:themeElements>
    <a:clrScheme name="Simple Light">
      <a:dk1>
        <a:srgbClr val="000000"/>
      </a:dk1>
      <a:lt1>
        <a:srgbClr val="FFFFFF"/>
      </a:lt1>
      <a:dk2>
        <a:srgbClr val="D7DCE0"/>
      </a:dk2>
      <a:lt2>
        <a:srgbClr val="ACB3C4"/>
      </a:lt2>
      <a:accent1>
        <a:srgbClr val="5A1FFF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FFFB4D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C40FD"/>
      </a:accent1>
      <a:accent2>
        <a:srgbClr val="090B3E"/>
      </a:accent2>
      <a:accent3>
        <a:srgbClr val="008EFF"/>
      </a:accent3>
      <a:accent4>
        <a:srgbClr val="1EEBB8"/>
      </a:accent4>
      <a:accent5>
        <a:srgbClr val="F4F8FB"/>
      </a:accent5>
      <a:accent6>
        <a:srgbClr val="000000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